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908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5602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9659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4711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4877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5407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8222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9959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1479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1883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0900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895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147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 t="61168" r="14195" b="20148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그룹 4"/>
          <p:cNvGrpSpPr/>
          <p:nvPr/>
        </p:nvGrpSpPr>
        <p:grpSpPr>
          <a:xfrm>
            <a:off x="2547993" y="501055"/>
            <a:ext cx="4048013" cy="5972041"/>
            <a:chOff x="2547993" y="548680"/>
            <a:chExt cx="4048013" cy="5972041"/>
          </a:xfrm>
        </p:grpSpPr>
        <p:sp>
          <p:nvSpPr>
            <p:cNvPr id="4" name="자유형 3"/>
            <p:cNvSpPr/>
            <p:nvPr/>
          </p:nvSpPr>
          <p:spPr>
            <a:xfrm>
              <a:off x="2838450" y="1756409"/>
              <a:ext cx="2933700" cy="3228975"/>
            </a:xfrm>
            <a:custGeom>
              <a:avLst/>
              <a:gdLst>
                <a:gd name="connsiteX0" fmla="*/ 1819275 w 2933700"/>
                <a:gd name="connsiteY0" fmla="*/ 28575 h 3228975"/>
                <a:gd name="connsiteX1" fmla="*/ 1819275 w 2933700"/>
                <a:gd name="connsiteY1" fmla="*/ 28575 h 3228975"/>
                <a:gd name="connsiteX2" fmla="*/ 2466975 w 2933700"/>
                <a:gd name="connsiteY2" fmla="*/ 0 h 3228975"/>
                <a:gd name="connsiteX3" fmla="*/ 2933700 w 2933700"/>
                <a:gd name="connsiteY3" fmla="*/ 714375 h 3228975"/>
                <a:gd name="connsiteX4" fmla="*/ 2924175 w 2933700"/>
                <a:gd name="connsiteY4" fmla="*/ 1695450 h 3228975"/>
                <a:gd name="connsiteX5" fmla="*/ 2105025 w 2933700"/>
                <a:gd name="connsiteY5" fmla="*/ 3181350 h 3228975"/>
                <a:gd name="connsiteX6" fmla="*/ 1152525 w 2933700"/>
                <a:gd name="connsiteY6" fmla="*/ 3228975 h 3228975"/>
                <a:gd name="connsiteX7" fmla="*/ 0 w 2933700"/>
                <a:gd name="connsiteY7" fmla="*/ 1247775 h 3228975"/>
                <a:gd name="connsiteX8" fmla="*/ 95250 w 2933700"/>
                <a:gd name="connsiteY8" fmla="*/ 704850 h 3228975"/>
                <a:gd name="connsiteX9" fmla="*/ 628650 w 2933700"/>
                <a:gd name="connsiteY9" fmla="*/ 133350 h 3228975"/>
                <a:gd name="connsiteX10" fmla="*/ 1885950 w 2933700"/>
                <a:gd name="connsiteY10" fmla="*/ 38100 h 3228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33700" h="3228975">
                  <a:moveTo>
                    <a:pt x="1819275" y="28575"/>
                  </a:moveTo>
                  <a:lnTo>
                    <a:pt x="1819275" y="28575"/>
                  </a:lnTo>
                  <a:lnTo>
                    <a:pt x="2466975" y="0"/>
                  </a:lnTo>
                  <a:lnTo>
                    <a:pt x="2933700" y="714375"/>
                  </a:lnTo>
                  <a:lnTo>
                    <a:pt x="2924175" y="1695450"/>
                  </a:lnTo>
                  <a:lnTo>
                    <a:pt x="2105025" y="3181350"/>
                  </a:lnTo>
                  <a:lnTo>
                    <a:pt x="1152525" y="3228975"/>
                  </a:lnTo>
                  <a:lnTo>
                    <a:pt x="0" y="1247775"/>
                  </a:lnTo>
                  <a:lnTo>
                    <a:pt x="95250" y="704850"/>
                  </a:lnTo>
                  <a:lnTo>
                    <a:pt x="628650" y="133350"/>
                  </a:lnTo>
                  <a:lnTo>
                    <a:pt x="1885950" y="38100"/>
                  </a:lnTo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100000" l="0" r="100000">
                          <a14:foregroundMark x1="37351" y1="44676" x2="39807" y2="48738"/>
                          <a14:foregroundMark x1="61384" y1="25357" x2="67262" y2="3479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1585979" y="1510694"/>
              <a:ext cx="5972041" cy="4048013"/>
            </a:xfrm>
            <a:prstGeom prst="rect">
              <a:avLst/>
            </a:prstGeom>
            <a:noFill/>
            <a:ln>
              <a:noFill/>
            </a:ln>
            <a:effectLst>
              <a:softEdge rad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TextBox 5"/>
          <p:cNvSpPr txBox="1"/>
          <p:nvPr/>
        </p:nvSpPr>
        <p:spPr>
          <a:xfrm>
            <a:off x="6434996" y="5625405"/>
            <a:ext cx="25907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SEOUL</a:t>
            </a:r>
          </a:p>
        </p:txBody>
      </p:sp>
    </p:spTree>
    <p:extLst>
      <p:ext uri="{BB962C8B-B14F-4D97-AF65-F5344CB8AC3E}">
        <p14:creationId xmlns:p14="http://schemas.microsoft.com/office/powerpoint/2010/main" val="4269843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</Words>
  <Application>Microsoft Office PowerPoint</Application>
  <PresentationFormat>화면 슬라이드 쇼(4:3)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PPPO</dc:creator>
  <cp:lastModifiedBy>knou_user</cp:lastModifiedBy>
  <cp:revision>2</cp:revision>
  <dcterms:created xsi:type="dcterms:W3CDTF">2024-11-03T02:45:02Z</dcterms:created>
  <dcterms:modified xsi:type="dcterms:W3CDTF">2024-11-03T03:01:49Z</dcterms:modified>
</cp:coreProperties>
</file>