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embeddedFontLst>
    <p:embeddedFont>
      <p:font typeface="맑은 고딕" panose="020B0503020000020004" pitchFamily="50" charset="-127"/>
      <p:regular r:id="rId4"/>
      <p:bold r:id="rId5"/>
    </p:embeddedFont>
    <p:embeddedFont>
      <p:font typeface="배스킨라빈스 B" panose="02020603020101020101" pitchFamily="18" charset="-127"/>
      <p:regular r:id="rId6"/>
    </p:embeddedFont>
  </p:embeddedFontLst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D6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DC2775-F5AB-4910-9C89-29C9F2D3CCFA}" v="18" dt="2025-05-28T11:27:20.28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1677" y="1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microsoft.com/office/2015/10/relationships/revisionInfo" Target="revisionInfo.xml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7A5CA4-13C9-4164-92D6-D3F2ECA7ECA4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E0649-5DC4-40CD-B8AF-39A3CBF524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4578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DE0649-5DC4-40CD-B8AF-39A3CBF524B5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6505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그룹 89">
            <a:extLst>
              <a:ext uri="{FF2B5EF4-FFF2-40B4-BE49-F238E27FC236}">
                <a16:creationId xmlns:a16="http://schemas.microsoft.com/office/drawing/2014/main" id="{A4A4F569-43B7-740A-917C-F75B0451660D}"/>
              </a:ext>
            </a:extLst>
          </p:cNvPr>
          <p:cNvGrpSpPr/>
          <p:nvPr/>
        </p:nvGrpSpPr>
        <p:grpSpPr>
          <a:xfrm>
            <a:off x="600760" y="677820"/>
            <a:ext cx="1612215" cy="1123173"/>
            <a:chOff x="600760" y="412203"/>
            <a:chExt cx="1612215" cy="1123173"/>
          </a:xfrm>
        </p:grpSpPr>
        <p:sp>
          <p:nvSpPr>
            <p:cNvPr id="3" name="object 24">
              <a:extLst>
                <a:ext uri="{FF2B5EF4-FFF2-40B4-BE49-F238E27FC236}">
                  <a16:creationId xmlns:a16="http://schemas.microsoft.com/office/drawing/2014/main" id="{8DCBB33F-DCFB-AB36-6611-D69A58AD1042}"/>
                </a:ext>
              </a:extLst>
            </p:cNvPr>
            <p:cNvSpPr/>
            <p:nvPr/>
          </p:nvSpPr>
          <p:spPr>
            <a:xfrm>
              <a:off x="657999" y="524736"/>
              <a:ext cx="1554976" cy="1010640"/>
            </a:xfrm>
            <a:custGeom>
              <a:avLst/>
              <a:gdLst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95540 w 1554975"/>
                <a:gd name="connsiteY16" fmla="*/ 180987 h 1010640"/>
                <a:gd name="connsiteX17" fmla="*/ 890282 w 1554975"/>
                <a:gd name="connsiteY17" fmla="*/ 179857 h 1010640"/>
                <a:gd name="connsiteX18" fmla="*/ 880541 w 1554975"/>
                <a:gd name="connsiteY18" fmla="*/ 179984 h 1010640"/>
                <a:gd name="connsiteX19" fmla="*/ 551967 w 1554975"/>
                <a:gd name="connsiteY19" fmla="*/ 208445 h 1010640"/>
                <a:gd name="connsiteX20" fmla="*/ 518506 w 1554975"/>
                <a:gd name="connsiteY20" fmla="*/ 232689 h 1010640"/>
                <a:gd name="connsiteX21" fmla="*/ 513969 w 1554975"/>
                <a:gd name="connsiteY21" fmla="*/ 284835 h 1010640"/>
                <a:gd name="connsiteX22" fmla="*/ 496455 w 1554975"/>
                <a:gd name="connsiteY22" fmla="*/ 249809 h 1010640"/>
                <a:gd name="connsiteX23" fmla="*/ 457161 w 1554975"/>
                <a:gd name="connsiteY23" fmla="*/ 225171 h 1010640"/>
                <a:gd name="connsiteX24" fmla="*/ 371728 w 1554975"/>
                <a:gd name="connsiteY24" fmla="*/ 232575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95540 w 1554975"/>
                <a:gd name="connsiteY16" fmla="*/ 180987 h 1010640"/>
                <a:gd name="connsiteX17" fmla="*/ 890282 w 1554975"/>
                <a:gd name="connsiteY17" fmla="*/ 179857 h 1010640"/>
                <a:gd name="connsiteX18" fmla="*/ 880541 w 1554975"/>
                <a:gd name="connsiteY18" fmla="*/ 179984 h 1010640"/>
                <a:gd name="connsiteX19" fmla="*/ 551967 w 1554975"/>
                <a:gd name="connsiteY19" fmla="*/ 208445 h 1010640"/>
                <a:gd name="connsiteX20" fmla="*/ 518506 w 1554975"/>
                <a:gd name="connsiteY20" fmla="*/ 232689 h 1010640"/>
                <a:gd name="connsiteX21" fmla="*/ 513969 w 1554975"/>
                <a:gd name="connsiteY21" fmla="*/ 284835 h 1010640"/>
                <a:gd name="connsiteX22" fmla="*/ 496455 w 1554975"/>
                <a:gd name="connsiteY22" fmla="*/ 249809 h 1010640"/>
                <a:gd name="connsiteX23" fmla="*/ 457161 w 1554975"/>
                <a:gd name="connsiteY23" fmla="*/ 225171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95540 w 1554975"/>
                <a:gd name="connsiteY16" fmla="*/ 180987 h 1010640"/>
                <a:gd name="connsiteX17" fmla="*/ 890282 w 1554975"/>
                <a:gd name="connsiteY17" fmla="*/ 179857 h 1010640"/>
                <a:gd name="connsiteX18" fmla="*/ 880541 w 1554975"/>
                <a:gd name="connsiteY18" fmla="*/ 179984 h 1010640"/>
                <a:gd name="connsiteX19" fmla="*/ 551967 w 1554975"/>
                <a:gd name="connsiteY19" fmla="*/ 208445 h 1010640"/>
                <a:gd name="connsiteX20" fmla="*/ 518506 w 1554975"/>
                <a:gd name="connsiteY20" fmla="*/ 232689 h 1010640"/>
                <a:gd name="connsiteX21" fmla="*/ 513969 w 1554975"/>
                <a:gd name="connsiteY21" fmla="*/ 284835 h 1010640"/>
                <a:gd name="connsiteX22" fmla="*/ 496455 w 1554975"/>
                <a:gd name="connsiteY22" fmla="*/ 249809 h 1010640"/>
                <a:gd name="connsiteX23" fmla="*/ 471448 w 1554975"/>
                <a:gd name="connsiteY23" fmla="*/ 88646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95540 w 1554975"/>
                <a:gd name="connsiteY16" fmla="*/ 180987 h 1010640"/>
                <a:gd name="connsiteX17" fmla="*/ 890282 w 1554975"/>
                <a:gd name="connsiteY17" fmla="*/ 179857 h 1010640"/>
                <a:gd name="connsiteX18" fmla="*/ 880541 w 1554975"/>
                <a:gd name="connsiteY18" fmla="*/ 179984 h 1010640"/>
                <a:gd name="connsiteX19" fmla="*/ 551967 w 1554975"/>
                <a:gd name="connsiteY19" fmla="*/ 208445 h 1010640"/>
                <a:gd name="connsiteX20" fmla="*/ 518506 w 1554975"/>
                <a:gd name="connsiteY20" fmla="*/ 232689 h 1010640"/>
                <a:gd name="connsiteX21" fmla="*/ 513969 w 1554975"/>
                <a:gd name="connsiteY21" fmla="*/ 284835 h 1010640"/>
                <a:gd name="connsiteX22" fmla="*/ 526617 w 1554975"/>
                <a:gd name="connsiteY22" fmla="*/ 84709 h 1010640"/>
                <a:gd name="connsiteX23" fmla="*/ 471448 w 1554975"/>
                <a:gd name="connsiteY23" fmla="*/ 88646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95540 w 1554975"/>
                <a:gd name="connsiteY16" fmla="*/ 180987 h 1010640"/>
                <a:gd name="connsiteX17" fmla="*/ 890282 w 1554975"/>
                <a:gd name="connsiteY17" fmla="*/ 179857 h 1010640"/>
                <a:gd name="connsiteX18" fmla="*/ 771005 w 1554975"/>
                <a:gd name="connsiteY18" fmla="*/ 45046 h 1010640"/>
                <a:gd name="connsiteX19" fmla="*/ 551967 w 1554975"/>
                <a:gd name="connsiteY19" fmla="*/ 208445 h 1010640"/>
                <a:gd name="connsiteX20" fmla="*/ 518506 w 1554975"/>
                <a:gd name="connsiteY20" fmla="*/ 232689 h 1010640"/>
                <a:gd name="connsiteX21" fmla="*/ 513969 w 1554975"/>
                <a:gd name="connsiteY21" fmla="*/ 284835 h 1010640"/>
                <a:gd name="connsiteX22" fmla="*/ 526617 w 1554975"/>
                <a:gd name="connsiteY22" fmla="*/ 84709 h 1010640"/>
                <a:gd name="connsiteX23" fmla="*/ 471448 w 1554975"/>
                <a:gd name="connsiteY23" fmla="*/ 88646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95540 w 1554975"/>
                <a:gd name="connsiteY16" fmla="*/ 180987 h 1010640"/>
                <a:gd name="connsiteX17" fmla="*/ 826782 w 1554975"/>
                <a:gd name="connsiteY17" fmla="*/ 54445 h 1010640"/>
                <a:gd name="connsiteX18" fmla="*/ 771005 w 1554975"/>
                <a:gd name="connsiteY18" fmla="*/ 45046 h 1010640"/>
                <a:gd name="connsiteX19" fmla="*/ 551967 w 1554975"/>
                <a:gd name="connsiteY19" fmla="*/ 208445 h 1010640"/>
                <a:gd name="connsiteX20" fmla="*/ 518506 w 1554975"/>
                <a:gd name="connsiteY20" fmla="*/ 232689 h 1010640"/>
                <a:gd name="connsiteX21" fmla="*/ 513969 w 1554975"/>
                <a:gd name="connsiteY21" fmla="*/ 284835 h 1010640"/>
                <a:gd name="connsiteX22" fmla="*/ 526617 w 1554975"/>
                <a:gd name="connsiteY22" fmla="*/ 84709 h 1010640"/>
                <a:gd name="connsiteX23" fmla="*/ 471448 w 1554975"/>
                <a:gd name="connsiteY23" fmla="*/ 88646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71005 w 1554975"/>
                <a:gd name="connsiteY18" fmla="*/ 45046 h 1010640"/>
                <a:gd name="connsiteX19" fmla="*/ 551967 w 1554975"/>
                <a:gd name="connsiteY19" fmla="*/ 208445 h 1010640"/>
                <a:gd name="connsiteX20" fmla="*/ 518506 w 1554975"/>
                <a:gd name="connsiteY20" fmla="*/ 232689 h 1010640"/>
                <a:gd name="connsiteX21" fmla="*/ 513969 w 1554975"/>
                <a:gd name="connsiteY21" fmla="*/ 284835 h 1010640"/>
                <a:gd name="connsiteX22" fmla="*/ 526617 w 1554975"/>
                <a:gd name="connsiteY22" fmla="*/ 84709 h 1010640"/>
                <a:gd name="connsiteX23" fmla="*/ 471448 w 1554975"/>
                <a:gd name="connsiteY23" fmla="*/ 88646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551967 w 1554975"/>
                <a:gd name="connsiteY19" fmla="*/ 208445 h 1010640"/>
                <a:gd name="connsiteX20" fmla="*/ 518506 w 1554975"/>
                <a:gd name="connsiteY20" fmla="*/ 232689 h 1010640"/>
                <a:gd name="connsiteX21" fmla="*/ 513969 w 1554975"/>
                <a:gd name="connsiteY21" fmla="*/ 284835 h 1010640"/>
                <a:gd name="connsiteX22" fmla="*/ 526617 w 1554975"/>
                <a:gd name="connsiteY22" fmla="*/ 84709 h 1010640"/>
                <a:gd name="connsiteX23" fmla="*/ 471448 w 1554975"/>
                <a:gd name="connsiteY23" fmla="*/ 88646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551967 w 1554975"/>
                <a:gd name="connsiteY19" fmla="*/ 208445 h 1010640"/>
                <a:gd name="connsiteX20" fmla="*/ 577244 w 1554975"/>
                <a:gd name="connsiteY20" fmla="*/ 91402 h 1010640"/>
                <a:gd name="connsiteX21" fmla="*/ 513969 w 1554975"/>
                <a:gd name="connsiteY21" fmla="*/ 284835 h 1010640"/>
                <a:gd name="connsiteX22" fmla="*/ 526617 w 1554975"/>
                <a:gd name="connsiteY22" fmla="*/ 84709 h 1010640"/>
                <a:gd name="connsiteX23" fmla="*/ 471448 w 1554975"/>
                <a:gd name="connsiteY23" fmla="*/ 88646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551967 w 1554975"/>
                <a:gd name="connsiteY19" fmla="*/ 208445 h 1010640"/>
                <a:gd name="connsiteX20" fmla="*/ 577244 w 1554975"/>
                <a:gd name="connsiteY20" fmla="*/ 91402 h 1010640"/>
                <a:gd name="connsiteX21" fmla="*/ 542544 w 1554975"/>
                <a:gd name="connsiteY21" fmla="*/ 110210 h 1010640"/>
                <a:gd name="connsiteX22" fmla="*/ 526617 w 1554975"/>
                <a:gd name="connsiteY22" fmla="*/ 84709 h 1010640"/>
                <a:gd name="connsiteX23" fmla="*/ 471448 w 1554975"/>
                <a:gd name="connsiteY23" fmla="*/ 88646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655154 w 1554975"/>
                <a:gd name="connsiteY19" fmla="*/ 94145 h 1010640"/>
                <a:gd name="connsiteX20" fmla="*/ 577244 w 1554975"/>
                <a:gd name="connsiteY20" fmla="*/ 91402 h 1010640"/>
                <a:gd name="connsiteX21" fmla="*/ 542544 w 1554975"/>
                <a:gd name="connsiteY21" fmla="*/ 110210 h 1010640"/>
                <a:gd name="connsiteX22" fmla="*/ 526617 w 1554975"/>
                <a:gd name="connsiteY22" fmla="*/ 84709 h 1010640"/>
                <a:gd name="connsiteX23" fmla="*/ 471448 w 1554975"/>
                <a:gd name="connsiteY23" fmla="*/ 88646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655154 w 1554975"/>
                <a:gd name="connsiteY19" fmla="*/ 94145 h 1010640"/>
                <a:gd name="connsiteX20" fmla="*/ 577244 w 1554975"/>
                <a:gd name="connsiteY20" fmla="*/ 91402 h 1010640"/>
                <a:gd name="connsiteX21" fmla="*/ 542544 w 1554975"/>
                <a:gd name="connsiteY21" fmla="*/ 110210 h 1010640"/>
                <a:gd name="connsiteX22" fmla="*/ 515505 w 1554975"/>
                <a:gd name="connsiteY22" fmla="*/ 127571 h 1010640"/>
                <a:gd name="connsiteX23" fmla="*/ 471448 w 1554975"/>
                <a:gd name="connsiteY23" fmla="*/ 88646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655154 w 1554975"/>
                <a:gd name="connsiteY19" fmla="*/ 94145 h 1010640"/>
                <a:gd name="connsiteX20" fmla="*/ 577244 w 1554975"/>
                <a:gd name="connsiteY20" fmla="*/ 91402 h 1010640"/>
                <a:gd name="connsiteX21" fmla="*/ 542544 w 1554975"/>
                <a:gd name="connsiteY21" fmla="*/ 110210 h 1010640"/>
                <a:gd name="connsiteX22" fmla="*/ 515505 w 1554975"/>
                <a:gd name="connsiteY22" fmla="*/ 127571 h 1010640"/>
                <a:gd name="connsiteX23" fmla="*/ 469860 w 1554975"/>
                <a:gd name="connsiteY23" fmla="*/ 109283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655154 w 1554975"/>
                <a:gd name="connsiteY19" fmla="*/ 94145 h 1010640"/>
                <a:gd name="connsiteX20" fmla="*/ 577244 w 1554975"/>
                <a:gd name="connsiteY20" fmla="*/ 91402 h 1010640"/>
                <a:gd name="connsiteX21" fmla="*/ 542544 w 1554975"/>
                <a:gd name="connsiteY21" fmla="*/ 110210 h 1010640"/>
                <a:gd name="connsiteX22" fmla="*/ 515505 w 1554975"/>
                <a:gd name="connsiteY22" fmla="*/ 127571 h 1010640"/>
                <a:gd name="connsiteX23" fmla="*/ 469860 w 1554975"/>
                <a:gd name="connsiteY23" fmla="*/ 109283 h 1010640"/>
                <a:gd name="connsiteX24" fmla="*/ 366965 w 1554975"/>
                <a:gd name="connsiteY24" fmla="*/ 1135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655154 w 1554975"/>
                <a:gd name="connsiteY19" fmla="*/ 94145 h 1010640"/>
                <a:gd name="connsiteX20" fmla="*/ 577244 w 1554975"/>
                <a:gd name="connsiteY20" fmla="*/ 91402 h 1010640"/>
                <a:gd name="connsiteX21" fmla="*/ 542544 w 1554975"/>
                <a:gd name="connsiteY21" fmla="*/ 110210 h 1010640"/>
                <a:gd name="connsiteX22" fmla="*/ 515505 w 1554975"/>
                <a:gd name="connsiteY22" fmla="*/ 127571 h 1010640"/>
                <a:gd name="connsiteX23" fmla="*/ 469860 w 1554975"/>
                <a:gd name="connsiteY23" fmla="*/ 109283 h 1010640"/>
                <a:gd name="connsiteX24" fmla="*/ 366965 w 1554975"/>
                <a:gd name="connsiteY24" fmla="*/ 113513 h 1010640"/>
                <a:gd name="connsiteX25" fmla="*/ 330330 w 1554975"/>
                <a:gd name="connsiteY25" fmla="*/ 1361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655154 w 1554975"/>
                <a:gd name="connsiteY19" fmla="*/ 94145 h 1010640"/>
                <a:gd name="connsiteX20" fmla="*/ 577244 w 1554975"/>
                <a:gd name="connsiteY20" fmla="*/ 91402 h 1010640"/>
                <a:gd name="connsiteX21" fmla="*/ 542544 w 1554975"/>
                <a:gd name="connsiteY21" fmla="*/ 110210 h 1010640"/>
                <a:gd name="connsiteX22" fmla="*/ 515505 w 1554975"/>
                <a:gd name="connsiteY22" fmla="*/ 127571 h 1010640"/>
                <a:gd name="connsiteX23" fmla="*/ 469860 w 1554975"/>
                <a:gd name="connsiteY23" fmla="*/ 109283 h 1010640"/>
                <a:gd name="connsiteX24" fmla="*/ 351090 w 1554975"/>
                <a:gd name="connsiteY24" fmla="*/ 118276 h 1010640"/>
                <a:gd name="connsiteX25" fmla="*/ 330330 w 1554975"/>
                <a:gd name="connsiteY25" fmla="*/ 1361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655154 w 1554975"/>
                <a:gd name="connsiteY19" fmla="*/ 94145 h 1010640"/>
                <a:gd name="connsiteX20" fmla="*/ 577244 w 1554975"/>
                <a:gd name="connsiteY20" fmla="*/ 91402 h 1010640"/>
                <a:gd name="connsiteX21" fmla="*/ 542544 w 1554975"/>
                <a:gd name="connsiteY21" fmla="*/ 110210 h 1010640"/>
                <a:gd name="connsiteX22" fmla="*/ 515505 w 1554975"/>
                <a:gd name="connsiteY22" fmla="*/ 103759 h 1010640"/>
                <a:gd name="connsiteX23" fmla="*/ 469860 w 1554975"/>
                <a:gd name="connsiteY23" fmla="*/ 109283 h 1010640"/>
                <a:gd name="connsiteX24" fmla="*/ 351090 w 1554975"/>
                <a:gd name="connsiteY24" fmla="*/ 118276 h 1010640"/>
                <a:gd name="connsiteX25" fmla="*/ 330330 w 1554975"/>
                <a:gd name="connsiteY25" fmla="*/ 1361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655154 w 1554975"/>
                <a:gd name="connsiteY19" fmla="*/ 94145 h 1010640"/>
                <a:gd name="connsiteX20" fmla="*/ 577244 w 1554975"/>
                <a:gd name="connsiteY20" fmla="*/ 91402 h 1010640"/>
                <a:gd name="connsiteX21" fmla="*/ 542544 w 1554975"/>
                <a:gd name="connsiteY21" fmla="*/ 110210 h 1010640"/>
                <a:gd name="connsiteX22" fmla="*/ 515505 w 1554975"/>
                <a:gd name="connsiteY22" fmla="*/ 103759 h 1010640"/>
                <a:gd name="connsiteX23" fmla="*/ 469860 w 1554975"/>
                <a:gd name="connsiteY23" fmla="*/ 109283 h 1010640"/>
                <a:gd name="connsiteX24" fmla="*/ 351090 w 1554975"/>
                <a:gd name="connsiteY24" fmla="*/ 118276 h 1010640"/>
                <a:gd name="connsiteX25" fmla="*/ 330330 w 1554975"/>
                <a:gd name="connsiteY25" fmla="*/ 1361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655154 w 1554975"/>
                <a:gd name="connsiteY19" fmla="*/ 94145 h 1010640"/>
                <a:gd name="connsiteX20" fmla="*/ 577244 w 1554975"/>
                <a:gd name="connsiteY20" fmla="*/ 91402 h 1010640"/>
                <a:gd name="connsiteX21" fmla="*/ 515505 w 1554975"/>
                <a:gd name="connsiteY21" fmla="*/ 103759 h 1010640"/>
                <a:gd name="connsiteX22" fmla="*/ 469860 w 1554975"/>
                <a:gd name="connsiteY22" fmla="*/ 109283 h 1010640"/>
                <a:gd name="connsiteX23" fmla="*/ 351090 w 1554975"/>
                <a:gd name="connsiteY23" fmla="*/ 118276 h 1010640"/>
                <a:gd name="connsiteX24" fmla="*/ 330330 w 1554975"/>
                <a:gd name="connsiteY24" fmla="*/ 136163 h 1010640"/>
                <a:gd name="connsiteX25" fmla="*/ 331812 w 1554975"/>
                <a:gd name="connsiteY25" fmla="*/ 363296 h 1010640"/>
                <a:gd name="connsiteX26" fmla="*/ 328434 w 1554975"/>
                <a:gd name="connsiteY26" fmla="*/ 356755 h 1010640"/>
                <a:gd name="connsiteX27" fmla="*/ 289318 w 1554975"/>
                <a:gd name="connsiteY27" fmla="*/ 332524 h 1010640"/>
                <a:gd name="connsiteX28" fmla="*/ 48552 w 1554975"/>
                <a:gd name="connsiteY28" fmla="*/ 353377 h 1010640"/>
                <a:gd name="connsiteX29" fmla="*/ 15090 w 1554975"/>
                <a:gd name="connsiteY29" fmla="*/ 377626 h 1010640"/>
                <a:gd name="connsiteX30" fmla="*/ 0 w 1554975"/>
                <a:gd name="connsiteY30" fmla="*/ 728040 h 1010640"/>
                <a:gd name="connsiteX31" fmla="*/ 1917 w 1554975"/>
                <a:gd name="connsiteY31" fmla="*/ 735393 h 1010640"/>
                <a:gd name="connsiteX32" fmla="*/ 5600 w 1554975"/>
                <a:gd name="connsiteY32" fmla="*/ 741832 h 1010640"/>
                <a:gd name="connsiteX33" fmla="*/ 72466 w 1554975"/>
                <a:gd name="connsiteY33" fmla="*/ 875792 h 1010640"/>
                <a:gd name="connsiteX34" fmla="*/ 117017 w 1554975"/>
                <a:gd name="connsiteY34" fmla="*/ 965085 h 1010640"/>
                <a:gd name="connsiteX35" fmla="*/ 119151 w 1554975"/>
                <a:gd name="connsiteY35" fmla="*/ 970178 h 1010640"/>
                <a:gd name="connsiteX36" fmla="*/ 122326 w 1554975"/>
                <a:gd name="connsiteY36" fmla="*/ 974813 h 1010640"/>
                <a:gd name="connsiteX37" fmla="*/ 156324 w 1554975"/>
                <a:gd name="connsiteY37" fmla="*/ 989723 h 1010640"/>
                <a:gd name="connsiteX38" fmla="*/ 438619 w 1554975"/>
                <a:gd name="connsiteY38" fmla="*/ 965250 h 1010640"/>
                <a:gd name="connsiteX39" fmla="*/ 442988 w 1554975"/>
                <a:gd name="connsiteY39" fmla="*/ 964120 h 1010640"/>
                <a:gd name="connsiteX40" fmla="*/ 446976 w 1554975"/>
                <a:gd name="connsiteY40" fmla="*/ 962329 h 1010640"/>
                <a:gd name="connsiteX41" fmla="*/ 452843 w 1554975"/>
                <a:gd name="connsiteY41" fmla="*/ 966626 h 1010640"/>
                <a:gd name="connsiteX42" fmla="*/ 459336 w 1554975"/>
                <a:gd name="connsiteY42" fmla="*/ 969776 h 1010640"/>
                <a:gd name="connsiteX43" fmla="*/ 466282 w 1554975"/>
                <a:gd name="connsiteY43" fmla="*/ 971714 h 1010640"/>
                <a:gd name="connsiteX44" fmla="*/ 475818 w 1554975"/>
                <a:gd name="connsiteY44" fmla="*/ 972337 h 1010640"/>
                <a:gd name="connsiteX45" fmla="*/ 561251 w 1554975"/>
                <a:gd name="connsiteY45" fmla="*/ 964946 h 1010640"/>
                <a:gd name="connsiteX46" fmla="*/ 594710 w 1554975"/>
                <a:gd name="connsiteY46" fmla="*/ 940701 h 1010640"/>
                <a:gd name="connsiteX47" fmla="*/ 598754 w 1554975"/>
                <a:gd name="connsiteY47" fmla="*/ 901865 h 1010640"/>
                <a:gd name="connsiteX48" fmla="*/ 602716 w 1554975"/>
                <a:gd name="connsiteY48" fmla="*/ 902347 h 1010640"/>
                <a:gd name="connsiteX49" fmla="*/ 1037755 w 1554975"/>
                <a:gd name="connsiteY49" fmla="*/ 865022 h 1010640"/>
                <a:gd name="connsiteX50" fmla="*/ 1070160 w 1554975"/>
                <a:gd name="connsiteY50" fmla="*/ 843042 h 1010640"/>
                <a:gd name="connsiteX51" fmla="*/ 1074127 w 1554975"/>
                <a:gd name="connsiteY51" fmla="*/ 829919 h 1010640"/>
                <a:gd name="connsiteX52" fmla="*/ 1123810 w 1554975"/>
                <a:gd name="connsiteY52" fmla="*/ 928992 h 1010640"/>
                <a:gd name="connsiteX53" fmla="*/ 1149145 w 1554975"/>
                <a:gd name="connsiteY53" fmla="*/ 965053 h 1010640"/>
                <a:gd name="connsiteX54" fmla="*/ 1185422 w 1554975"/>
                <a:gd name="connsiteY54" fmla="*/ 991879 h 1010640"/>
                <a:gd name="connsiteX55" fmla="*/ 1226554 w 1554975"/>
                <a:gd name="connsiteY55" fmla="*/ 1006793 h 1010640"/>
                <a:gd name="connsiteX56" fmla="*/ 1263345 w 1554975"/>
                <a:gd name="connsiteY56" fmla="*/ 1010640 h 1010640"/>
                <a:gd name="connsiteX57" fmla="*/ 1274051 w 1554975"/>
                <a:gd name="connsiteY57" fmla="*/ 1010399 h 1010640"/>
                <a:gd name="connsiteX58" fmla="*/ 1326498 w 1554975"/>
                <a:gd name="connsiteY58" fmla="*/ 999571 h 1010640"/>
                <a:gd name="connsiteX59" fmla="*/ 1370569 w 1554975"/>
                <a:gd name="connsiteY59" fmla="*/ 977403 h 1010640"/>
                <a:gd name="connsiteX60" fmla="*/ 1407765 w 1554975"/>
                <a:gd name="connsiteY60" fmla="*/ 945834 h 1010640"/>
                <a:gd name="connsiteX61" fmla="*/ 1434947 w 1554975"/>
                <a:gd name="connsiteY61" fmla="*/ 905586 h 1010640"/>
                <a:gd name="connsiteX62" fmla="*/ 1448695 w 1554975"/>
                <a:gd name="connsiteY62" fmla="*/ 859035 h 1010640"/>
                <a:gd name="connsiteX63" fmla="*/ 1450047 w 1554975"/>
                <a:gd name="connsiteY63" fmla="*/ 843064 h 1010640"/>
                <a:gd name="connsiteX64" fmla="*/ 1449789 w 1554975"/>
                <a:gd name="connsiteY64" fmla="*/ 827413 h 1010640"/>
                <a:gd name="connsiteX65" fmla="*/ 1447860 w 1554975"/>
                <a:gd name="connsiteY65" fmla="*/ 812031 h 1010640"/>
                <a:gd name="connsiteX66" fmla="*/ 1444240 w 1554975"/>
                <a:gd name="connsiteY66" fmla="*/ 796811 h 1010640"/>
                <a:gd name="connsiteX67" fmla="*/ 1437386 w 1554975"/>
                <a:gd name="connsiteY67" fmla="*/ 778306 h 1010640"/>
                <a:gd name="connsiteX68" fmla="*/ 1425524 w 1554975"/>
                <a:gd name="connsiteY68" fmla="*/ 754735 h 1010640"/>
                <a:gd name="connsiteX69" fmla="*/ 1429448 w 1554975"/>
                <a:gd name="connsiteY69" fmla="*/ 754392 h 1010640"/>
                <a:gd name="connsiteX70" fmla="*/ 1462897 w 1554975"/>
                <a:gd name="connsiteY70" fmla="*/ 730148 h 1010640"/>
                <a:gd name="connsiteX71" fmla="*/ 1468767 w 1554975"/>
                <a:gd name="connsiteY71" fmla="*/ 639356 h 1010640"/>
                <a:gd name="connsiteX72" fmla="*/ 1515364 w 1554975"/>
                <a:gd name="connsiteY72" fmla="*/ 635330 h 1010640"/>
                <a:gd name="connsiteX73" fmla="*/ 1548818 w 1554975"/>
                <a:gd name="connsiteY73" fmla="*/ 611091 h 1010640"/>
                <a:gd name="connsiteX74" fmla="*/ 1554975 w 1554975"/>
                <a:gd name="connsiteY74" fmla="*/ 513219 h 1010640"/>
                <a:gd name="connsiteX75" fmla="*/ 1553044 w 1554975"/>
                <a:gd name="connsiteY75" fmla="*/ 505853 h 1010640"/>
                <a:gd name="connsiteX76" fmla="*/ 1549361 w 1554975"/>
                <a:gd name="connsiteY76" fmla="*/ 499414 h 1010640"/>
                <a:gd name="connsiteX77" fmla="*/ 1547088 w 1554975"/>
                <a:gd name="connsiteY77" fmla="*/ 494804 h 1010640"/>
                <a:gd name="connsiteX78" fmla="*/ 1491373 w 1554975"/>
                <a:gd name="connsiteY78" fmla="*/ 383184 h 1010640"/>
                <a:gd name="connsiteX79" fmla="*/ 1437906 w 1554975"/>
                <a:gd name="connsiteY79" fmla="*/ 276021 h 1010640"/>
                <a:gd name="connsiteX80" fmla="*/ 1435773 w 1554975"/>
                <a:gd name="connsiteY80" fmla="*/ 270929 h 1010640"/>
                <a:gd name="connsiteX81" fmla="*/ 1432610 w 1554975"/>
                <a:gd name="connsiteY81" fmla="*/ 266293 h 1010640"/>
                <a:gd name="connsiteX82" fmla="*/ 1403845 w 1554975"/>
                <a:gd name="connsiteY82" fmla="*/ 251498 h 1010640"/>
                <a:gd name="connsiteX83" fmla="*/ 1360144 w 1554975"/>
                <a:gd name="connsiteY83" fmla="*/ 164363 h 1010640"/>
                <a:gd name="connsiteX84" fmla="*/ 1354188 w 1554975"/>
                <a:gd name="connsiteY84" fmla="*/ 154448 h 1010640"/>
                <a:gd name="connsiteX85" fmla="*/ 1345711 w 1554975"/>
                <a:gd name="connsiteY85" fmla="*/ 146681 h 1010640"/>
                <a:gd name="connsiteX86" fmla="*/ 1335252 w 1554975"/>
                <a:gd name="connsiteY86" fmla="*/ 141596 h 1010640"/>
                <a:gd name="connsiteX87" fmla="*/ 1322260 w 1554975"/>
                <a:gd name="connsiteY87" fmla="*/ 139725 h 1010640"/>
                <a:gd name="connsiteX88" fmla="*/ 1273124 w 1554975"/>
                <a:gd name="connsiteY88" fmla="*/ 143891 h 1010640"/>
                <a:gd name="connsiteX89" fmla="*/ 1217472 w 1554975"/>
                <a:gd name="connsiteY89" fmla="*/ 32512 h 1010640"/>
                <a:gd name="connsiteX90" fmla="*/ 1185740 w 1554975"/>
                <a:gd name="connsiteY90" fmla="*/ 4170 h 1010640"/>
                <a:gd name="connsiteX91" fmla="*/ 1169339 w 1554975"/>
                <a:gd name="connsiteY91" fmla="*/ 1612 h 1010640"/>
                <a:gd name="connsiteX92" fmla="*/ 1150497 w 1554975"/>
                <a:gd name="connsiteY92" fmla="*/ 4927 h 1010640"/>
                <a:gd name="connsiteX93" fmla="*/ 1134149 w 1554975"/>
                <a:gd name="connsiteY93" fmla="*/ 14147 h 1010640"/>
                <a:gd name="connsiteX94" fmla="*/ 1121642 w 1554975"/>
                <a:gd name="connsiteY94" fmla="*/ 28187 h 1010640"/>
                <a:gd name="connsiteX95" fmla="*/ 1114323 w 1554975"/>
                <a:gd name="connsiteY95" fmla="*/ 45961 h 1010640"/>
                <a:gd name="connsiteX96" fmla="*/ 1111910 w 1554975"/>
                <a:gd name="connsiteY96" fmla="*/ 56769 h 1010640"/>
                <a:gd name="connsiteX97" fmla="*/ 1099070 w 1554975"/>
                <a:gd name="connsiteY97" fmla="*/ 31267 h 1010640"/>
                <a:gd name="connsiteX98" fmla="*/ 1071575 w 1554975"/>
                <a:gd name="connsiteY98" fmla="*/ 4132 h 1010640"/>
                <a:gd name="connsiteX99" fmla="*/ 1061503 w 1554975"/>
                <a:gd name="connsiteY99" fmla="*/ 1048 h 1010640"/>
                <a:gd name="connsiteX100" fmla="*/ 1050798 w 1554975"/>
                <a:gd name="connsiteY100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655154 w 1554975"/>
                <a:gd name="connsiteY19" fmla="*/ 94145 h 1010640"/>
                <a:gd name="connsiteX20" fmla="*/ 515505 w 1554975"/>
                <a:gd name="connsiteY20" fmla="*/ 103759 h 1010640"/>
                <a:gd name="connsiteX21" fmla="*/ 469860 w 1554975"/>
                <a:gd name="connsiteY21" fmla="*/ 109283 h 1010640"/>
                <a:gd name="connsiteX22" fmla="*/ 351090 w 1554975"/>
                <a:gd name="connsiteY22" fmla="*/ 118276 h 1010640"/>
                <a:gd name="connsiteX23" fmla="*/ 330330 w 1554975"/>
                <a:gd name="connsiteY23" fmla="*/ 136163 h 1010640"/>
                <a:gd name="connsiteX24" fmla="*/ 331812 w 1554975"/>
                <a:gd name="connsiteY24" fmla="*/ 363296 h 1010640"/>
                <a:gd name="connsiteX25" fmla="*/ 328434 w 1554975"/>
                <a:gd name="connsiteY25" fmla="*/ 356755 h 1010640"/>
                <a:gd name="connsiteX26" fmla="*/ 289318 w 1554975"/>
                <a:gd name="connsiteY26" fmla="*/ 332524 h 1010640"/>
                <a:gd name="connsiteX27" fmla="*/ 48552 w 1554975"/>
                <a:gd name="connsiteY27" fmla="*/ 353377 h 1010640"/>
                <a:gd name="connsiteX28" fmla="*/ 15090 w 1554975"/>
                <a:gd name="connsiteY28" fmla="*/ 377626 h 1010640"/>
                <a:gd name="connsiteX29" fmla="*/ 0 w 1554975"/>
                <a:gd name="connsiteY29" fmla="*/ 728040 h 1010640"/>
                <a:gd name="connsiteX30" fmla="*/ 1917 w 1554975"/>
                <a:gd name="connsiteY30" fmla="*/ 735393 h 1010640"/>
                <a:gd name="connsiteX31" fmla="*/ 5600 w 1554975"/>
                <a:gd name="connsiteY31" fmla="*/ 741832 h 1010640"/>
                <a:gd name="connsiteX32" fmla="*/ 72466 w 1554975"/>
                <a:gd name="connsiteY32" fmla="*/ 875792 h 1010640"/>
                <a:gd name="connsiteX33" fmla="*/ 117017 w 1554975"/>
                <a:gd name="connsiteY33" fmla="*/ 965085 h 1010640"/>
                <a:gd name="connsiteX34" fmla="*/ 119151 w 1554975"/>
                <a:gd name="connsiteY34" fmla="*/ 970178 h 1010640"/>
                <a:gd name="connsiteX35" fmla="*/ 122326 w 1554975"/>
                <a:gd name="connsiteY35" fmla="*/ 974813 h 1010640"/>
                <a:gd name="connsiteX36" fmla="*/ 156324 w 1554975"/>
                <a:gd name="connsiteY36" fmla="*/ 989723 h 1010640"/>
                <a:gd name="connsiteX37" fmla="*/ 438619 w 1554975"/>
                <a:gd name="connsiteY37" fmla="*/ 965250 h 1010640"/>
                <a:gd name="connsiteX38" fmla="*/ 442988 w 1554975"/>
                <a:gd name="connsiteY38" fmla="*/ 964120 h 1010640"/>
                <a:gd name="connsiteX39" fmla="*/ 446976 w 1554975"/>
                <a:gd name="connsiteY39" fmla="*/ 962329 h 1010640"/>
                <a:gd name="connsiteX40" fmla="*/ 452843 w 1554975"/>
                <a:gd name="connsiteY40" fmla="*/ 966626 h 1010640"/>
                <a:gd name="connsiteX41" fmla="*/ 459336 w 1554975"/>
                <a:gd name="connsiteY41" fmla="*/ 969776 h 1010640"/>
                <a:gd name="connsiteX42" fmla="*/ 466282 w 1554975"/>
                <a:gd name="connsiteY42" fmla="*/ 971714 h 1010640"/>
                <a:gd name="connsiteX43" fmla="*/ 475818 w 1554975"/>
                <a:gd name="connsiteY43" fmla="*/ 972337 h 1010640"/>
                <a:gd name="connsiteX44" fmla="*/ 561251 w 1554975"/>
                <a:gd name="connsiteY44" fmla="*/ 964946 h 1010640"/>
                <a:gd name="connsiteX45" fmla="*/ 594710 w 1554975"/>
                <a:gd name="connsiteY45" fmla="*/ 940701 h 1010640"/>
                <a:gd name="connsiteX46" fmla="*/ 598754 w 1554975"/>
                <a:gd name="connsiteY46" fmla="*/ 901865 h 1010640"/>
                <a:gd name="connsiteX47" fmla="*/ 602716 w 1554975"/>
                <a:gd name="connsiteY47" fmla="*/ 902347 h 1010640"/>
                <a:gd name="connsiteX48" fmla="*/ 1037755 w 1554975"/>
                <a:gd name="connsiteY48" fmla="*/ 865022 h 1010640"/>
                <a:gd name="connsiteX49" fmla="*/ 1070160 w 1554975"/>
                <a:gd name="connsiteY49" fmla="*/ 843042 h 1010640"/>
                <a:gd name="connsiteX50" fmla="*/ 1074127 w 1554975"/>
                <a:gd name="connsiteY50" fmla="*/ 829919 h 1010640"/>
                <a:gd name="connsiteX51" fmla="*/ 1123810 w 1554975"/>
                <a:gd name="connsiteY51" fmla="*/ 928992 h 1010640"/>
                <a:gd name="connsiteX52" fmla="*/ 1149145 w 1554975"/>
                <a:gd name="connsiteY52" fmla="*/ 965053 h 1010640"/>
                <a:gd name="connsiteX53" fmla="*/ 1185422 w 1554975"/>
                <a:gd name="connsiteY53" fmla="*/ 991879 h 1010640"/>
                <a:gd name="connsiteX54" fmla="*/ 1226554 w 1554975"/>
                <a:gd name="connsiteY54" fmla="*/ 1006793 h 1010640"/>
                <a:gd name="connsiteX55" fmla="*/ 1263345 w 1554975"/>
                <a:gd name="connsiteY55" fmla="*/ 1010640 h 1010640"/>
                <a:gd name="connsiteX56" fmla="*/ 1274051 w 1554975"/>
                <a:gd name="connsiteY56" fmla="*/ 1010399 h 1010640"/>
                <a:gd name="connsiteX57" fmla="*/ 1326498 w 1554975"/>
                <a:gd name="connsiteY57" fmla="*/ 999571 h 1010640"/>
                <a:gd name="connsiteX58" fmla="*/ 1370569 w 1554975"/>
                <a:gd name="connsiteY58" fmla="*/ 977403 h 1010640"/>
                <a:gd name="connsiteX59" fmla="*/ 1407765 w 1554975"/>
                <a:gd name="connsiteY59" fmla="*/ 945834 h 1010640"/>
                <a:gd name="connsiteX60" fmla="*/ 1434947 w 1554975"/>
                <a:gd name="connsiteY60" fmla="*/ 905586 h 1010640"/>
                <a:gd name="connsiteX61" fmla="*/ 1448695 w 1554975"/>
                <a:gd name="connsiteY61" fmla="*/ 859035 h 1010640"/>
                <a:gd name="connsiteX62" fmla="*/ 1450047 w 1554975"/>
                <a:gd name="connsiteY62" fmla="*/ 843064 h 1010640"/>
                <a:gd name="connsiteX63" fmla="*/ 1449789 w 1554975"/>
                <a:gd name="connsiteY63" fmla="*/ 827413 h 1010640"/>
                <a:gd name="connsiteX64" fmla="*/ 1447860 w 1554975"/>
                <a:gd name="connsiteY64" fmla="*/ 812031 h 1010640"/>
                <a:gd name="connsiteX65" fmla="*/ 1444240 w 1554975"/>
                <a:gd name="connsiteY65" fmla="*/ 796811 h 1010640"/>
                <a:gd name="connsiteX66" fmla="*/ 1437386 w 1554975"/>
                <a:gd name="connsiteY66" fmla="*/ 778306 h 1010640"/>
                <a:gd name="connsiteX67" fmla="*/ 1425524 w 1554975"/>
                <a:gd name="connsiteY67" fmla="*/ 754735 h 1010640"/>
                <a:gd name="connsiteX68" fmla="*/ 1429448 w 1554975"/>
                <a:gd name="connsiteY68" fmla="*/ 754392 h 1010640"/>
                <a:gd name="connsiteX69" fmla="*/ 1462897 w 1554975"/>
                <a:gd name="connsiteY69" fmla="*/ 730148 h 1010640"/>
                <a:gd name="connsiteX70" fmla="*/ 1468767 w 1554975"/>
                <a:gd name="connsiteY70" fmla="*/ 639356 h 1010640"/>
                <a:gd name="connsiteX71" fmla="*/ 1515364 w 1554975"/>
                <a:gd name="connsiteY71" fmla="*/ 635330 h 1010640"/>
                <a:gd name="connsiteX72" fmla="*/ 1548818 w 1554975"/>
                <a:gd name="connsiteY72" fmla="*/ 611091 h 1010640"/>
                <a:gd name="connsiteX73" fmla="*/ 1554975 w 1554975"/>
                <a:gd name="connsiteY73" fmla="*/ 513219 h 1010640"/>
                <a:gd name="connsiteX74" fmla="*/ 1553044 w 1554975"/>
                <a:gd name="connsiteY74" fmla="*/ 505853 h 1010640"/>
                <a:gd name="connsiteX75" fmla="*/ 1549361 w 1554975"/>
                <a:gd name="connsiteY75" fmla="*/ 499414 h 1010640"/>
                <a:gd name="connsiteX76" fmla="*/ 1547088 w 1554975"/>
                <a:gd name="connsiteY76" fmla="*/ 494804 h 1010640"/>
                <a:gd name="connsiteX77" fmla="*/ 1491373 w 1554975"/>
                <a:gd name="connsiteY77" fmla="*/ 383184 h 1010640"/>
                <a:gd name="connsiteX78" fmla="*/ 1437906 w 1554975"/>
                <a:gd name="connsiteY78" fmla="*/ 276021 h 1010640"/>
                <a:gd name="connsiteX79" fmla="*/ 1435773 w 1554975"/>
                <a:gd name="connsiteY79" fmla="*/ 270929 h 1010640"/>
                <a:gd name="connsiteX80" fmla="*/ 1432610 w 1554975"/>
                <a:gd name="connsiteY80" fmla="*/ 266293 h 1010640"/>
                <a:gd name="connsiteX81" fmla="*/ 1403845 w 1554975"/>
                <a:gd name="connsiteY81" fmla="*/ 251498 h 1010640"/>
                <a:gd name="connsiteX82" fmla="*/ 1360144 w 1554975"/>
                <a:gd name="connsiteY82" fmla="*/ 164363 h 1010640"/>
                <a:gd name="connsiteX83" fmla="*/ 1354188 w 1554975"/>
                <a:gd name="connsiteY83" fmla="*/ 154448 h 1010640"/>
                <a:gd name="connsiteX84" fmla="*/ 1345711 w 1554975"/>
                <a:gd name="connsiteY84" fmla="*/ 146681 h 1010640"/>
                <a:gd name="connsiteX85" fmla="*/ 1335252 w 1554975"/>
                <a:gd name="connsiteY85" fmla="*/ 141596 h 1010640"/>
                <a:gd name="connsiteX86" fmla="*/ 1322260 w 1554975"/>
                <a:gd name="connsiteY86" fmla="*/ 139725 h 1010640"/>
                <a:gd name="connsiteX87" fmla="*/ 1273124 w 1554975"/>
                <a:gd name="connsiteY87" fmla="*/ 143891 h 1010640"/>
                <a:gd name="connsiteX88" fmla="*/ 1217472 w 1554975"/>
                <a:gd name="connsiteY88" fmla="*/ 32512 h 1010640"/>
                <a:gd name="connsiteX89" fmla="*/ 1185740 w 1554975"/>
                <a:gd name="connsiteY89" fmla="*/ 4170 h 1010640"/>
                <a:gd name="connsiteX90" fmla="*/ 1169339 w 1554975"/>
                <a:gd name="connsiteY90" fmla="*/ 1612 h 1010640"/>
                <a:gd name="connsiteX91" fmla="*/ 1150497 w 1554975"/>
                <a:gd name="connsiteY91" fmla="*/ 4927 h 1010640"/>
                <a:gd name="connsiteX92" fmla="*/ 1134149 w 1554975"/>
                <a:gd name="connsiteY92" fmla="*/ 14147 h 1010640"/>
                <a:gd name="connsiteX93" fmla="*/ 1121642 w 1554975"/>
                <a:gd name="connsiteY93" fmla="*/ 28187 h 1010640"/>
                <a:gd name="connsiteX94" fmla="*/ 1114323 w 1554975"/>
                <a:gd name="connsiteY94" fmla="*/ 45961 h 1010640"/>
                <a:gd name="connsiteX95" fmla="*/ 1111910 w 1554975"/>
                <a:gd name="connsiteY95" fmla="*/ 56769 h 1010640"/>
                <a:gd name="connsiteX96" fmla="*/ 1099070 w 1554975"/>
                <a:gd name="connsiteY96" fmla="*/ 31267 h 1010640"/>
                <a:gd name="connsiteX97" fmla="*/ 1071575 w 1554975"/>
                <a:gd name="connsiteY97" fmla="*/ 4132 h 1010640"/>
                <a:gd name="connsiteX98" fmla="*/ 1061503 w 1554975"/>
                <a:gd name="connsiteY98" fmla="*/ 1048 h 1010640"/>
                <a:gd name="connsiteX99" fmla="*/ 1050798 w 1554975"/>
                <a:gd name="connsiteY99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515505 w 1554975"/>
                <a:gd name="connsiteY19" fmla="*/ 103759 h 1010640"/>
                <a:gd name="connsiteX20" fmla="*/ 469860 w 1554975"/>
                <a:gd name="connsiteY20" fmla="*/ 109283 h 1010640"/>
                <a:gd name="connsiteX21" fmla="*/ 351090 w 1554975"/>
                <a:gd name="connsiteY21" fmla="*/ 118276 h 1010640"/>
                <a:gd name="connsiteX22" fmla="*/ 330330 w 1554975"/>
                <a:gd name="connsiteY22" fmla="*/ 136163 h 1010640"/>
                <a:gd name="connsiteX23" fmla="*/ 331812 w 1554975"/>
                <a:gd name="connsiteY23" fmla="*/ 363296 h 1010640"/>
                <a:gd name="connsiteX24" fmla="*/ 328434 w 1554975"/>
                <a:gd name="connsiteY24" fmla="*/ 356755 h 1010640"/>
                <a:gd name="connsiteX25" fmla="*/ 289318 w 1554975"/>
                <a:gd name="connsiteY25" fmla="*/ 332524 h 1010640"/>
                <a:gd name="connsiteX26" fmla="*/ 48552 w 1554975"/>
                <a:gd name="connsiteY26" fmla="*/ 353377 h 1010640"/>
                <a:gd name="connsiteX27" fmla="*/ 15090 w 1554975"/>
                <a:gd name="connsiteY27" fmla="*/ 377626 h 1010640"/>
                <a:gd name="connsiteX28" fmla="*/ 0 w 1554975"/>
                <a:gd name="connsiteY28" fmla="*/ 728040 h 1010640"/>
                <a:gd name="connsiteX29" fmla="*/ 1917 w 1554975"/>
                <a:gd name="connsiteY29" fmla="*/ 735393 h 1010640"/>
                <a:gd name="connsiteX30" fmla="*/ 5600 w 1554975"/>
                <a:gd name="connsiteY30" fmla="*/ 741832 h 1010640"/>
                <a:gd name="connsiteX31" fmla="*/ 72466 w 1554975"/>
                <a:gd name="connsiteY31" fmla="*/ 875792 h 1010640"/>
                <a:gd name="connsiteX32" fmla="*/ 117017 w 1554975"/>
                <a:gd name="connsiteY32" fmla="*/ 965085 h 1010640"/>
                <a:gd name="connsiteX33" fmla="*/ 119151 w 1554975"/>
                <a:gd name="connsiteY33" fmla="*/ 970178 h 1010640"/>
                <a:gd name="connsiteX34" fmla="*/ 122326 w 1554975"/>
                <a:gd name="connsiteY34" fmla="*/ 974813 h 1010640"/>
                <a:gd name="connsiteX35" fmla="*/ 156324 w 1554975"/>
                <a:gd name="connsiteY35" fmla="*/ 989723 h 1010640"/>
                <a:gd name="connsiteX36" fmla="*/ 438619 w 1554975"/>
                <a:gd name="connsiteY36" fmla="*/ 965250 h 1010640"/>
                <a:gd name="connsiteX37" fmla="*/ 442988 w 1554975"/>
                <a:gd name="connsiteY37" fmla="*/ 964120 h 1010640"/>
                <a:gd name="connsiteX38" fmla="*/ 446976 w 1554975"/>
                <a:gd name="connsiteY38" fmla="*/ 962329 h 1010640"/>
                <a:gd name="connsiteX39" fmla="*/ 452843 w 1554975"/>
                <a:gd name="connsiteY39" fmla="*/ 966626 h 1010640"/>
                <a:gd name="connsiteX40" fmla="*/ 459336 w 1554975"/>
                <a:gd name="connsiteY40" fmla="*/ 969776 h 1010640"/>
                <a:gd name="connsiteX41" fmla="*/ 466282 w 1554975"/>
                <a:gd name="connsiteY41" fmla="*/ 971714 h 1010640"/>
                <a:gd name="connsiteX42" fmla="*/ 475818 w 1554975"/>
                <a:gd name="connsiteY42" fmla="*/ 972337 h 1010640"/>
                <a:gd name="connsiteX43" fmla="*/ 561251 w 1554975"/>
                <a:gd name="connsiteY43" fmla="*/ 964946 h 1010640"/>
                <a:gd name="connsiteX44" fmla="*/ 594710 w 1554975"/>
                <a:gd name="connsiteY44" fmla="*/ 940701 h 1010640"/>
                <a:gd name="connsiteX45" fmla="*/ 598754 w 1554975"/>
                <a:gd name="connsiteY45" fmla="*/ 901865 h 1010640"/>
                <a:gd name="connsiteX46" fmla="*/ 602716 w 1554975"/>
                <a:gd name="connsiteY46" fmla="*/ 902347 h 1010640"/>
                <a:gd name="connsiteX47" fmla="*/ 1037755 w 1554975"/>
                <a:gd name="connsiteY47" fmla="*/ 865022 h 1010640"/>
                <a:gd name="connsiteX48" fmla="*/ 1070160 w 1554975"/>
                <a:gd name="connsiteY48" fmla="*/ 843042 h 1010640"/>
                <a:gd name="connsiteX49" fmla="*/ 1074127 w 1554975"/>
                <a:gd name="connsiteY49" fmla="*/ 829919 h 1010640"/>
                <a:gd name="connsiteX50" fmla="*/ 1123810 w 1554975"/>
                <a:gd name="connsiteY50" fmla="*/ 928992 h 1010640"/>
                <a:gd name="connsiteX51" fmla="*/ 1149145 w 1554975"/>
                <a:gd name="connsiteY51" fmla="*/ 965053 h 1010640"/>
                <a:gd name="connsiteX52" fmla="*/ 1185422 w 1554975"/>
                <a:gd name="connsiteY52" fmla="*/ 991879 h 1010640"/>
                <a:gd name="connsiteX53" fmla="*/ 1226554 w 1554975"/>
                <a:gd name="connsiteY53" fmla="*/ 1006793 h 1010640"/>
                <a:gd name="connsiteX54" fmla="*/ 1263345 w 1554975"/>
                <a:gd name="connsiteY54" fmla="*/ 1010640 h 1010640"/>
                <a:gd name="connsiteX55" fmla="*/ 1274051 w 1554975"/>
                <a:gd name="connsiteY55" fmla="*/ 1010399 h 1010640"/>
                <a:gd name="connsiteX56" fmla="*/ 1326498 w 1554975"/>
                <a:gd name="connsiteY56" fmla="*/ 999571 h 1010640"/>
                <a:gd name="connsiteX57" fmla="*/ 1370569 w 1554975"/>
                <a:gd name="connsiteY57" fmla="*/ 977403 h 1010640"/>
                <a:gd name="connsiteX58" fmla="*/ 1407765 w 1554975"/>
                <a:gd name="connsiteY58" fmla="*/ 945834 h 1010640"/>
                <a:gd name="connsiteX59" fmla="*/ 1434947 w 1554975"/>
                <a:gd name="connsiteY59" fmla="*/ 905586 h 1010640"/>
                <a:gd name="connsiteX60" fmla="*/ 1448695 w 1554975"/>
                <a:gd name="connsiteY60" fmla="*/ 859035 h 1010640"/>
                <a:gd name="connsiteX61" fmla="*/ 1450047 w 1554975"/>
                <a:gd name="connsiteY61" fmla="*/ 843064 h 1010640"/>
                <a:gd name="connsiteX62" fmla="*/ 1449789 w 1554975"/>
                <a:gd name="connsiteY62" fmla="*/ 827413 h 1010640"/>
                <a:gd name="connsiteX63" fmla="*/ 1447860 w 1554975"/>
                <a:gd name="connsiteY63" fmla="*/ 812031 h 1010640"/>
                <a:gd name="connsiteX64" fmla="*/ 1444240 w 1554975"/>
                <a:gd name="connsiteY64" fmla="*/ 796811 h 1010640"/>
                <a:gd name="connsiteX65" fmla="*/ 1437386 w 1554975"/>
                <a:gd name="connsiteY65" fmla="*/ 778306 h 1010640"/>
                <a:gd name="connsiteX66" fmla="*/ 1425524 w 1554975"/>
                <a:gd name="connsiteY66" fmla="*/ 754735 h 1010640"/>
                <a:gd name="connsiteX67" fmla="*/ 1429448 w 1554975"/>
                <a:gd name="connsiteY67" fmla="*/ 754392 h 1010640"/>
                <a:gd name="connsiteX68" fmla="*/ 1462897 w 1554975"/>
                <a:gd name="connsiteY68" fmla="*/ 730148 h 1010640"/>
                <a:gd name="connsiteX69" fmla="*/ 1468767 w 1554975"/>
                <a:gd name="connsiteY69" fmla="*/ 639356 h 1010640"/>
                <a:gd name="connsiteX70" fmla="*/ 1515364 w 1554975"/>
                <a:gd name="connsiteY70" fmla="*/ 635330 h 1010640"/>
                <a:gd name="connsiteX71" fmla="*/ 1548818 w 1554975"/>
                <a:gd name="connsiteY71" fmla="*/ 611091 h 1010640"/>
                <a:gd name="connsiteX72" fmla="*/ 1554975 w 1554975"/>
                <a:gd name="connsiteY72" fmla="*/ 513219 h 1010640"/>
                <a:gd name="connsiteX73" fmla="*/ 1553044 w 1554975"/>
                <a:gd name="connsiteY73" fmla="*/ 505853 h 1010640"/>
                <a:gd name="connsiteX74" fmla="*/ 1549361 w 1554975"/>
                <a:gd name="connsiteY74" fmla="*/ 499414 h 1010640"/>
                <a:gd name="connsiteX75" fmla="*/ 1547088 w 1554975"/>
                <a:gd name="connsiteY75" fmla="*/ 494804 h 1010640"/>
                <a:gd name="connsiteX76" fmla="*/ 1491373 w 1554975"/>
                <a:gd name="connsiteY76" fmla="*/ 383184 h 1010640"/>
                <a:gd name="connsiteX77" fmla="*/ 1437906 w 1554975"/>
                <a:gd name="connsiteY77" fmla="*/ 276021 h 1010640"/>
                <a:gd name="connsiteX78" fmla="*/ 1435773 w 1554975"/>
                <a:gd name="connsiteY78" fmla="*/ 270929 h 1010640"/>
                <a:gd name="connsiteX79" fmla="*/ 1432610 w 1554975"/>
                <a:gd name="connsiteY79" fmla="*/ 266293 h 1010640"/>
                <a:gd name="connsiteX80" fmla="*/ 1403845 w 1554975"/>
                <a:gd name="connsiteY80" fmla="*/ 251498 h 1010640"/>
                <a:gd name="connsiteX81" fmla="*/ 1360144 w 1554975"/>
                <a:gd name="connsiteY81" fmla="*/ 164363 h 1010640"/>
                <a:gd name="connsiteX82" fmla="*/ 1354188 w 1554975"/>
                <a:gd name="connsiteY82" fmla="*/ 154448 h 1010640"/>
                <a:gd name="connsiteX83" fmla="*/ 1345711 w 1554975"/>
                <a:gd name="connsiteY83" fmla="*/ 146681 h 1010640"/>
                <a:gd name="connsiteX84" fmla="*/ 1335252 w 1554975"/>
                <a:gd name="connsiteY84" fmla="*/ 141596 h 1010640"/>
                <a:gd name="connsiteX85" fmla="*/ 1322260 w 1554975"/>
                <a:gd name="connsiteY85" fmla="*/ 139725 h 1010640"/>
                <a:gd name="connsiteX86" fmla="*/ 1273124 w 1554975"/>
                <a:gd name="connsiteY86" fmla="*/ 143891 h 1010640"/>
                <a:gd name="connsiteX87" fmla="*/ 1217472 w 1554975"/>
                <a:gd name="connsiteY87" fmla="*/ 32512 h 1010640"/>
                <a:gd name="connsiteX88" fmla="*/ 1185740 w 1554975"/>
                <a:gd name="connsiteY88" fmla="*/ 4170 h 1010640"/>
                <a:gd name="connsiteX89" fmla="*/ 1169339 w 1554975"/>
                <a:gd name="connsiteY89" fmla="*/ 1612 h 1010640"/>
                <a:gd name="connsiteX90" fmla="*/ 1150497 w 1554975"/>
                <a:gd name="connsiteY90" fmla="*/ 4927 h 1010640"/>
                <a:gd name="connsiteX91" fmla="*/ 1134149 w 1554975"/>
                <a:gd name="connsiteY91" fmla="*/ 14147 h 1010640"/>
                <a:gd name="connsiteX92" fmla="*/ 1121642 w 1554975"/>
                <a:gd name="connsiteY92" fmla="*/ 28187 h 1010640"/>
                <a:gd name="connsiteX93" fmla="*/ 1114323 w 1554975"/>
                <a:gd name="connsiteY93" fmla="*/ 45961 h 1010640"/>
                <a:gd name="connsiteX94" fmla="*/ 1111910 w 1554975"/>
                <a:gd name="connsiteY94" fmla="*/ 56769 h 1010640"/>
                <a:gd name="connsiteX95" fmla="*/ 1099070 w 1554975"/>
                <a:gd name="connsiteY95" fmla="*/ 31267 h 1010640"/>
                <a:gd name="connsiteX96" fmla="*/ 1071575 w 1554975"/>
                <a:gd name="connsiteY96" fmla="*/ 4132 h 1010640"/>
                <a:gd name="connsiteX97" fmla="*/ 1061503 w 1554975"/>
                <a:gd name="connsiteY97" fmla="*/ 1048 h 1010640"/>
                <a:gd name="connsiteX98" fmla="*/ 1050798 w 1554975"/>
                <a:gd name="connsiteY98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5194 w 1554975"/>
                <a:gd name="connsiteY17" fmla="*/ 68732 h 1010640"/>
                <a:gd name="connsiteX18" fmla="*/ 761481 w 1554975"/>
                <a:gd name="connsiteY18" fmla="*/ 75209 h 1010640"/>
                <a:gd name="connsiteX19" fmla="*/ 515505 w 1554975"/>
                <a:gd name="connsiteY19" fmla="*/ 103759 h 1010640"/>
                <a:gd name="connsiteX20" fmla="*/ 469860 w 1554975"/>
                <a:gd name="connsiteY20" fmla="*/ 109283 h 1010640"/>
                <a:gd name="connsiteX21" fmla="*/ 351090 w 1554975"/>
                <a:gd name="connsiteY21" fmla="*/ 118276 h 1010640"/>
                <a:gd name="connsiteX22" fmla="*/ 330330 w 1554975"/>
                <a:gd name="connsiteY22" fmla="*/ 136163 h 1010640"/>
                <a:gd name="connsiteX23" fmla="*/ 331812 w 1554975"/>
                <a:gd name="connsiteY23" fmla="*/ 363296 h 1010640"/>
                <a:gd name="connsiteX24" fmla="*/ 328434 w 1554975"/>
                <a:gd name="connsiteY24" fmla="*/ 356755 h 1010640"/>
                <a:gd name="connsiteX25" fmla="*/ 289318 w 1554975"/>
                <a:gd name="connsiteY25" fmla="*/ 332524 h 1010640"/>
                <a:gd name="connsiteX26" fmla="*/ 48552 w 1554975"/>
                <a:gd name="connsiteY26" fmla="*/ 353377 h 1010640"/>
                <a:gd name="connsiteX27" fmla="*/ 15090 w 1554975"/>
                <a:gd name="connsiteY27" fmla="*/ 377626 h 1010640"/>
                <a:gd name="connsiteX28" fmla="*/ 0 w 1554975"/>
                <a:gd name="connsiteY28" fmla="*/ 728040 h 1010640"/>
                <a:gd name="connsiteX29" fmla="*/ 1917 w 1554975"/>
                <a:gd name="connsiteY29" fmla="*/ 735393 h 1010640"/>
                <a:gd name="connsiteX30" fmla="*/ 5600 w 1554975"/>
                <a:gd name="connsiteY30" fmla="*/ 741832 h 1010640"/>
                <a:gd name="connsiteX31" fmla="*/ 72466 w 1554975"/>
                <a:gd name="connsiteY31" fmla="*/ 875792 h 1010640"/>
                <a:gd name="connsiteX32" fmla="*/ 117017 w 1554975"/>
                <a:gd name="connsiteY32" fmla="*/ 965085 h 1010640"/>
                <a:gd name="connsiteX33" fmla="*/ 119151 w 1554975"/>
                <a:gd name="connsiteY33" fmla="*/ 970178 h 1010640"/>
                <a:gd name="connsiteX34" fmla="*/ 122326 w 1554975"/>
                <a:gd name="connsiteY34" fmla="*/ 974813 h 1010640"/>
                <a:gd name="connsiteX35" fmla="*/ 156324 w 1554975"/>
                <a:gd name="connsiteY35" fmla="*/ 989723 h 1010640"/>
                <a:gd name="connsiteX36" fmla="*/ 438619 w 1554975"/>
                <a:gd name="connsiteY36" fmla="*/ 965250 h 1010640"/>
                <a:gd name="connsiteX37" fmla="*/ 442988 w 1554975"/>
                <a:gd name="connsiteY37" fmla="*/ 964120 h 1010640"/>
                <a:gd name="connsiteX38" fmla="*/ 446976 w 1554975"/>
                <a:gd name="connsiteY38" fmla="*/ 962329 h 1010640"/>
                <a:gd name="connsiteX39" fmla="*/ 452843 w 1554975"/>
                <a:gd name="connsiteY39" fmla="*/ 966626 h 1010640"/>
                <a:gd name="connsiteX40" fmla="*/ 459336 w 1554975"/>
                <a:gd name="connsiteY40" fmla="*/ 969776 h 1010640"/>
                <a:gd name="connsiteX41" fmla="*/ 466282 w 1554975"/>
                <a:gd name="connsiteY41" fmla="*/ 971714 h 1010640"/>
                <a:gd name="connsiteX42" fmla="*/ 475818 w 1554975"/>
                <a:gd name="connsiteY42" fmla="*/ 972337 h 1010640"/>
                <a:gd name="connsiteX43" fmla="*/ 561251 w 1554975"/>
                <a:gd name="connsiteY43" fmla="*/ 964946 h 1010640"/>
                <a:gd name="connsiteX44" fmla="*/ 594710 w 1554975"/>
                <a:gd name="connsiteY44" fmla="*/ 940701 h 1010640"/>
                <a:gd name="connsiteX45" fmla="*/ 598754 w 1554975"/>
                <a:gd name="connsiteY45" fmla="*/ 901865 h 1010640"/>
                <a:gd name="connsiteX46" fmla="*/ 602716 w 1554975"/>
                <a:gd name="connsiteY46" fmla="*/ 902347 h 1010640"/>
                <a:gd name="connsiteX47" fmla="*/ 1037755 w 1554975"/>
                <a:gd name="connsiteY47" fmla="*/ 865022 h 1010640"/>
                <a:gd name="connsiteX48" fmla="*/ 1070160 w 1554975"/>
                <a:gd name="connsiteY48" fmla="*/ 843042 h 1010640"/>
                <a:gd name="connsiteX49" fmla="*/ 1074127 w 1554975"/>
                <a:gd name="connsiteY49" fmla="*/ 829919 h 1010640"/>
                <a:gd name="connsiteX50" fmla="*/ 1123810 w 1554975"/>
                <a:gd name="connsiteY50" fmla="*/ 928992 h 1010640"/>
                <a:gd name="connsiteX51" fmla="*/ 1149145 w 1554975"/>
                <a:gd name="connsiteY51" fmla="*/ 965053 h 1010640"/>
                <a:gd name="connsiteX52" fmla="*/ 1185422 w 1554975"/>
                <a:gd name="connsiteY52" fmla="*/ 991879 h 1010640"/>
                <a:gd name="connsiteX53" fmla="*/ 1226554 w 1554975"/>
                <a:gd name="connsiteY53" fmla="*/ 1006793 h 1010640"/>
                <a:gd name="connsiteX54" fmla="*/ 1263345 w 1554975"/>
                <a:gd name="connsiteY54" fmla="*/ 1010640 h 1010640"/>
                <a:gd name="connsiteX55" fmla="*/ 1274051 w 1554975"/>
                <a:gd name="connsiteY55" fmla="*/ 1010399 h 1010640"/>
                <a:gd name="connsiteX56" fmla="*/ 1326498 w 1554975"/>
                <a:gd name="connsiteY56" fmla="*/ 999571 h 1010640"/>
                <a:gd name="connsiteX57" fmla="*/ 1370569 w 1554975"/>
                <a:gd name="connsiteY57" fmla="*/ 977403 h 1010640"/>
                <a:gd name="connsiteX58" fmla="*/ 1407765 w 1554975"/>
                <a:gd name="connsiteY58" fmla="*/ 945834 h 1010640"/>
                <a:gd name="connsiteX59" fmla="*/ 1434947 w 1554975"/>
                <a:gd name="connsiteY59" fmla="*/ 905586 h 1010640"/>
                <a:gd name="connsiteX60" fmla="*/ 1448695 w 1554975"/>
                <a:gd name="connsiteY60" fmla="*/ 859035 h 1010640"/>
                <a:gd name="connsiteX61" fmla="*/ 1450047 w 1554975"/>
                <a:gd name="connsiteY61" fmla="*/ 843064 h 1010640"/>
                <a:gd name="connsiteX62" fmla="*/ 1449789 w 1554975"/>
                <a:gd name="connsiteY62" fmla="*/ 827413 h 1010640"/>
                <a:gd name="connsiteX63" fmla="*/ 1447860 w 1554975"/>
                <a:gd name="connsiteY63" fmla="*/ 812031 h 1010640"/>
                <a:gd name="connsiteX64" fmla="*/ 1444240 w 1554975"/>
                <a:gd name="connsiteY64" fmla="*/ 796811 h 1010640"/>
                <a:gd name="connsiteX65" fmla="*/ 1437386 w 1554975"/>
                <a:gd name="connsiteY65" fmla="*/ 778306 h 1010640"/>
                <a:gd name="connsiteX66" fmla="*/ 1425524 w 1554975"/>
                <a:gd name="connsiteY66" fmla="*/ 754735 h 1010640"/>
                <a:gd name="connsiteX67" fmla="*/ 1429448 w 1554975"/>
                <a:gd name="connsiteY67" fmla="*/ 754392 h 1010640"/>
                <a:gd name="connsiteX68" fmla="*/ 1462897 w 1554975"/>
                <a:gd name="connsiteY68" fmla="*/ 730148 h 1010640"/>
                <a:gd name="connsiteX69" fmla="*/ 1468767 w 1554975"/>
                <a:gd name="connsiteY69" fmla="*/ 639356 h 1010640"/>
                <a:gd name="connsiteX70" fmla="*/ 1515364 w 1554975"/>
                <a:gd name="connsiteY70" fmla="*/ 635330 h 1010640"/>
                <a:gd name="connsiteX71" fmla="*/ 1548818 w 1554975"/>
                <a:gd name="connsiteY71" fmla="*/ 611091 h 1010640"/>
                <a:gd name="connsiteX72" fmla="*/ 1554975 w 1554975"/>
                <a:gd name="connsiteY72" fmla="*/ 513219 h 1010640"/>
                <a:gd name="connsiteX73" fmla="*/ 1553044 w 1554975"/>
                <a:gd name="connsiteY73" fmla="*/ 505853 h 1010640"/>
                <a:gd name="connsiteX74" fmla="*/ 1549361 w 1554975"/>
                <a:gd name="connsiteY74" fmla="*/ 499414 h 1010640"/>
                <a:gd name="connsiteX75" fmla="*/ 1547088 w 1554975"/>
                <a:gd name="connsiteY75" fmla="*/ 494804 h 1010640"/>
                <a:gd name="connsiteX76" fmla="*/ 1491373 w 1554975"/>
                <a:gd name="connsiteY76" fmla="*/ 383184 h 1010640"/>
                <a:gd name="connsiteX77" fmla="*/ 1437906 w 1554975"/>
                <a:gd name="connsiteY77" fmla="*/ 276021 h 1010640"/>
                <a:gd name="connsiteX78" fmla="*/ 1435773 w 1554975"/>
                <a:gd name="connsiteY78" fmla="*/ 270929 h 1010640"/>
                <a:gd name="connsiteX79" fmla="*/ 1432610 w 1554975"/>
                <a:gd name="connsiteY79" fmla="*/ 266293 h 1010640"/>
                <a:gd name="connsiteX80" fmla="*/ 1403845 w 1554975"/>
                <a:gd name="connsiteY80" fmla="*/ 251498 h 1010640"/>
                <a:gd name="connsiteX81" fmla="*/ 1360144 w 1554975"/>
                <a:gd name="connsiteY81" fmla="*/ 164363 h 1010640"/>
                <a:gd name="connsiteX82" fmla="*/ 1354188 w 1554975"/>
                <a:gd name="connsiteY82" fmla="*/ 154448 h 1010640"/>
                <a:gd name="connsiteX83" fmla="*/ 1345711 w 1554975"/>
                <a:gd name="connsiteY83" fmla="*/ 146681 h 1010640"/>
                <a:gd name="connsiteX84" fmla="*/ 1335252 w 1554975"/>
                <a:gd name="connsiteY84" fmla="*/ 141596 h 1010640"/>
                <a:gd name="connsiteX85" fmla="*/ 1322260 w 1554975"/>
                <a:gd name="connsiteY85" fmla="*/ 139725 h 1010640"/>
                <a:gd name="connsiteX86" fmla="*/ 1273124 w 1554975"/>
                <a:gd name="connsiteY86" fmla="*/ 143891 h 1010640"/>
                <a:gd name="connsiteX87" fmla="*/ 1217472 w 1554975"/>
                <a:gd name="connsiteY87" fmla="*/ 32512 h 1010640"/>
                <a:gd name="connsiteX88" fmla="*/ 1185740 w 1554975"/>
                <a:gd name="connsiteY88" fmla="*/ 4170 h 1010640"/>
                <a:gd name="connsiteX89" fmla="*/ 1169339 w 1554975"/>
                <a:gd name="connsiteY89" fmla="*/ 1612 h 1010640"/>
                <a:gd name="connsiteX90" fmla="*/ 1150497 w 1554975"/>
                <a:gd name="connsiteY90" fmla="*/ 4927 h 1010640"/>
                <a:gd name="connsiteX91" fmla="*/ 1134149 w 1554975"/>
                <a:gd name="connsiteY91" fmla="*/ 14147 h 1010640"/>
                <a:gd name="connsiteX92" fmla="*/ 1121642 w 1554975"/>
                <a:gd name="connsiteY92" fmla="*/ 28187 h 1010640"/>
                <a:gd name="connsiteX93" fmla="*/ 1114323 w 1554975"/>
                <a:gd name="connsiteY93" fmla="*/ 45961 h 1010640"/>
                <a:gd name="connsiteX94" fmla="*/ 1111910 w 1554975"/>
                <a:gd name="connsiteY94" fmla="*/ 56769 h 1010640"/>
                <a:gd name="connsiteX95" fmla="*/ 1099070 w 1554975"/>
                <a:gd name="connsiteY95" fmla="*/ 31267 h 1010640"/>
                <a:gd name="connsiteX96" fmla="*/ 1071575 w 1554975"/>
                <a:gd name="connsiteY96" fmla="*/ 4132 h 1010640"/>
                <a:gd name="connsiteX97" fmla="*/ 1061503 w 1554975"/>
                <a:gd name="connsiteY97" fmla="*/ 1048 h 1010640"/>
                <a:gd name="connsiteX98" fmla="*/ 1050798 w 1554975"/>
                <a:gd name="connsiteY98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5194 w 1554975"/>
                <a:gd name="connsiteY17" fmla="*/ 68732 h 1010640"/>
                <a:gd name="connsiteX18" fmla="*/ 515505 w 1554975"/>
                <a:gd name="connsiteY18" fmla="*/ 103759 h 1010640"/>
                <a:gd name="connsiteX19" fmla="*/ 469860 w 1554975"/>
                <a:gd name="connsiteY19" fmla="*/ 109283 h 1010640"/>
                <a:gd name="connsiteX20" fmla="*/ 351090 w 1554975"/>
                <a:gd name="connsiteY20" fmla="*/ 118276 h 1010640"/>
                <a:gd name="connsiteX21" fmla="*/ 330330 w 1554975"/>
                <a:gd name="connsiteY21" fmla="*/ 136163 h 1010640"/>
                <a:gd name="connsiteX22" fmla="*/ 331812 w 1554975"/>
                <a:gd name="connsiteY22" fmla="*/ 363296 h 1010640"/>
                <a:gd name="connsiteX23" fmla="*/ 328434 w 1554975"/>
                <a:gd name="connsiteY23" fmla="*/ 356755 h 1010640"/>
                <a:gd name="connsiteX24" fmla="*/ 289318 w 1554975"/>
                <a:gd name="connsiteY24" fmla="*/ 332524 h 1010640"/>
                <a:gd name="connsiteX25" fmla="*/ 48552 w 1554975"/>
                <a:gd name="connsiteY25" fmla="*/ 353377 h 1010640"/>
                <a:gd name="connsiteX26" fmla="*/ 15090 w 1554975"/>
                <a:gd name="connsiteY26" fmla="*/ 377626 h 1010640"/>
                <a:gd name="connsiteX27" fmla="*/ 0 w 1554975"/>
                <a:gd name="connsiteY27" fmla="*/ 728040 h 1010640"/>
                <a:gd name="connsiteX28" fmla="*/ 1917 w 1554975"/>
                <a:gd name="connsiteY28" fmla="*/ 735393 h 1010640"/>
                <a:gd name="connsiteX29" fmla="*/ 5600 w 1554975"/>
                <a:gd name="connsiteY29" fmla="*/ 741832 h 1010640"/>
                <a:gd name="connsiteX30" fmla="*/ 72466 w 1554975"/>
                <a:gd name="connsiteY30" fmla="*/ 875792 h 1010640"/>
                <a:gd name="connsiteX31" fmla="*/ 117017 w 1554975"/>
                <a:gd name="connsiteY31" fmla="*/ 965085 h 1010640"/>
                <a:gd name="connsiteX32" fmla="*/ 119151 w 1554975"/>
                <a:gd name="connsiteY32" fmla="*/ 970178 h 1010640"/>
                <a:gd name="connsiteX33" fmla="*/ 122326 w 1554975"/>
                <a:gd name="connsiteY33" fmla="*/ 974813 h 1010640"/>
                <a:gd name="connsiteX34" fmla="*/ 156324 w 1554975"/>
                <a:gd name="connsiteY34" fmla="*/ 989723 h 1010640"/>
                <a:gd name="connsiteX35" fmla="*/ 438619 w 1554975"/>
                <a:gd name="connsiteY35" fmla="*/ 965250 h 1010640"/>
                <a:gd name="connsiteX36" fmla="*/ 442988 w 1554975"/>
                <a:gd name="connsiteY36" fmla="*/ 964120 h 1010640"/>
                <a:gd name="connsiteX37" fmla="*/ 446976 w 1554975"/>
                <a:gd name="connsiteY37" fmla="*/ 962329 h 1010640"/>
                <a:gd name="connsiteX38" fmla="*/ 452843 w 1554975"/>
                <a:gd name="connsiteY38" fmla="*/ 966626 h 1010640"/>
                <a:gd name="connsiteX39" fmla="*/ 459336 w 1554975"/>
                <a:gd name="connsiteY39" fmla="*/ 969776 h 1010640"/>
                <a:gd name="connsiteX40" fmla="*/ 466282 w 1554975"/>
                <a:gd name="connsiteY40" fmla="*/ 971714 h 1010640"/>
                <a:gd name="connsiteX41" fmla="*/ 475818 w 1554975"/>
                <a:gd name="connsiteY41" fmla="*/ 972337 h 1010640"/>
                <a:gd name="connsiteX42" fmla="*/ 561251 w 1554975"/>
                <a:gd name="connsiteY42" fmla="*/ 964946 h 1010640"/>
                <a:gd name="connsiteX43" fmla="*/ 594710 w 1554975"/>
                <a:gd name="connsiteY43" fmla="*/ 940701 h 1010640"/>
                <a:gd name="connsiteX44" fmla="*/ 598754 w 1554975"/>
                <a:gd name="connsiteY44" fmla="*/ 901865 h 1010640"/>
                <a:gd name="connsiteX45" fmla="*/ 602716 w 1554975"/>
                <a:gd name="connsiteY45" fmla="*/ 902347 h 1010640"/>
                <a:gd name="connsiteX46" fmla="*/ 1037755 w 1554975"/>
                <a:gd name="connsiteY46" fmla="*/ 865022 h 1010640"/>
                <a:gd name="connsiteX47" fmla="*/ 1070160 w 1554975"/>
                <a:gd name="connsiteY47" fmla="*/ 843042 h 1010640"/>
                <a:gd name="connsiteX48" fmla="*/ 1074127 w 1554975"/>
                <a:gd name="connsiteY48" fmla="*/ 829919 h 1010640"/>
                <a:gd name="connsiteX49" fmla="*/ 1123810 w 1554975"/>
                <a:gd name="connsiteY49" fmla="*/ 928992 h 1010640"/>
                <a:gd name="connsiteX50" fmla="*/ 1149145 w 1554975"/>
                <a:gd name="connsiteY50" fmla="*/ 965053 h 1010640"/>
                <a:gd name="connsiteX51" fmla="*/ 1185422 w 1554975"/>
                <a:gd name="connsiteY51" fmla="*/ 991879 h 1010640"/>
                <a:gd name="connsiteX52" fmla="*/ 1226554 w 1554975"/>
                <a:gd name="connsiteY52" fmla="*/ 1006793 h 1010640"/>
                <a:gd name="connsiteX53" fmla="*/ 1263345 w 1554975"/>
                <a:gd name="connsiteY53" fmla="*/ 1010640 h 1010640"/>
                <a:gd name="connsiteX54" fmla="*/ 1274051 w 1554975"/>
                <a:gd name="connsiteY54" fmla="*/ 1010399 h 1010640"/>
                <a:gd name="connsiteX55" fmla="*/ 1326498 w 1554975"/>
                <a:gd name="connsiteY55" fmla="*/ 999571 h 1010640"/>
                <a:gd name="connsiteX56" fmla="*/ 1370569 w 1554975"/>
                <a:gd name="connsiteY56" fmla="*/ 977403 h 1010640"/>
                <a:gd name="connsiteX57" fmla="*/ 1407765 w 1554975"/>
                <a:gd name="connsiteY57" fmla="*/ 945834 h 1010640"/>
                <a:gd name="connsiteX58" fmla="*/ 1434947 w 1554975"/>
                <a:gd name="connsiteY58" fmla="*/ 905586 h 1010640"/>
                <a:gd name="connsiteX59" fmla="*/ 1448695 w 1554975"/>
                <a:gd name="connsiteY59" fmla="*/ 859035 h 1010640"/>
                <a:gd name="connsiteX60" fmla="*/ 1450047 w 1554975"/>
                <a:gd name="connsiteY60" fmla="*/ 843064 h 1010640"/>
                <a:gd name="connsiteX61" fmla="*/ 1449789 w 1554975"/>
                <a:gd name="connsiteY61" fmla="*/ 827413 h 1010640"/>
                <a:gd name="connsiteX62" fmla="*/ 1447860 w 1554975"/>
                <a:gd name="connsiteY62" fmla="*/ 812031 h 1010640"/>
                <a:gd name="connsiteX63" fmla="*/ 1444240 w 1554975"/>
                <a:gd name="connsiteY63" fmla="*/ 796811 h 1010640"/>
                <a:gd name="connsiteX64" fmla="*/ 1437386 w 1554975"/>
                <a:gd name="connsiteY64" fmla="*/ 778306 h 1010640"/>
                <a:gd name="connsiteX65" fmla="*/ 1425524 w 1554975"/>
                <a:gd name="connsiteY65" fmla="*/ 754735 h 1010640"/>
                <a:gd name="connsiteX66" fmla="*/ 1429448 w 1554975"/>
                <a:gd name="connsiteY66" fmla="*/ 754392 h 1010640"/>
                <a:gd name="connsiteX67" fmla="*/ 1462897 w 1554975"/>
                <a:gd name="connsiteY67" fmla="*/ 730148 h 1010640"/>
                <a:gd name="connsiteX68" fmla="*/ 1468767 w 1554975"/>
                <a:gd name="connsiteY68" fmla="*/ 639356 h 1010640"/>
                <a:gd name="connsiteX69" fmla="*/ 1515364 w 1554975"/>
                <a:gd name="connsiteY69" fmla="*/ 635330 h 1010640"/>
                <a:gd name="connsiteX70" fmla="*/ 1548818 w 1554975"/>
                <a:gd name="connsiteY70" fmla="*/ 611091 h 1010640"/>
                <a:gd name="connsiteX71" fmla="*/ 1554975 w 1554975"/>
                <a:gd name="connsiteY71" fmla="*/ 513219 h 1010640"/>
                <a:gd name="connsiteX72" fmla="*/ 1553044 w 1554975"/>
                <a:gd name="connsiteY72" fmla="*/ 505853 h 1010640"/>
                <a:gd name="connsiteX73" fmla="*/ 1549361 w 1554975"/>
                <a:gd name="connsiteY73" fmla="*/ 499414 h 1010640"/>
                <a:gd name="connsiteX74" fmla="*/ 1547088 w 1554975"/>
                <a:gd name="connsiteY74" fmla="*/ 494804 h 1010640"/>
                <a:gd name="connsiteX75" fmla="*/ 1491373 w 1554975"/>
                <a:gd name="connsiteY75" fmla="*/ 383184 h 1010640"/>
                <a:gd name="connsiteX76" fmla="*/ 1437906 w 1554975"/>
                <a:gd name="connsiteY76" fmla="*/ 276021 h 1010640"/>
                <a:gd name="connsiteX77" fmla="*/ 1435773 w 1554975"/>
                <a:gd name="connsiteY77" fmla="*/ 270929 h 1010640"/>
                <a:gd name="connsiteX78" fmla="*/ 1432610 w 1554975"/>
                <a:gd name="connsiteY78" fmla="*/ 266293 h 1010640"/>
                <a:gd name="connsiteX79" fmla="*/ 1403845 w 1554975"/>
                <a:gd name="connsiteY79" fmla="*/ 251498 h 1010640"/>
                <a:gd name="connsiteX80" fmla="*/ 1360144 w 1554975"/>
                <a:gd name="connsiteY80" fmla="*/ 164363 h 1010640"/>
                <a:gd name="connsiteX81" fmla="*/ 1354188 w 1554975"/>
                <a:gd name="connsiteY81" fmla="*/ 154448 h 1010640"/>
                <a:gd name="connsiteX82" fmla="*/ 1345711 w 1554975"/>
                <a:gd name="connsiteY82" fmla="*/ 146681 h 1010640"/>
                <a:gd name="connsiteX83" fmla="*/ 1335252 w 1554975"/>
                <a:gd name="connsiteY83" fmla="*/ 141596 h 1010640"/>
                <a:gd name="connsiteX84" fmla="*/ 1322260 w 1554975"/>
                <a:gd name="connsiteY84" fmla="*/ 139725 h 1010640"/>
                <a:gd name="connsiteX85" fmla="*/ 1273124 w 1554975"/>
                <a:gd name="connsiteY85" fmla="*/ 143891 h 1010640"/>
                <a:gd name="connsiteX86" fmla="*/ 1217472 w 1554975"/>
                <a:gd name="connsiteY86" fmla="*/ 32512 h 1010640"/>
                <a:gd name="connsiteX87" fmla="*/ 1185740 w 1554975"/>
                <a:gd name="connsiteY87" fmla="*/ 4170 h 1010640"/>
                <a:gd name="connsiteX88" fmla="*/ 1169339 w 1554975"/>
                <a:gd name="connsiteY88" fmla="*/ 1612 h 1010640"/>
                <a:gd name="connsiteX89" fmla="*/ 1150497 w 1554975"/>
                <a:gd name="connsiteY89" fmla="*/ 4927 h 1010640"/>
                <a:gd name="connsiteX90" fmla="*/ 1134149 w 1554975"/>
                <a:gd name="connsiteY90" fmla="*/ 14147 h 1010640"/>
                <a:gd name="connsiteX91" fmla="*/ 1121642 w 1554975"/>
                <a:gd name="connsiteY91" fmla="*/ 28187 h 1010640"/>
                <a:gd name="connsiteX92" fmla="*/ 1114323 w 1554975"/>
                <a:gd name="connsiteY92" fmla="*/ 45961 h 1010640"/>
                <a:gd name="connsiteX93" fmla="*/ 1111910 w 1554975"/>
                <a:gd name="connsiteY93" fmla="*/ 56769 h 1010640"/>
                <a:gd name="connsiteX94" fmla="*/ 1099070 w 1554975"/>
                <a:gd name="connsiteY94" fmla="*/ 31267 h 1010640"/>
                <a:gd name="connsiteX95" fmla="*/ 1071575 w 1554975"/>
                <a:gd name="connsiteY95" fmla="*/ 4132 h 1010640"/>
                <a:gd name="connsiteX96" fmla="*/ 1061503 w 1554975"/>
                <a:gd name="connsiteY96" fmla="*/ 1048 h 1010640"/>
                <a:gd name="connsiteX97" fmla="*/ 1050798 w 1554975"/>
                <a:gd name="connsiteY97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5194 w 1554975"/>
                <a:gd name="connsiteY17" fmla="*/ 68732 h 1010640"/>
                <a:gd name="connsiteX18" fmla="*/ 469860 w 1554975"/>
                <a:gd name="connsiteY18" fmla="*/ 109283 h 1010640"/>
                <a:gd name="connsiteX19" fmla="*/ 351090 w 1554975"/>
                <a:gd name="connsiteY19" fmla="*/ 118276 h 1010640"/>
                <a:gd name="connsiteX20" fmla="*/ 330330 w 1554975"/>
                <a:gd name="connsiteY20" fmla="*/ 136163 h 1010640"/>
                <a:gd name="connsiteX21" fmla="*/ 331812 w 1554975"/>
                <a:gd name="connsiteY21" fmla="*/ 363296 h 1010640"/>
                <a:gd name="connsiteX22" fmla="*/ 328434 w 1554975"/>
                <a:gd name="connsiteY22" fmla="*/ 356755 h 1010640"/>
                <a:gd name="connsiteX23" fmla="*/ 289318 w 1554975"/>
                <a:gd name="connsiteY23" fmla="*/ 332524 h 1010640"/>
                <a:gd name="connsiteX24" fmla="*/ 48552 w 1554975"/>
                <a:gd name="connsiteY24" fmla="*/ 353377 h 1010640"/>
                <a:gd name="connsiteX25" fmla="*/ 15090 w 1554975"/>
                <a:gd name="connsiteY25" fmla="*/ 377626 h 1010640"/>
                <a:gd name="connsiteX26" fmla="*/ 0 w 1554975"/>
                <a:gd name="connsiteY26" fmla="*/ 728040 h 1010640"/>
                <a:gd name="connsiteX27" fmla="*/ 1917 w 1554975"/>
                <a:gd name="connsiteY27" fmla="*/ 735393 h 1010640"/>
                <a:gd name="connsiteX28" fmla="*/ 5600 w 1554975"/>
                <a:gd name="connsiteY28" fmla="*/ 741832 h 1010640"/>
                <a:gd name="connsiteX29" fmla="*/ 72466 w 1554975"/>
                <a:gd name="connsiteY29" fmla="*/ 875792 h 1010640"/>
                <a:gd name="connsiteX30" fmla="*/ 117017 w 1554975"/>
                <a:gd name="connsiteY30" fmla="*/ 965085 h 1010640"/>
                <a:gd name="connsiteX31" fmla="*/ 119151 w 1554975"/>
                <a:gd name="connsiteY31" fmla="*/ 970178 h 1010640"/>
                <a:gd name="connsiteX32" fmla="*/ 122326 w 1554975"/>
                <a:gd name="connsiteY32" fmla="*/ 974813 h 1010640"/>
                <a:gd name="connsiteX33" fmla="*/ 156324 w 1554975"/>
                <a:gd name="connsiteY33" fmla="*/ 989723 h 1010640"/>
                <a:gd name="connsiteX34" fmla="*/ 438619 w 1554975"/>
                <a:gd name="connsiteY34" fmla="*/ 965250 h 1010640"/>
                <a:gd name="connsiteX35" fmla="*/ 442988 w 1554975"/>
                <a:gd name="connsiteY35" fmla="*/ 964120 h 1010640"/>
                <a:gd name="connsiteX36" fmla="*/ 446976 w 1554975"/>
                <a:gd name="connsiteY36" fmla="*/ 962329 h 1010640"/>
                <a:gd name="connsiteX37" fmla="*/ 452843 w 1554975"/>
                <a:gd name="connsiteY37" fmla="*/ 966626 h 1010640"/>
                <a:gd name="connsiteX38" fmla="*/ 459336 w 1554975"/>
                <a:gd name="connsiteY38" fmla="*/ 969776 h 1010640"/>
                <a:gd name="connsiteX39" fmla="*/ 466282 w 1554975"/>
                <a:gd name="connsiteY39" fmla="*/ 971714 h 1010640"/>
                <a:gd name="connsiteX40" fmla="*/ 475818 w 1554975"/>
                <a:gd name="connsiteY40" fmla="*/ 972337 h 1010640"/>
                <a:gd name="connsiteX41" fmla="*/ 561251 w 1554975"/>
                <a:gd name="connsiteY41" fmla="*/ 964946 h 1010640"/>
                <a:gd name="connsiteX42" fmla="*/ 594710 w 1554975"/>
                <a:gd name="connsiteY42" fmla="*/ 940701 h 1010640"/>
                <a:gd name="connsiteX43" fmla="*/ 598754 w 1554975"/>
                <a:gd name="connsiteY43" fmla="*/ 901865 h 1010640"/>
                <a:gd name="connsiteX44" fmla="*/ 602716 w 1554975"/>
                <a:gd name="connsiteY44" fmla="*/ 902347 h 1010640"/>
                <a:gd name="connsiteX45" fmla="*/ 1037755 w 1554975"/>
                <a:gd name="connsiteY45" fmla="*/ 865022 h 1010640"/>
                <a:gd name="connsiteX46" fmla="*/ 1070160 w 1554975"/>
                <a:gd name="connsiteY46" fmla="*/ 843042 h 1010640"/>
                <a:gd name="connsiteX47" fmla="*/ 1074127 w 1554975"/>
                <a:gd name="connsiteY47" fmla="*/ 829919 h 1010640"/>
                <a:gd name="connsiteX48" fmla="*/ 1123810 w 1554975"/>
                <a:gd name="connsiteY48" fmla="*/ 928992 h 1010640"/>
                <a:gd name="connsiteX49" fmla="*/ 1149145 w 1554975"/>
                <a:gd name="connsiteY49" fmla="*/ 965053 h 1010640"/>
                <a:gd name="connsiteX50" fmla="*/ 1185422 w 1554975"/>
                <a:gd name="connsiteY50" fmla="*/ 991879 h 1010640"/>
                <a:gd name="connsiteX51" fmla="*/ 1226554 w 1554975"/>
                <a:gd name="connsiteY51" fmla="*/ 1006793 h 1010640"/>
                <a:gd name="connsiteX52" fmla="*/ 1263345 w 1554975"/>
                <a:gd name="connsiteY52" fmla="*/ 1010640 h 1010640"/>
                <a:gd name="connsiteX53" fmla="*/ 1274051 w 1554975"/>
                <a:gd name="connsiteY53" fmla="*/ 1010399 h 1010640"/>
                <a:gd name="connsiteX54" fmla="*/ 1326498 w 1554975"/>
                <a:gd name="connsiteY54" fmla="*/ 999571 h 1010640"/>
                <a:gd name="connsiteX55" fmla="*/ 1370569 w 1554975"/>
                <a:gd name="connsiteY55" fmla="*/ 977403 h 1010640"/>
                <a:gd name="connsiteX56" fmla="*/ 1407765 w 1554975"/>
                <a:gd name="connsiteY56" fmla="*/ 945834 h 1010640"/>
                <a:gd name="connsiteX57" fmla="*/ 1434947 w 1554975"/>
                <a:gd name="connsiteY57" fmla="*/ 905586 h 1010640"/>
                <a:gd name="connsiteX58" fmla="*/ 1448695 w 1554975"/>
                <a:gd name="connsiteY58" fmla="*/ 859035 h 1010640"/>
                <a:gd name="connsiteX59" fmla="*/ 1450047 w 1554975"/>
                <a:gd name="connsiteY59" fmla="*/ 843064 h 1010640"/>
                <a:gd name="connsiteX60" fmla="*/ 1449789 w 1554975"/>
                <a:gd name="connsiteY60" fmla="*/ 827413 h 1010640"/>
                <a:gd name="connsiteX61" fmla="*/ 1447860 w 1554975"/>
                <a:gd name="connsiteY61" fmla="*/ 812031 h 1010640"/>
                <a:gd name="connsiteX62" fmla="*/ 1444240 w 1554975"/>
                <a:gd name="connsiteY62" fmla="*/ 796811 h 1010640"/>
                <a:gd name="connsiteX63" fmla="*/ 1437386 w 1554975"/>
                <a:gd name="connsiteY63" fmla="*/ 778306 h 1010640"/>
                <a:gd name="connsiteX64" fmla="*/ 1425524 w 1554975"/>
                <a:gd name="connsiteY64" fmla="*/ 754735 h 1010640"/>
                <a:gd name="connsiteX65" fmla="*/ 1429448 w 1554975"/>
                <a:gd name="connsiteY65" fmla="*/ 754392 h 1010640"/>
                <a:gd name="connsiteX66" fmla="*/ 1462897 w 1554975"/>
                <a:gd name="connsiteY66" fmla="*/ 730148 h 1010640"/>
                <a:gd name="connsiteX67" fmla="*/ 1468767 w 1554975"/>
                <a:gd name="connsiteY67" fmla="*/ 639356 h 1010640"/>
                <a:gd name="connsiteX68" fmla="*/ 1515364 w 1554975"/>
                <a:gd name="connsiteY68" fmla="*/ 635330 h 1010640"/>
                <a:gd name="connsiteX69" fmla="*/ 1548818 w 1554975"/>
                <a:gd name="connsiteY69" fmla="*/ 611091 h 1010640"/>
                <a:gd name="connsiteX70" fmla="*/ 1554975 w 1554975"/>
                <a:gd name="connsiteY70" fmla="*/ 513219 h 1010640"/>
                <a:gd name="connsiteX71" fmla="*/ 1553044 w 1554975"/>
                <a:gd name="connsiteY71" fmla="*/ 505853 h 1010640"/>
                <a:gd name="connsiteX72" fmla="*/ 1549361 w 1554975"/>
                <a:gd name="connsiteY72" fmla="*/ 499414 h 1010640"/>
                <a:gd name="connsiteX73" fmla="*/ 1547088 w 1554975"/>
                <a:gd name="connsiteY73" fmla="*/ 494804 h 1010640"/>
                <a:gd name="connsiteX74" fmla="*/ 1491373 w 1554975"/>
                <a:gd name="connsiteY74" fmla="*/ 383184 h 1010640"/>
                <a:gd name="connsiteX75" fmla="*/ 1437906 w 1554975"/>
                <a:gd name="connsiteY75" fmla="*/ 276021 h 1010640"/>
                <a:gd name="connsiteX76" fmla="*/ 1435773 w 1554975"/>
                <a:gd name="connsiteY76" fmla="*/ 270929 h 1010640"/>
                <a:gd name="connsiteX77" fmla="*/ 1432610 w 1554975"/>
                <a:gd name="connsiteY77" fmla="*/ 266293 h 1010640"/>
                <a:gd name="connsiteX78" fmla="*/ 1403845 w 1554975"/>
                <a:gd name="connsiteY78" fmla="*/ 251498 h 1010640"/>
                <a:gd name="connsiteX79" fmla="*/ 1360144 w 1554975"/>
                <a:gd name="connsiteY79" fmla="*/ 164363 h 1010640"/>
                <a:gd name="connsiteX80" fmla="*/ 1354188 w 1554975"/>
                <a:gd name="connsiteY80" fmla="*/ 154448 h 1010640"/>
                <a:gd name="connsiteX81" fmla="*/ 1345711 w 1554975"/>
                <a:gd name="connsiteY81" fmla="*/ 146681 h 1010640"/>
                <a:gd name="connsiteX82" fmla="*/ 1335252 w 1554975"/>
                <a:gd name="connsiteY82" fmla="*/ 141596 h 1010640"/>
                <a:gd name="connsiteX83" fmla="*/ 1322260 w 1554975"/>
                <a:gd name="connsiteY83" fmla="*/ 139725 h 1010640"/>
                <a:gd name="connsiteX84" fmla="*/ 1273124 w 1554975"/>
                <a:gd name="connsiteY84" fmla="*/ 143891 h 1010640"/>
                <a:gd name="connsiteX85" fmla="*/ 1217472 w 1554975"/>
                <a:gd name="connsiteY85" fmla="*/ 32512 h 1010640"/>
                <a:gd name="connsiteX86" fmla="*/ 1185740 w 1554975"/>
                <a:gd name="connsiteY86" fmla="*/ 4170 h 1010640"/>
                <a:gd name="connsiteX87" fmla="*/ 1169339 w 1554975"/>
                <a:gd name="connsiteY87" fmla="*/ 1612 h 1010640"/>
                <a:gd name="connsiteX88" fmla="*/ 1150497 w 1554975"/>
                <a:gd name="connsiteY88" fmla="*/ 4927 h 1010640"/>
                <a:gd name="connsiteX89" fmla="*/ 1134149 w 1554975"/>
                <a:gd name="connsiteY89" fmla="*/ 14147 h 1010640"/>
                <a:gd name="connsiteX90" fmla="*/ 1121642 w 1554975"/>
                <a:gd name="connsiteY90" fmla="*/ 28187 h 1010640"/>
                <a:gd name="connsiteX91" fmla="*/ 1114323 w 1554975"/>
                <a:gd name="connsiteY91" fmla="*/ 45961 h 1010640"/>
                <a:gd name="connsiteX92" fmla="*/ 1111910 w 1554975"/>
                <a:gd name="connsiteY92" fmla="*/ 56769 h 1010640"/>
                <a:gd name="connsiteX93" fmla="*/ 1099070 w 1554975"/>
                <a:gd name="connsiteY93" fmla="*/ 31267 h 1010640"/>
                <a:gd name="connsiteX94" fmla="*/ 1071575 w 1554975"/>
                <a:gd name="connsiteY94" fmla="*/ 4132 h 1010640"/>
                <a:gd name="connsiteX95" fmla="*/ 1061503 w 1554975"/>
                <a:gd name="connsiteY95" fmla="*/ 1048 h 1010640"/>
                <a:gd name="connsiteX96" fmla="*/ 1050798 w 1554975"/>
                <a:gd name="connsiteY96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5194 w 1554975"/>
                <a:gd name="connsiteY17" fmla="*/ 68732 h 1010640"/>
                <a:gd name="connsiteX18" fmla="*/ 351090 w 1554975"/>
                <a:gd name="connsiteY18" fmla="*/ 118276 h 1010640"/>
                <a:gd name="connsiteX19" fmla="*/ 330330 w 1554975"/>
                <a:gd name="connsiteY19" fmla="*/ 136163 h 1010640"/>
                <a:gd name="connsiteX20" fmla="*/ 331812 w 1554975"/>
                <a:gd name="connsiteY20" fmla="*/ 363296 h 1010640"/>
                <a:gd name="connsiteX21" fmla="*/ 328434 w 1554975"/>
                <a:gd name="connsiteY21" fmla="*/ 356755 h 1010640"/>
                <a:gd name="connsiteX22" fmla="*/ 289318 w 1554975"/>
                <a:gd name="connsiteY22" fmla="*/ 332524 h 1010640"/>
                <a:gd name="connsiteX23" fmla="*/ 48552 w 1554975"/>
                <a:gd name="connsiteY23" fmla="*/ 353377 h 1010640"/>
                <a:gd name="connsiteX24" fmla="*/ 15090 w 1554975"/>
                <a:gd name="connsiteY24" fmla="*/ 377626 h 1010640"/>
                <a:gd name="connsiteX25" fmla="*/ 0 w 1554975"/>
                <a:gd name="connsiteY25" fmla="*/ 728040 h 1010640"/>
                <a:gd name="connsiteX26" fmla="*/ 1917 w 1554975"/>
                <a:gd name="connsiteY26" fmla="*/ 735393 h 1010640"/>
                <a:gd name="connsiteX27" fmla="*/ 5600 w 1554975"/>
                <a:gd name="connsiteY27" fmla="*/ 741832 h 1010640"/>
                <a:gd name="connsiteX28" fmla="*/ 72466 w 1554975"/>
                <a:gd name="connsiteY28" fmla="*/ 875792 h 1010640"/>
                <a:gd name="connsiteX29" fmla="*/ 117017 w 1554975"/>
                <a:gd name="connsiteY29" fmla="*/ 965085 h 1010640"/>
                <a:gd name="connsiteX30" fmla="*/ 119151 w 1554975"/>
                <a:gd name="connsiteY30" fmla="*/ 970178 h 1010640"/>
                <a:gd name="connsiteX31" fmla="*/ 122326 w 1554975"/>
                <a:gd name="connsiteY31" fmla="*/ 974813 h 1010640"/>
                <a:gd name="connsiteX32" fmla="*/ 156324 w 1554975"/>
                <a:gd name="connsiteY32" fmla="*/ 989723 h 1010640"/>
                <a:gd name="connsiteX33" fmla="*/ 438619 w 1554975"/>
                <a:gd name="connsiteY33" fmla="*/ 965250 h 1010640"/>
                <a:gd name="connsiteX34" fmla="*/ 442988 w 1554975"/>
                <a:gd name="connsiteY34" fmla="*/ 964120 h 1010640"/>
                <a:gd name="connsiteX35" fmla="*/ 446976 w 1554975"/>
                <a:gd name="connsiteY35" fmla="*/ 962329 h 1010640"/>
                <a:gd name="connsiteX36" fmla="*/ 452843 w 1554975"/>
                <a:gd name="connsiteY36" fmla="*/ 966626 h 1010640"/>
                <a:gd name="connsiteX37" fmla="*/ 459336 w 1554975"/>
                <a:gd name="connsiteY37" fmla="*/ 969776 h 1010640"/>
                <a:gd name="connsiteX38" fmla="*/ 466282 w 1554975"/>
                <a:gd name="connsiteY38" fmla="*/ 971714 h 1010640"/>
                <a:gd name="connsiteX39" fmla="*/ 475818 w 1554975"/>
                <a:gd name="connsiteY39" fmla="*/ 972337 h 1010640"/>
                <a:gd name="connsiteX40" fmla="*/ 561251 w 1554975"/>
                <a:gd name="connsiteY40" fmla="*/ 964946 h 1010640"/>
                <a:gd name="connsiteX41" fmla="*/ 594710 w 1554975"/>
                <a:gd name="connsiteY41" fmla="*/ 940701 h 1010640"/>
                <a:gd name="connsiteX42" fmla="*/ 598754 w 1554975"/>
                <a:gd name="connsiteY42" fmla="*/ 901865 h 1010640"/>
                <a:gd name="connsiteX43" fmla="*/ 602716 w 1554975"/>
                <a:gd name="connsiteY43" fmla="*/ 902347 h 1010640"/>
                <a:gd name="connsiteX44" fmla="*/ 1037755 w 1554975"/>
                <a:gd name="connsiteY44" fmla="*/ 865022 h 1010640"/>
                <a:gd name="connsiteX45" fmla="*/ 1070160 w 1554975"/>
                <a:gd name="connsiteY45" fmla="*/ 843042 h 1010640"/>
                <a:gd name="connsiteX46" fmla="*/ 1074127 w 1554975"/>
                <a:gd name="connsiteY46" fmla="*/ 829919 h 1010640"/>
                <a:gd name="connsiteX47" fmla="*/ 1123810 w 1554975"/>
                <a:gd name="connsiteY47" fmla="*/ 928992 h 1010640"/>
                <a:gd name="connsiteX48" fmla="*/ 1149145 w 1554975"/>
                <a:gd name="connsiteY48" fmla="*/ 965053 h 1010640"/>
                <a:gd name="connsiteX49" fmla="*/ 1185422 w 1554975"/>
                <a:gd name="connsiteY49" fmla="*/ 991879 h 1010640"/>
                <a:gd name="connsiteX50" fmla="*/ 1226554 w 1554975"/>
                <a:gd name="connsiteY50" fmla="*/ 1006793 h 1010640"/>
                <a:gd name="connsiteX51" fmla="*/ 1263345 w 1554975"/>
                <a:gd name="connsiteY51" fmla="*/ 1010640 h 1010640"/>
                <a:gd name="connsiteX52" fmla="*/ 1274051 w 1554975"/>
                <a:gd name="connsiteY52" fmla="*/ 1010399 h 1010640"/>
                <a:gd name="connsiteX53" fmla="*/ 1326498 w 1554975"/>
                <a:gd name="connsiteY53" fmla="*/ 999571 h 1010640"/>
                <a:gd name="connsiteX54" fmla="*/ 1370569 w 1554975"/>
                <a:gd name="connsiteY54" fmla="*/ 977403 h 1010640"/>
                <a:gd name="connsiteX55" fmla="*/ 1407765 w 1554975"/>
                <a:gd name="connsiteY55" fmla="*/ 945834 h 1010640"/>
                <a:gd name="connsiteX56" fmla="*/ 1434947 w 1554975"/>
                <a:gd name="connsiteY56" fmla="*/ 905586 h 1010640"/>
                <a:gd name="connsiteX57" fmla="*/ 1448695 w 1554975"/>
                <a:gd name="connsiteY57" fmla="*/ 859035 h 1010640"/>
                <a:gd name="connsiteX58" fmla="*/ 1450047 w 1554975"/>
                <a:gd name="connsiteY58" fmla="*/ 843064 h 1010640"/>
                <a:gd name="connsiteX59" fmla="*/ 1449789 w 1554975"/>
                <a:gd name="connsiteY59" fmla="*/ 827413 h 1010640"/>
                <a:gd name="connsiteX60" fmla="*/ 1447860 w 1554975"/>
                <a:gd name="connsiteY60" fmla="*/ 812031 h 1010640"/>
                <a:gd name="connsiteX61" fmla="*/ 1444240 w 1554975"/>
                <a:gd name="connsiteY61" fmla="*/ 796811 h 1010640"/>
                <a:gd name="connsiteX62" fmla="*/ 1437386 w 1554975"/>
                <a:gd name="connsiteY62" fmla="*/ 778306 h 1010640"/>
                <a:gd name="connsiteX63" fmla="*/ 1425524 w 1554975"/>
                <a:gd name="connsiteY63" fmla="*/ 754735 h 1010640"/>
                <a:gd name="connsiteX64" fmla="*/ 1429448 w 1554975"/>
                <a:gd name="connsiteY64" fmla="*/ 754392 h 1010640"/>
                <a:gd name="connsiteX65" fmla="*/ 1462897 w 1554975"/>
                <a:gd name="connsiteY65" fmla="*/ 730148 h 1010640"/>
                <a:gd name="connsiteX66" fmla="*/ 1468767 w 1554975"/>
                <a:gd name="connsiteY66" fmla="*/ 639356 h 1010640"/>
                <a:gd name="connsiteX67" fmla="*/ 1515364 w 1554975"/>
                <a:gd name="connsiteY67" fmla="*/ 635330 h 1010640"/>
                <a:gd name="connsiteX68" fmla="*/ 1548818 w 1554975"/>
                <a:gd name="connsiteY68" fmla="*/ 611091 h 1010640"/>
                <a:gd name="connsiteX69" fmla="*/ 1554975 w 1554975"/>
                <a:gd name="connsiteY69" fmla="*/ 513219 h 1010640"/>
                <a:gd name="connsiteX70" fmla="*/ 1553044 w 1554975"/>
                <a:gd name="connsiteY70" fmla="*/ 505853 h 1010640"/>
                <a:gd name="connsiteX71" fmla="*/ 1549361 w 1554975"/>
                <a:gd name="connsiteY71" fmla="*/ 499414 h 1010640"/>
                <a:gd name="connsiteX72" fmla="*/ 1547088 w 1554975"/>
                <a:gd name="connsiteY72" fmla="*/ 494804 h 1010640"/>
                <a:gd name="connsiteX73" fmla="*/ 1491373 w 1554975"/>
                <a:gd name="connsiteY73" fmla="*/ 383184 h 1010640"/>
                <a:gd name="connsiteX74" fmla="*/ 1437906 w 1554975"/>
                <a:gd name="connsiteY74" fmla="*/ 276021 h 1010640"/>
                <a:gd name="connsiteX75" fmla="*/ 1435773 w 1554975"/>
                <a:gd name="connsiteY75" fmla="*/ 270929 h 1010640"/>
                <a:gd name="connsiteX76" fmla="*/ 1432610 w 1554975"/>
                <a:gd name="connsiteY76" fmla="*/ 266293 h 1010640"/>
                <a:gd name="connsiteX77" fmla="*/ 1403845 w 1554975"/>
                <a:gd name="connsiteY77" fmla="*/ 251498 h 1010640"/>
                <a:gd name="connsiteX78" fmla="*/ 1360144 w 1554975"/>
                <a:gd name="connsiteY78" fmla="*/ 164363 h 1010640"/>
                <a:gd name="connsiteX79" fmla="*/ 1354188 w 1554975"/>
                <a:gd name="connsiteY79" fmla="*/ 154448 h 1010640"/>
                <a:gd name="connsiteX80" fmla="*/ 1345711 w 1554975"/>
                <a:gd name="connsiteY80" fmla="*/ 146681 h 1010640"/>
                <a:gd name="connsiteX81" fmla="*/ 1335252 w 1554975"/>
                <a:gd name="connsiteY81" fmla="*/ 141596 h 1010640"/>
                <a:gd name="connsiteX82" fmla="*/ 1322260 w 1554975"/>
                <a:gd name="connsiteY82" fmla="*/ 139725 h 1010640"/>
                <a:gd name="connsiteX83" fmla="*/ 1273124 w 1554975"/>
                <a:gd name="connsiteY83" fmla="*/ 143891 h 1010640"/>
                <a:gd name="connsiteX84" fmla="*/ 1217472 w 1554975"/>
                <a:gd name="connsiteY84" fmla="*/ 32512 h 1010640"/>
                <a:gd name="connsiteX85" fmla="*/ 1185740 w 1554975"/>
                <a:gd name="connsiteY85" fmla="*/ 4170 h 1010640"/>
                <a:gd name="connsiteX86" fmla="*/ 1169339 w 1554975"/>
                <a:gd name="connsiteY86" fmla="*/ 1612 h 1010640"/>
                <a:gd name="connsiteX87" fmla="*/ 1150497 w 1554975"/>
                <a:gd name="connsiteY87" fmla="*/ 4927 h 1010640"/>
                <a:gd name="connsiteX88" fmla="*/ 1134149 w 1554975"/>
                <a:gd name="connsiteY88" fmla="*/ 14147 h 1010640"/>
                <a:gd name="connsiteX89" fmla="*/ 1121642 w 1554975"/>
                <a:gd name="connsiteY89" fmla="*/ 28187 h 1010640"/>
                <a:gd name="connsiteX90" fmla="*/ 1114323 w 1554975"/>
                <a:gd name="connsiteY90" fmla="*/ 45961 h 1010640"/>
                <a:gd name="connsiteX91" fmla="*/ 1111910 w 1554975"/>
                <a:gd name="connsiteY91" fmla="*/ 56769 h 1010640"/>
                <a:gd name="connsiteX92" fmla="*/ 1099070 w 1554975"/>
                <a:gd name="connsiteY92" fmla="*/ 31267 h 1010640"/>
                <a:gd name="connsiteX93" fmla="*/ 1071575 w 1554975"/>
                <a:gd name="connsiteY93" fmla="*/ 4132 h 1010640"/>
                <a:gd name="connsiteX94" fmla="*/ 1061503 w 1554975"/>
                <a:gd name="connsiteY94" fmla="*/ 1048 h 1010640"/>
                <a:gd name="connsiteX95" fmla="*/ 1050798 w 1554975"/>
                <a:gd name="connsiteY95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45832 w 1554975"/>
                <a:gd name="connsiteY17" fmla="*/ 83019 h 1010640"/>
                <a:gd name="connsiteX18" fmla="*/ 351090 w 1554975"/>
                <a:gd name="connsiteY18" fmla="*/ 118276 h 1010640"/>
                <a:gd name="connsiteX19" fmla="*/ 330330 w 1554975"/>
                <a:gd name="connsiteY19" fmla="*/ 136163 h 1010640"/>
                <a:gd name="connsiteX20" fmla="*/ 331812 w 1554975"/>
                <a:gd name="connsiteY20" fmla="*/ 363296 h 1010640"/>
                <a:gd name="connsiteX21" fmla="*/ 328434 w 1554975"/>
                <a:gd name="connsiteY21" fmla="*/ 356755 h 1010640"/>
                <a:gd name="connsiteX22" fmla="*/ 289318 w 1554975"/>
                <a:gd name="connsiteY22" fmla="*/ 332524 h 1010640"/>
                <a:gd name="connsiteX23" fmla="*/ 48552 w 1554975"/>
                <a:gd name="connsiteY23" fmla="*/ 353377 h 1010640"/>
                <a:gd name="connsiteX24" fmla="*/ 15090 w 1554975"/>
                <a:gd name="connsiteY24" fmla="*/ 377626 h 1010640"/>
                <a:gd name="connsiteX25" fmla="*/ 0 w 1554975"/>
                <a:gd name="connsiteY25" fmla="*/ 728040 h 1010640"/>
                <a:gd name="connsiteX26" fmla="*/ 1917 w 1554975"/>
                <a:gd name="connsiteY26" fmla="*/ 735393 h 1010640"/>
                <a:gd name="connsiteX27" fmla="*/ 5600 w 1554975"/>
                <a:gd name="connsiteY27" fmla="*/ 741832 h 1010640"/>
                <a:gd name="connsiteX28" fmla="*/ 72466 w 1554975"/>
                <a:gd name="connsiteY28" fmla="*/ 875792 h 1010640"/>
                <a:gd name="connsiteX29" fmla="*/ 117017 w 1554975"/>
                <a:gd name="connsiteY29" fmla="*/ 965085 h 1010640"/>
                <a:gd name="connsiteX30" fmla="*/ 119151 w 1554975"/>
                <a:gd name="connsiteY30" fmla="*/ 970178 h 1010640"/>
                <a:gd name="connsiteX31" fmla="*/ 122326 w 1554975"/>
                <a:gd name="connsiteY31" fmla="*/ 974813 h 1010640"/>
                <a:gd name="connsiteX32" fmla="*/ 156324 w 1554975"/>
                <a:gd name="connsiteY32" fmla="*/ 989723 h 1010640"/>
                <a:gd name="connsiteX33" fmla="*/ 438619 w 1554975"/>
                <a:gd name="connsiteY33" fmla="*/ 965250 h 1010640"/>
                <a:gd name="connsiteX34" fmla="*/ 442988 w 1554975"/>
                <a:gd name="connsiteY34" fmla="*/ 964120 h 1010640"/>
                <a:gd name="connsiteX35" fmla="*/ 446976 w 1554975"/>
                <a:gd name="connsiteY35" fmla="*/ 962329 h 1010640"/>
                <a:gd name="connsiteX36" fmla="*/ 452843 w 1554975"/>
                <a:gd name="connsiteY36" fmla="*/ 966626 h 1010640"/>
                <a:gd name="connsiteX37" fmla="*/ 459336 w 1554975"/>
                <a:gd name="connsiteY37" fmla="*/ 969776 h 1010640"/>
                <a:gd name="connsiteX38" fmla="*/ 466282 w 1554975"/>
                <a:gd name="connsiteY38" fmla="*/ 971714 h 1010640"/>
                <a:gd name="connsiteX39" fmla="*/ 475818 w 1554975"/>
                <a:gd name="connsiteY39" fmla="*/ 972337 h 1010640"/>
                <a:gd name="connsiteX40" fmla="*/ 561251 w 1554975"/>
                <a:gd name="connsiteY40" fmla="*/ 964946 h 1010640"/>
                <a:gd name="connsiteX41" fmla="*/ 594710 w 1554975"/>
                <a:gd name="connsiteY41" fmla="*/ 940701 h 1010640"/>
                <a:gd name="connsiteX42" fmla="*/ 598754 w 1554975"/>
                <a:gd name="connsiteY42" fmla="*/ 901865 h 1010640"/>
                <a:gd name="connsiteX43" fmla="*/ 602716 w 1554975"/>
                <a:gd name="connsiteY43" fmla="*/ 902347 h 1010640"/>
                <a:gd name="connsiteX44" fmla="*/ 1037755 w 1554975"/>
                <a:gd name="connsiteY44" fmla="*/ 865022 h 1010640"/>
                <a:gd name="connsiteX45" fmla="*/ 1070160 w 1554975"/>
                <a:gd name="connsiteY45" fmla="*/ 843042 h 1010640"/>
                <a:gd name="connsiteX46" fmla="*/ 1074127 w 1554975"/>
                <a:gd name="connsiteY46" fmla="*/ 829919 h 1010640"/>
                <a:gd name="connsiteX47" fmla="*/ 1123810 w 1554975"/>
                <a:gd name="connsiteY47" fmla="*/ 928992 h 1010640"/>
                <a:gd name="connsiteX48" fmla="*/ 1149145 w 1554975"/>
                <a:gd name="connsiteY48" fmla="*/ 965053 h 1010640"/>
                <a:gd name="connsiteX49" fmla="*/ 1185422 w 1554975"/>
                <a:gd name="connsiteY49" fmla="*/ 991879 h 1010640"/>
                <a:gd name="connsiteX50" fmla="*/ 1226554 w 1554975"/>
                <a:gd name="connsiteY50" fmla="*/ 1006793 h 1010640"/>
                <a:gd name="connsiteX51" fmla="*/ 1263345 w 1554975"/>
                <a:gd name="connsiteY51" fmla="*/ 1010640 h 1010640"/>
                <a:gd name="connsiteX52" fmla="*/ 1274051 w 1554975"/>
                <a:gd name="connsiteY52" fmla="*/ 1010399 h 1010640"/>
                <a:gd name="connsiteX53" fmla="*/ 1326498 w 1554975"/>
                <a:gd name="connsiteY53" fmla="*/ 999571 h 1010640"/>
                <a:gd name="connsiteX54" fmla="*/ 1370569 w 1554975"/>
                <a:gd name="connsiteY54" fmla="*/ 977403 h 1010640"/>
                <a:gd name="connsiteX55" fmla="*/ 1407765 w 1554975"/>
                <a:gd name="connsiteY55" fmla="*/ 945834 h 1010640"/>
                <a:gd name="connsiteX56" fmla="*/ 1434947 w 1554975"/>
                <a:gd name="connsiteY56" fmla="*/ 905586 h 1010640"/>
                <a:gd name="connsiteX57" fmla="*/ 1448695 w 1554975"/>
                <a:gd name="connsiteY57" fmla="*/ 859035 h 1010640"/>
                <a:gd name="connsiteX58" fmla="*/ 1450047 w 1554975"/>
                <a:gd name="connsiteY58" fmla="*/ 843064 h 1010640"/>
                <a:gd name="connsiteX59" fmla="*/ 1449789 w 1554975"/>
                <a:gd name="connsiteY59" fmla="*/ 827413 h 1010640"/>
                <a:gd name="connsiteX60" fmla="*/ 1447860 w 1554975"/>
                <a:gd name="connsiteY60" fmla="*/ 812031 h 1010640"/>
                <a:gd name="connsiteX61" fmla="*/ 1444240 w 1554975"/>
                <a:gd name="connsiteY61" fmla="*/ 796811 h 1010640"/>
                <a:gd name="connsiteX62" fmla="*/ 1437386 w 1554975"/>
                <a:gd name="connsiteY62" fmla="*/ 778306 h 1010640"/>
                <a:gd name="connsiteX63" fmla="*/ 1425524 w 1554975"/>
                <a:gd name="connsiteY63" fmla="*/ 754735 h 1010640"/>
                <a:gd name="connsiteX64" fmla="*/ 1429448 w 1554975"/>
                <a:gd name="connsiteY64" fmla="*/ 754392 h 1010640"/>
                <a:gd name="connsiteX65" fmla="*/ 1462897 w 1554975"/>
                <a:gd name="connsiteY65" fmla="*/ 730148 h 1010640"/>
                <a:gd name="connsiteX66" fmla="*/ 1468767 w 1554975"/>
                <a:gd name="connsiteY66" fmla="*/ 639356 h 1010640"/>
                <a:gd name="connsiteX67" fmla="*/ 1515364 w 1554975"/>
                <a:gd name="connsiteY67" fmla="*/ 635330 h 1010640"/>
                <a:gd name="connsiteX68" fmla="*/ 1548818 w 1554975"/>
                <a:gd name="connsiteY68" fmla="*/ 611091 h 1010640"/>
                <a:gd name="connsiteX69" fmla="*/ 1554975 w 1554975"/>
                <a:gd name="connsiteY69" fmla="*/ 513219 h 1010640"/>
                <a:gd name="connsiteX70" fmla="*/ 1553044 w 1554975"/>
                <a:gd name="connsiteY70" fmla="*/ 505853 h 1010640"/>
                <a:gd name="connsiteX71" fmla="*/ 1549361 w 1554975"/>
                <a:gd name="connsiteY71" fmla="*/ 499414 h 1010640"/>
                <a:gd name="connsiteX72" fmla="*/ 1547088 w 1554975"/>
                <a:gd name="connsiteY72" fmla="*/ 494804 h 1010640"/>
                <a:gd name="connsiteX73" fmla="*/ 1491373 w 1554975"/>
                <a:gd name="connsiteY73" fmla="*/ 383184 h 1010640"/>
                <a:gd name="connsiteX74" fmla="*/ 1437906 w 1554975"/>
                <a:gd name="connsiteY74" fmla="*/ 276021 h 1010640"/>
                <a:gd name="connsiteX75" fmla="*/ 1435773 w 1554975"/>
                <a:gd name="connsiteY75" fmla="*/ 270929 h 1010640"/>
                <a:gd name="connsiteX76" fmla="*/ 1432610 w 1554975"/>
                <a:gd name="connsiteY76" fmla="*/ 266293 h 1010640"/>
                <a:gd name="connsiteX77" fmla="*/ 1403845 w 1554975"/>
                <a:gd name="connsiteY77" fmla="*/ 251498 h 1010640"/>
                <a:gd name="connsiteX78" fmla="*/ 1360144 w 1554975"/>
                <a:gd name="connsiteY78" fmla="*/ 164363 h 1010640"/>
                <a:gd name="connsiteX79" fmla="*/ 1354188 w 1554975"/>
                <a:gd name="connsiteY79" fmla="*/ 154448 h 1010640"/>
                <a:gd name="connsiteX80" fmla="*/ 1345711 w 1554975"/>
                <a:gd name="connsiteY80" fmla="*/ 146681 h 1010640"/>
                <a:gd name="connsiteX81" fmla="*/ 1335252 w 1554975"/>
                <a:gd name="connsiteY81" fmla="*/ 141596 h 1010640"/>
                <a:gd name="connsiteX82" fmla="*/ 1322260 w 1554975"/>
                <a:gd name="connsiteY82" fmla="*/ 139725 h 1010640"/>
                <a:gd name="connsiteX83" fmla="*/ 1273124 w 1554975"/>
                <a:gd name="connsiteY83" fmla="*/ 143891 h 1010640"/>
                <a:gd name="connsiteX84" fmla="*/ 1217472 w 1554975"/>
                <a:gd name="connsiteY84" fmla="*/ 32512 h 1010640"/>
                <a:gd name="connsiteX85" fmla="*/ 1185740 w 1554975"/>
                <a:gd name="connsiteY85" fmla="*/ 4170 h 1010640"/>
                <a:gd name="connsiteX86" fmla="*/ 1169339 w 1554975"/>
                <a:gd name="connsiteY86" fmla="*/ 1612 h 1010640"/>
                <a:gd name="connsiteX87" fmla="*/ 1150497 w 1554975"/>
                <a:gd name="connsiteY87" fmla="*/ 4927 h 1010640"/>
                <a:gd name="connsiteX88" fmla="*/ 1134149 w 1554975"/>
                <a:gd name="connsiteY88" fmla="*/ 14147 h 1010640"/>
                <a:gd name="connsiteX89" fmla="*/ 1121642 w 1554975"/>
                <a:gd name="connsiteY89" fmla="*/ 28187 h 1010640"/>
                <a:gd name="connsiteX90" fmla="*/ 1114323 w 1554975"/>
                <a:gd name="connsiteY90" fmla="*/ 45961 h 1010640"/>
                <a:gd name="connsiteX91" fmla="*/ 1111910 w 1554975"/>
                <a:gd name="connsiteY91" fmla="*/ 56769 h 1010640"/>
                <a:gd name="connsiteX92" fmla="*/ 1099070 w 1554975"/>
                <a:gd name="connsiteY92" fmla="*/ 31267 h 1010640"/>
                <a:gd name="connsiteX93" fmla="*/ 1071575 w 1554975"/>
                <a:gd name="connsiteY93" fmla="*/ 4132 h 1010640"/>
                <a:gd name="connsiteX94" fmla="*/ 1061503 w 1554975"/>
                <a:gd name="connsiteY94" fmla="*/ 1048 h 1010640"/>
                <a:gd name="connsiteX95" fmla="*/ 1050798 w 1554975"/>
                <a:gd name="connsiteY95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5378 w 1554975"/>
                <a:gd name="connsiteY16" fmla="*/ 98437 h 1010640"/>
                <a:gd name="connsiteX17" fmla="*/ 845832 w 1554975"/>
                <a:gd name="connsiteY17" fmla="*/ 83019 h 1010640"/>
                <a:gd name="connsiteX18" fmla="*/ 351090 w 1554975"/>
                <a:gd name="connsiteY18" fmla="*/ 118276 h 1010640"/>
                <a:gd name="connsiteX19" fmla="*/ 330330 w 1554975"/>
                <a:gd name="connsiteY19" fmla="*/ 136163 h 1010640"/>
                <a:gd name="connsiteX20" fmla="*/ 331812 w 1554975"/>
                <a:gd name="connsiteY20" fmla="*/ 363296 h 1010640"/>
                <a:gd name="connsiteX21" fmla="*/ 328434 w 1554975"/>
                <a:gd name="connsiteY21" fmla="*/ 356755 h 1010640"/>
                <a:gd name="connsiteX22" fmla="*/ 289318 w 1554975"/>
                <a:gd name="connsiteY22" fmla="*/ 332524 h 1010640"/>
                <a:gd name="connsiteX23" fmla="*/ 48552 w 1554975"/>
                <a:gd name="connsiteY23" fmla="*/ 353377 h 1010640"/>
                <a:gd name="connsiteX24" fmla="*/ 15090 w 1554975"/>
                <a:gd name="connsiteY24" fmla="*/ 377626 h 1010640"/>
                <a:gd name="connsiteX25" fmla="*/ 0 w 1554975"/>
                <a:gd name="connsiteY25" fmla="*/ 728040 h 1010640"/>
                <a:gd name="connsiteX26" fmla="*/ 1917 w 1554975"/>
                <a:gd name="connsiteY26" fmla="*/ 735393 h 1010640"/>
                <a:gd name="connsiteX27" fmla="*/ 5600 w 1554975"/>
                <a:gd name="connsiteY27" fmla="*/ 741832 h 1010640"/>
                <a:gd name="connsiteX28" fmla="*/ 72466 w 1554975"/>
                <a:gd name="connsiteY28" fmla="*/ 875792 h 1010640"/>
                <a:gd name="connsiteX29" fmla="*/ 117017 w 1554975"/>
                <a:gd name="connsiteY29" fmla="*/ 965085 h 1010640"/>
                <a:gd name="connsiteX30" fmla="*/ 119151 w 1554975"/>
                <a:gd name="connsiteY30" fmla="*/ 970178 h 1010640"/>
                <a:gd name="connsiteX31" fmla="*/ 122326 w 1554975"/>
                <a:gd name="connsiteY31" fmla="*/ 974813 h 1010640"/>
                <a:gd name="connsiteX32" fmla="*/ 156324 w 1554975"/>
                <a:gd name="connsiteY32" fmla="*/ 989723 h 1010640"/>
                <a:gd name="connsiteX33" fmla="*/ 438619 w 1554975"/>
                <a:gd name="connsiteY33" fmla="*/ 965250 h 1010640"/>
                <a:gd name="connsiteX34" fmla="*/ 442988 w 1554975"/>
                <a:gd name="connsiteY34" fmla="*/ 964120 h 1010640"/>
                <a:gd name="connsiteX35" fmla="*/ 446976 w 1554975"/>
                <a:gd name="connsiteY35" fmla="*/ 962329 h 1010640"/>
                <a:gd name="connsiteX36" fmla="*/ 452843 w 1554975"/>
                <a:gd name="connsiteY36" fmla="*/ 966626 h 1010640"/>
                <a:gd name="connsiteX37" fmla="*/ 459336 w 1554975"/>
                <a:gd name="connsiteY37" fmla="*/ 969776 h 1010640"/>
                <a:gd name="connsiteX38" fmla="*/ 466282 w 1554975"/>
                <a:gd name="connsiteY38" fmla="*/ 971714 h 1010640"/>
                <a:gd name="connsiteX39" fmla="*/ 475818 w 1554975"/>
                <a:gd name="connsiteY39" fmla="*/ 972337 h 1010640"/>
                <a:gd name="connsiteX40" fmla="*/ 561251 w 1554975"/>
                <a:gd name="connsiteY40" fmla="*/ 964946 h 1010640"/>
                <a:gd name="connsiteX41" fmla="*/ 594710 w 1554975"/>
                <a:gd name="connsiteY41" fmla="*/ 940701 h 1010640"/>
                <a:gd name="connsiteX42" fmla="*/ 598754 w 1554975"/>
                <a:gd name="connsiteY42" fmla="*/ 901865 h 1010640"/>
                <a:gd name="connsiteX43" fmla="*/ 602716 w 1554975"/>
                <a:gd name="connsiteY43" fmla="*/ 902347 h 1010640"/>
                <a:gd name="connsiteX44" fmla="*/ 1037755 w 1554975"/>
                <a:gd name="connsiteY44" fmla="*/ 865022 h 1010640"/>
                <a:gd name="connsiteX45" fmla="*/ 1070160 w 1554975"/>
                <a:gd name="connsiteY45" fmla="*/ 843042 h 1010640"/>
                <a:gd name="connsiteX46" fmla="*/ 1074127 w 1554975"/>
                <a:gd name="connsiteY46" fmla="*/ 829919 h 1010640"/>
                <a:gd name="connsiteX47" fmla="*/ 1123810 w 1554975"/>
                <a:gd name="connsiteY47" fmla="*/ 928992 h 1010640"/>
                <a:gd name="connsiteX48" fmla="*/ 1149145 w 1554975"/>
                <a:gd name="connsiteY48" fmla="*/ 965053 h 1010640"/>
                <a:gd name="connsiteX49" fmla="*/ 1185422 w 1554975"/>
                <a:gd name="connsiteY49" fmla="*/ 991879 h 1010640"/>
                <a:gd name="connsiteX50" fmla="*/ 1226554 w 1554975"/>
                <a:gd name="connsiteY50" fmla="*/ 1006793 h 1010640"/>
                <a:gd name="connsiteX51" fmla="*/ 1263345 w 1554975"/>
                <a:gd name="connsiteY51" fmla="*/ 1010640 h 1010640"/>
                <a:gd name="connsiteX52" fmla="*/ 1274051 w 1554975"/>
                <a:gd name="connsiteY52" fmla="*/ 1010399 h 1010640"/>
                <a:gd name="connsiteX53" fmla="*/ 1326498 w 1554975"/>
                <a:gd name="connsiteY53" fmla="*/ 999571 h 1010640"/>
                <a:gd name="connsiteX54" fmla="*/ 1370569 w 1554975"/>
                <a:gd name="connsiteY54" fmla="*/ 977403 h 1010640"/>
                <a:gd name="connsiteX55" fmla="*/ 1407765 w 1554975"/>
                <a:gd name="connsiteY55" fmla="*/ 945834 h 1010640"/>
                <a:gd name="connsiteX56" fmla="*/ 1434947 w 1554975"/>
                <a:gd name="connsiteY56" fmla="*/ 905586 h 1010640"/>
                <a:gd name="connsiteX57" fmla="*/ 1448695 w 1554975"/>
                <a:gd name="connsiteY57" fmla="*/ 859035 h 1010640"/>
                <a:gd name="connsiteX58" fmla="*/ 1450047 w 1554975"/>
                <a:gd name="connsiteY58" fmla="*/ 843064 h 1010640"/>
                <a:gd name="connsiteX59" fmla="*/ 1449789 w 1554975"/>
                <a:gd name="connsiteY59" fmla="*/ 827413 h 1010640"/>
                <a:gd name="connsiteX60" fmla="*/ 1447860 w 1554975"/>
                <a:gd name="connsiteY60" fmla="*/ 812031 h 1010640"/>
                <a:gd name="connsiteX61" fmla="*/ 1444240 w 1554975"/>
                <a:gd name="connsiteY61" fmla="*/ 796811 h 1010640"/>
                <a:gd name="connsiteX62" fmla="*/ 1437386 w 1554975"/>
                <a:gd name="connsiteY62" fmla="*/ 778306 h 1010640"/>
                <a:gd name="connsiteX63" fmla="*/ 1425524 w 1554975"/>
                <a:gd name="connsiteY63" fmla="*/ 754735 h 1010640"/>
                <a:gd name="connsiteX64" fmla="*/ 1429448 w 1554975"/>
                <a:gd name="connsiteY64" fmla="*/ 754392 h 1010640"/>
                <a:gd name="connsiteX65" fmla="*/ 1462897 w 1554975"/>
                <a:gd name="connsiteY65" fmla="*/ 730148 h 1010640"/>
                <a:gd name="connsiteX66" fmla="*/ 1468767 w 1554975"/>
                <a:gd name="connsiteY66" fmla="*/ 639356 h 1010640"/>
                <a:gd name="connsiteX67" fmla="*/ 1515364 w 1554975"/>
                <a:gd name="connsiteY67" fmla="*/ 635330 h 1010640"/>
                <a:gd name="connsiteX68" fmla="*/ 1548818 w 1554975"/>
                <a:gd name="connsiteY68" fmla="*/ 611091 h 1010640"/>
                <a:gd name="connsiteX69" fmla="*/ 1554975 w 1554975"/>
                <a:gd name="connsiteY69" fmla="*/ 513219 h 1010640"/>
                <a:gd name="connsiteX70" fmla="*/ 1553044 w 1554975"/>
                <a:gd name="connsiteY70" fmla="*/ 505853 h 1010640"/>
                <a:gd name="connsiteX71" fmla="*/ 1549361 w 1554975"/>
                <a:gd name="connsiteY71" fmla="*/ 499414 h 1010640"/>
                <a:gd name="connsiteX72" fmla="*/ 1547088 w 1554975"/>
                <a:gd name="connsiteY72" fmla="*/ 494804 h 1010640"/>
                <a:gd name="connsiteX73" fmla="*/ 1491373 w 1554975"/>
                <a:gd name="connsiteY73" fmla="*/ 383184 h 1010640"/>
                <a:gd name="connsiteX74" fmla="*/ 1437906 w 1554975"/>
                <a:gd name="connsiteY74" fmla="*/ 276021 h 1010640"/>
                <a:gd name="connsiteX75" fmla="*/ 1435773 w 1554975"/>
                <a:gd name="connsiteY75" fmla="*/ 270929 h 1010640"/>
                <a:gd name="connsiteX76" fmla="*/ 1432610 w 1554975"/>
                <a:gd name="connsiteY76" fmla="*/ 266293 h 1010640"/>
                <a:gd name="connsiteX77" fmla="*/ 1403845 w 1554975"/>
                <a:gd name="connsiteY77" fmla="*/ 251498 h 1010640"/>
                <a:gd name="connsiteX78" fmla="*/ 1360144 w 1554975"/>
                <a:gd name="connsiteY78" fmla="*/ 164363 h 1010640"/>
                <a:gd name="connsiteX79" fmla="*/ 1354188 w 1554975"/>
                <a:gd name="connsiteY79" fmla="*/ 154448 h 1010640"/>
                <a:gd name="connsiteX80" fmla="*/ 1345711 w 1554975"/>
                <a:gd name="connsiteY80" fmla="*/ 146681 h 1010640"/>
                <a:gd name="connsiteX81" fmla="*/ 1335252 w 1554975"/>
                <a:gd name="connsiteY81" fmla="*/ 141596 h 1010640"/>
                <a:gd name="connsiteX82" fmla="*/ 1322260 w 1554975"/>
                <a:gd name="connsiteY82" fmla="*/ 139725 h 1010640"/>
                <a:gd name="connsiteX83" fmla="*/ 1273124 w 1554975"/>
                <a:gd name="connsiteY83" fmla="*/ 143891 h 1010640"/>
                <a:gd name="connsiteX84" fmla="*/ 1217472 w 1554975"/>
                <a:gd name="connsiteY84" fmla="*/ 32512 h 1010640"/>
                <a:gd name="connsiteX85" fmla="*/ 1185740 w 1554975"/>
                <a:gd name="connsiteY85" fmla="*/ 4170 h 1010640"/>
                <a:gd name="connsiteX86" fmla="*/ 1169339 w 1554975"/>
                <a:gd name="connsiteY86" fmla="*/ 1612 h 1010640"/>
                <a:gd name="connsiteX87" fmla="*/ 1150497 w 1554975"/>
                <a:gd name="connsiteY87" fmla="*/ 4927 h 1010640"/>
                <a:gd name="connsiteX88" fmla="*/ 1134149 w 1554975"/>
                <a:gd name="connsiteY88" fmla="*/ 14147 h 1010640"/>
                <a:gd name="connsiteX89" fmla="*/ 1121642 w 1554975"/>
                <a:gd name="connsiteY89" fmla="*/ 28187 h 1010640"/>
                <a:gd name="connsiteX90" fmla="*/ 1114323 w 1554975"/>
                <a:gd name="connsiteY90" fmla="*/ 45961 h 1010640"/>
                <a:gd name="connsiteX91" fmla="*/ 1111910 w 1554975"/>
                <a:gd name="connsiteY91" fmla="*/ 56769 h 1010640"/>
                <a:gd name="connsiteX92" fmla="*/ 1099070 w 1554975"/>
                <a:gd name="connsiteY92" fmla="*/ 31267 h 1010640"/>
                <a:gd name="connsiteX93" fmla="*/ 1071575 w 1554975"/>
                <a:gd name="connsiteY93" fmla="*/ 4132 h 1010640"/>
                <a:gd name="connsiteX94" fmla="*/ 1061503 w 1554975"/>
                <a:gd name="connsiteY94" fmla="*/ 1048 h 1010640"/>
                <a:gd name="connsiteX95" fmla="*/ 1050798 w 1554975"/>
                <a:gd name="connsiteY95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6965 w 1554975"/>
                <a:gd name="connsiteY16" fmla="*/ 87325 h 1010640"/>
                <a:gd name="connsiteX17" fmla="*/ 845832 w 1554975"/>
                <a:gd name="connsiteY17" fmla="*/ 83019 h 1010640"/>
                <a:gd name="connsiteX18" fmla="*/ 351090 w 1554975"/>
                <a:gd name="connsiteY18" fmla="*/ 118276 h 1010640"/>
                <a:gd name="connsiteX19" fmla="*/ 330330 w 1554975"/>
                <a:gd name="connsiteY19" fmla="*/ 136163 h 1010640"/>
                <a:gd name="connsiteX20" fmla="*/ 331812 w 1554975"/>
                <a:gd name="connsiteY20" fmla="*/ 363296 h 1010640"/>
                <a:gd name="connsiteX21" fmla="*/ 328434 w 1554975"/>
                <a:gd name="connsiteY21" fmla="*/ 356755 h 1010640"/>
                <a:gd name="connsiteX22" fmla="*/ 289318 w 1554975"/>
                <a:gd name="connsiteY22" fmla="*/ 332524 h 1010640"/>
                <a:gd name="connsiteX23" fmla="*/ 48552 w 1554975"/>
                <a:gd name="connsiteY23" fmla="*/ 353377 h 1010640"/>
                <a:gd name="connsiteX24" fmla="*/ 15090 w 1554975"/>
                <a:gd name="connsiteY24" fmla="*/ 377626 h 1010640"/>
                <a:gd name="connsiteX25" fmla="*/ 0 w 1554975"/>
                <a:gd name="connsiteY25" fmla="*/ 728040 h 1010640"/>
                <a:gd name="connsiteX26" fmla="*/ 1917 w 1554975"/>
                <a:gd name="connsiteY26" fmla="*/ 735393 h 1010640"/>
                <a:gd name="connsiteX27" fmla="*/ 5600 w 1554975"/>
                <a:gd name="connsiteY27" fmla="*/ 741832 h 1010640"/>
                <a:gd name="connsiteX28" fmla="*/ 72466 w 1554975"/>
                <a:gd name="connsiteY28" fmla="*/ 875792 h 1010640"/>
                <a:gd name="connsiteX29" fmla="*/ 117017 w 1554975"/>
                <a:gd name="connsiteY29" fmla="*/ 965085 h 1010640"/>
                <a:gd name="connsiteX30" fmla="*/ 119151 w 1554975"/>
                <a:gd name="connsiteY30" fmla="*/ 970178 h 1010640"/>
                <a:gd name="connsiteX31" fmla="*/ 122326 w 1554975"/>
                <a:gd name="connsiteY31" fmla="*/ 974813 h 1010640"/>
                <a:gd name="connsiteX32" fmla="*/ 156324 w 1554975"/>
                <a:gd name="connsiteY32" fmla="*/ 989723 h 1010640"/>
                <a:gd name="connsiteX33" fmla="*/ 438619 w 1554975"/>
                <a:gd name="connsiteY33" fmla="*/ 965250 h 1010640"/>
                <a:gd name="connsiteX34" fmla="*/ 442988 w 1554975"/>
                <a:gd name="connsiteY34" fmla="*/ 964120 h 1010640"/>
                <a:gd name="connsiteX35" fmla="*/ 446976 w 1554975"/>
                <a:gd name="connsiteY35" fmla="*/ 962329 h 1010640"/>
                <a:gd name="connsiteX36" fmla="*/ 452843 w 1554975"/>
                <a:gd name="connsiteY36" fmla="*/ 966626 h 1010640"/>
                <a:gd name="connsiteX37" fmla="*/ 459336 w 1554975"/>
                <a:gd name="connsiteY37" fmla="*/ 969776 h 1010640"/>
                <a:gd name="connsiteX38" fmla="*/ 466282 w 1554975"/>
                <a:gd name="connsiteY38" fmla="*/ 971714 h 1010640"/>
                <a:gd name="connsiteX39" fmla="*/ 475818 w 1554975"/>
                <a:gd name="connsiteY39" fmla="*/ 972337 h 1010640"/>
                <a:gd name="connsiteX40" fmla="*/ 561251 w 1554975"/>
                <a:gd name="connsiteY40" fmla="*/ 964946 h 1010640"/>
                <a:gd name="connsiteX41" fmla="*/ 594710 w 1554975"/>
                <a:gd name="connsiteY41" fmla="*/ 940701 h 1010640"/>
                <a:gd name="connsiteX42" fmla="*/ 598754 w 1554975"/>
                <a:gd name="connsiteY42" fmla="*/ 901865 h 1010640"/>
                <a:gd name="connsiteX43" fmla="*/ 602716 w 1554975"/>
                <a:gd name="connsiteY43" fmla="*/ 902347 h 1010640"/>
                <a:gd name="connsiteX44" fmla="*/ 1037755 w 1554975"/>
                <a:gd name="connsiteY44" fmla="*/ 865022 h 1010640"/>
                <a:gd name="connsiteX45" fmla="*/ 1070160 w 1554975"/>
                <a:gd name="connsiteY45" fmla="*/ 843042 h 1010640"/>
                <a:gd name="connsiteX46" fmla="*/ 1074127 w 1554975"/>
                <a:gd name="connsiteY46" fmla="*/ 829919 h 1010640"/>
                <a:gd name="connsiteX47" fmla="*/ 1123810 w 1554975"/>
                <a:gd name="connsiteY47" fmla="*/ 928992 h 1010640"/>
                <a:gd name="connsiteX48" fmla="*/ 1149145 w 1554975"/>
                <a:gd name="connsiteY48" fmla="*/ 965053 h 1010640"/>
                <a:gd name="connsiteX49" fmla="*/ 1185422 w 1554975"/>
                <a:gd name="connsiteY49" fmla="*/ 991879 h 1010640"/>
                <a:gd name="connsiteX50" fmla="*/ 1226554 w 1554975"/>
                <a:gd name="connsiteY50" fmla="*/ 1006793 h 1010640"/>
                <a:gd name="connsiteX51" fmla="*/ 1263345 w 1554975"/>
                <a:gd name="connsiteY51" fmla="*/ 1010640 h 1010640"/>
                <a:gd name="connsiteX52" fmla="*/ 1274051 w 1554975"/>
                <a:gd name="connsiteY52" fmla="*/ 1010399 h 1010640"/>
                <a:gd name="connsiteX53" fmla="*/ 1326498 w 1554975"/>
                <a:gd name="connsiteY53" fmla="*/ 999571 h 1010640"/>
                <a:gd name="connsiteX54" fmla="*/ 1370569 w 1554975"/>
                <a:gd name="connsiteY54" fmla="*/ 977403 h 1010640"/>
                <a:gd name="connsiteX55" fmla="*/ 1407765 w 1554975"/>
                <a:gd name="connsiteY55" fmla="*/ 945834 h 1010640"/>
                <a:gd name="connsiteX56" fmla="*/ 1434947 w 1554975"/>
                <a:gd name="connsiteY56" fmla="*/ 905586 h 1010640"/>
                <a:gd name="connsiteX57" fmla="*/ 1448695 w 1554975"/>
                <a:gd name="connsiteY57" fmla="*/ 859035 h 1010640"/>
                <a:gd name="connsiteX58" fmla="*/ 1450047 w 1554975"/>
                <a:gd name="connsiteY58" fmla="*/ 843064 h 1010640"/>
                <a:gd name="connsiteX59" fmla="*/ 1449789 w 1554975"/>
                <a:gd name="connsiteY59" fmla="*/ 827413 h 1010640"/>
                <a:gd name="connsiteX60" fmla="*/ 1447860 w 1554975"/>
                <a:gd name="connsiteY60" fmla="*/ 812031 h 1010640"/>
                <a:gd name="connsiteX61" fmla="*/ 1444240 w 1554975"/>
                <a:gd name="connsiteY61" fmla="*/ 796811 h 1010640"/>
                <a:gd name="connsiteX62" fmla="*/ 1437386 w 1554975"/>
                <a:gd name="connsiteY62" fmla="*/ 778306 h 1010640"/>
                <a:gd name="connsiteX63" fmla="*/ 1425524 w 1554975"/>
                <a:gd name="connsiteY63" fmla="*/ 754735 h 1010640"/>
                <a:gd name="connsiteX64" fmla="*/ 1429448 w 1554975"/>
                <a:gd name="connsiteY64" fmla="*/ 754392 h 1010640"/>
                <a:gd name="connsiteX65" fmla="*/ 1462897 w 1554975"/>
                <a:gd name="connsiteY65" fmla="*/ 730148 h 1010640"/>
                <a:gd name="connsiteX66" fmla="*/ 1468767 w 1554975"/>
                <a:gd name="connsiteY66" fmla="*/ 639356 h 1010640"/>
                <a:gd name="connsiteX67" fmla="*/ 1515364 w 1554975"/>
                <a:gd name="connsiteY67" fmla="*/ 635330 h 1010640"/>
                <a:gd name="connsiteX68" fmla="*/ 1548818 w 1554975"/>
                <a:gd name="connsiteY68" fmla="*/ 611091 h 1010640"/>
                <a:gd name="connsiteX69" fmla="*/ 1554975 w 1554975"/>
                <a:gd name="connsiteY69" fmla="*/ 513219 h 1010640"/>
                <a:gd name="connsiteX70" fmla="*/ 1553044 w 1554975"/>
                <a:gd name="connsiteY70" fmla="*/ 505853 h 1010640"/>
                <a:gd name="connsiteX71" fmla="*/ 1549361 w 1554975"/>
                <a:gd name="connsiteY71" fmla="*/ 499414 h 1010640"/>
                <a:gd name="connsiteX72" fmla="*/ 1547088 w 1554975"/>
                <a:gd name="connsiteY72" fmla="*/ 494804 h 1010640"/>
                <a:gd name="connsiteX73" fmla="*/ 1491373 w 1554975"/>
                <a:gd name="connsiteY73" fmla="*/ 383184 h 1010640"/>
                <a:gd name="connsiteX74" fmla="*/ 1437906 w 1554975"/>
                <a:gd name="connsiteY74" fmla="*/ 276021 h 1010640"/>
                <a:gd name="connsiteX75" fmla="*/ 1435773 w 1554975"/>
                <a:gd name="connsiteY75" fmla="*/ 270929 h 1010640"/>
                <a:gd name="connsiteX76" fmla="*/ 1432610 w 1554975"/>
                <a:gd name="connsiteY76" fmla="*/ 266293 h 1010640"/>
                <a:gd name="connsiteX77" fmla="*/ 1403845 w 1554975"/>
                <a:gd name="connsiteY77" fmla="*/ 251498 h 1010640"/>
                <a:gd name="connsiteX78" fmla="*/ 1360144 w 1554975"/>
                <a:gd name="connsiteY78" fmla="*/ 164363 h 1010640"/>
                <a:gd name="connsiteX79" fmla="*/ 1354188 w 1554975"/>
                <a:gd name="connsiteY79" fmla="*/ 154448 h 1010640"/>
                <a:gd name="connsiteX80" fmla="*/ 1345711 w 1554975"/>
                <a:gd name="connsiteY80" fmla="*/ 146681 h 1010640"/>
                <a:gd name="connsiteX81" fmla="*/ 1335252 w 1554975"/>
                <a:gd name="connsiteY81" fmla="*/ 141596 h 1010640"/>
                <a:gd name="connsiteX82" fmla="*/ 1322260 w 1554975"/>
                <a:gd name="connsiteY82" fmla="*/ 139725 h 1010640"/>
                <a:gd name="connsiteX83" fmla="*/ 1273124 w 1554975"/>
                <a:gd name="connsiteY83" fmla="*/ 143891 h 1010640"/>
                <a:gd name="connsiteX84" fmla="*/ 1217472 w 1554975"/>
                <a:gd name="connsiteY84" fmla="*/ 32512 h 1010640"/>
                <a:gd name="connsiteX85" fmla="*/ 1185740 w 1554975"/>
                <a:gd name="connsiteY85" fmla="*/ 4170 h 1010640"/>
                <a:gd name="connsiteX86" fmla="*/ 1169339 w 1554975"/>
                <a:gd name="connsiteY86" fmla="*/ 1612 h 1010640"/>
                <a:gd name="connsiteX87" fmla="*/ 1150497 w 1554975"/>
                <a:gd name="connsiteY87" fmla="*/ 4927 h 1010640"/>
                <a:gd name="connsiteX88" fmla="*/ 1134149 w 1554975"/>
                <a:gd name="connsiteY88" fmla="*/ 14147 h 1010640"/>
                <a:gd name="connsiteX89" fmla="*/ 1121642 w 1554975"/>
                <a:gd name="connsiteY89" fmla="*/ 28187 h 1010640"/>
                <a:gd name="connsiteX90" fmla="*/ 1114323 w 1554975"/>
                <a:gd name="connsiteY90" fmla="*/ 45961 h 1010640"/>
                <a:gd name="connsiteX91" fmla="*/ 1111910 w 1554975"/>
                <a:gd name="connsiteY91" fmla="*/ 56769 h 1010640"/>
                <a:gd name="connsiteX92" fmla="*/ 1099070 w 1554975"/>
                <a:gd name="connsiteY92" fmla="*/ 31267 h 1010640"/>
                <a:gd name="connsiteX93" fmla="*/ 1071575 w 1554975"/>
                <a:gd name="connsiteY93" fmla="*/ 4132 h 1010640"/>
                <a:gd name="connsiteX94" fmla="*/ 1061503 w 1554975"/>
                <a:gd name="connsiteY94" fmla="*/ 1048 h 1010640"/>
                <a:gd name="connsiteX95" fmla="*/ 1050798 w 1554975"/>
                <a:gd name="connsiteY95" fmla="*/ 0 h 1010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1554975" h="1010640">
                  <a:moveTo>
                    <a:pt x="1050798" y="0"/>
                  </a:moveTo>
                  <a:lnTo>
                    <a:pt x="1009988" y="17518"/>
                  </a:lnTo>
                  <a:lnTo>
                    <a:pt x="994473" y="54292"/>
                  </a:lnTo>
                  <a:lnTo>
                    <a:pt x="993609" y="78828"/>
                  </a:lnTo>
                  <a:lnTo>
                    <a:pt x="980770" y="53187"/>
                  </a:lnTo>
                  <a:lnTo>
                    <a:pt x="972766" y="40495"/>
                  </a:lnTo>
                  <a:lnTo>
                    <a:pt x="961599" y="30687"/>
                  </a:lnTo>
                  <a:lnTo>
                    <a:pt x="947966" y="24364"/>
                  </a:lnTo>
                  <a:lnTo>
                    <a:pt x="932561" y="22123"/>
                  </a:lnTo>
                  <a:lnTo>
                    <a:pt x="927709" y="22123"/>
                  </a:lnTo>
                  <a:lnTo>
                    <a:pt x="885531" y="47804"/>
                  </a:lnTo>
                  <a:lnTo>
                    <a:pt x="876896" y="86741"/>
                  </a:lnTo>
                  <a:lnTo>
                    <a:pt x="888009" y="157251"/>
                  </a:lnTo>
                  <a:lnTo>
                    <a:pt x="890143" y="163233"/>
                  </a:lnTo>
                  <a:lnTo>
                    <a:pt x="893165" y="168605"/>
                  </a:lnTo>
                  <a:lnTo>
                    <a:pt x="900328" y="183057"/>
                  </a:lnTo>
                  <a:lnTo>
                    <a:pt x="866965" y="87325"/>
                  </a:lnTo>
                  <a:lnTo>
                    <a:pt x="845832" y="83019"/>
                  </a:lnTo>
                  <a:lnTo>
                    <a:pt x="351090" y="118276"/>
                  </a:lnTo>
                  <a:lnTo>
                    <a:pt x="330330" y="136163"/>
                  </a:lnTo>
                  <a:lnTo>
                    <a:pt x="331812" y="363296"/>
                  </a:lnTo>
                  <a:lnTo>
                    <a:pt x="328434" y="356755"/>
                  </a:lnTo>
                  <a:lnTo>
                    <a:pt x="289318" y="332524"/>
                  </a:lnTo>
                  <a:lnTo>
                    <a:pt x="48552" y="353377"/>
                  </a:lnTo>
                  <a:lnTo>
                    <a:pt x="15090" y="377626"/>
                  </a:lnTo>
                  <a:lnTo>
                    <a:pt x="0" y="728040"/>
                  </a:lnTo>
                  <a:lnTo>
                    <a:pt x="1917" y="735393"/>
                  </a:lnTo>
                  <a:lnTo>
                    <a:pt x="5600" y="741832"/>
                  </a:lnTo>
                  <a:lnTo>
                    <a:pt x="72466" y="875792"/>
                  </a:lnTo>
                  <a:lnTo>
                    <a:pt x="117017" y="965085"/>
                  </a:lnTo>
                  <a:lnTo>
                    <a:pt x="119151" y="970178"/>
                  </a:lnTo>
                  <a:lnTo>
                    <a:pt x="122326" y="974813"/>
                  </a:lnTo>
                  <a:lnTo>
                    <a:pt x="156324" y="989723"/>
                  </a:lnTo>
                  <a:lnTo>
                    <a:pt x="438619" y="965250"/>
                  </a:lnTo>
                  <a:lnTo>
                    <a:pt x="442988" y="964120"/>
                  </a:lnTo>
                  <a:lnTo>
                    <a:pt x="446976" y="962329"/>
                  </a:lnTo>
                  <a:lnTo>
                    <a:pt x="452843" y="966626"/>
                  </a:lnTo>
                  <a:lnTo>
                    <a:pt x="459336" y="969776"/>
                  </a:lnTo>
                  <a:lnTo>
                    <a:pt x="466282" y="971714"/>
                  </a:lnTo>
                  <a:lnTo>
                    <a:pt x="475818" y="972337"/>
                  </a:lnTo>
                  <a:lnTo>
                    <a:pt x="561251" y="964946"/>
                  </a:lnTo>
                  <a:lnTo>
                    <a:pt x="594710" y="940701"/>
                  </a:lnTo>
                  <a:lnTo>
                    <a:pt x="598754" y="901865"/>
                  </a:lnTo>
                  <a:lnTo>
                    <a:pt x="602716" y="902347"/>
                  </a:lnTo>
                  <a:lnTo>
                    <a:pt x="1037755" y="865022"/>
                  </a:lnTo>
                  <a:lnTo>
                    <a:pt x="1070160" y="843042"/>
                  </a:lnTo>
                  <a:lnTo>
                    <a:pt x="1074127" y="829919"/>
                  </a:lnTo>
                  <a:lnTo>
                    <a:pt x="1123810" y="928992"/>
                  </a:lnTo>
                  <a:lnTo>
                    <a:pt x="1149145" y="965053"/>
                  </a:lnTo>
                  <a:lnTo>
                    <a:pt x="1185422" y="991879"/>
                  </a:lnTo>
                  <a:lnTo>
                    <a:pt x="1226554" y="1006793"/>
                  </a:lnTo>
                  <a:lnTo>
                    <a:pt x="1263345" y="1010640"/>
                  </a:lnTo>
                  <a:lnTo>
                    <a:pt x="1274051" y="1010399"/>
                  </a:lnTo>
                  <a:lnTo>
                    <a:pt x="1326498" y="999571"/>
                  </a:lnTo>
                  <a:lnTo>
                    <a:pt x="1370569" y="977403"/>
                  </a:lnTo>
                  <a:lnTo>
                    <a:pt x="1407765" y="945834"/>
                  </a:lnTo>
                  <a:lnTo>
                    <a:pt x="1434947" y="905586"/>
                  </a:lnTo>
                  <a:lnTo>
                    <a:pt x="1448695" y="859035"/>
                  </a:lnTo>
                  <a:lnTo>
                    <a:pt x="1450047" y="843064"/>
                  </a:lnTo>
                  <a:lnTo>
                    <a:pt x="1449789" y="827413"/>
                  </a:lnTo>
                  <a:lnTo>
                    <a:pt x="1447860" y="812031"/>
                  </a:lnTo>
                  <a:lnTo>
                    <a:pt x="1444240" y="796811"/>
                  </a:lnTo>
                  <a:lnTo>
                    <a:pt x="1437386" y="778306"/>
                  </a:lnTo>
                  <a:lnTo>
                    <a:pt x="1425524" y="754735"/>
                  </a:lnTo>
                  <a:lnTo>
                    <a:pt x="1429448" y="754392"/>
                  </a:lnTo>
                  <a:lnTo>
                    <a:pt x="1462897" y="730148"/>
                  </a:lnTo>
                  <a:lnTo>
                    <a:pt x="1468767" y="639356"/>
                  </a:lnTo>
                  <a:lnTo>
                    <a:pt x="1515364" y="635330"/>
                  </a:lnTo>
                  <a:lnTo>
                    <a:pt x="1548818" y="611091"/>
                  </a:lnTo>
                  <a:lnTo>
                    <a:pt x="1554975" y="513219"/>
                  </a:lnTo>
                  <a:lnTo>
                    <a:pt x="1553044" y="505853"/>
                  </a:lnTo>
                  <a:lnTo>
                    <a:pt x="1549361" y="499414"/>
                  </a:lnTo>
                  <a:lnTo>
                    <a:pt x="1547088" y="494804"/>
                  </a:lnTo>
                  <a:lnTo>
                    <a:pt x="1491373" y="383184"/>
                  </a:lnTo>
                  <a:lnTo>
                    <a:pt x="1437906" y="276021"/>
                  </a:lnTo>
                  <a:lnTo>
                    <a:pt x="1435773" y="270929"/>
                  </a:lnTo>
                  <a:lnTo>
                    <a:pt x="1432610" y="266293"/>
                  </a:lnTo>
                  <a:lnTo>
                    <a:pt x="1403845" y="251498"/>
                  </a:lnTo>
                  <a:lnTo>
                    <a:pt x="1360144" y="164363"/>
                  </a:lnTo>
                  <a:lnTo>
                    <a:pt x="1354188" y="154448"/>
                  </a:lnTo>
                  <a:lnTo>
                    <a:pt x="1345711" y="146681"/>
                  </a:lnTo>
                  <a:lnTo>
                    <a:pt x="1335252" y="141596"/>
                  </a:lnTo>
                  <a:lnTo>
                    <a:pt x="1322260" y="139725"/>
                  </a:lnTo>
                  <a:lnTo>
                    <a:pt x="1273124" y="143891"/>
                  </a:lnTo>
                  <a:lnTo>
                    <a:pt x="1217472" y="32512"/>
                  </a:lnTo>
                  <a:lnTo>
                    <a:pt x="1185740" y="4170"/>
                  </a:lnTo>
                  <a:lnTo>
                    <a:pt x="1169339" y="1612"/>
                  </a:lnTo>
                  <a:lnTo>
                    <a:pt x="1150497" y="4927"/>
                  </a:lnTo>
                  <a:lnTo>
                    <a:pt x="1134149" y="14147"/>
                  </a:lnTo>
                  <a:lnTo>
                    <a:pt x="1121642" y="28187"/>
                  </a:lnTo>
                  <a:lnTo>
                    <a:pt x="1114323" y="45961"/>
                  </a:lnTo>
                  <a:lnTo>
                    <a:pt x="1111910" y="56769"/>
                  </a:lnTo>
                  <a:lnTo>
                    <a:pt x="1099070" y="31267"/>
                  </a:lnTo>
                  <a:lnTo>
                    <a:pt x="1071575" y="4132"/>
                  </a:lnTo>
                  <a:lnTo>
                    <a:pt x="1061503" y="1048"/>
                  </a:lnTo>
                  <a:lnTo>
                    <a:pt x="1050798" y="0"/>
                  </a:lnTo>
                  <a:close/>
                </a:path>
              </a:pathLst>
            </a:custGeom>
            <a:solidFill>
              <a:srgbClr val="050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00760" y="412203"/>
              <a:ext cx="1554976" cy="1010640"/>
            </a:xfrm>
            <a:custGeom>
              <a:avLst/>
              <a:gdLst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95540 w 1554975"/>
                <a:gd name="connsiteY16" fmla="*/ 180987 h 1010640"/>
                <a:gd name="connsiteX17" fmla="*/ 890282 w 1554975"/>
                <a:gd name="connsiteY17" fmla="*/ 179857 h 1010640"/>
                <a:gd name="connsiteX18" fmla="*/ 880541 w 1554975"/>
                <a:gd name="connsiteY18" fmla="*/ 179984 h 1010640"/>
                <a:gd name="connsiteX19" fmla="*/ 551967 w 1554975"/>
                <a:gd name="connsiteY19" fmla="*/ 208445 h 1010640"/>
                <a:gd name="connsiteX20" fmla="*/ 518506 w 1554975"/>
                <a:gd name="connsiteY20" fmla="*/ 232689 h 1010640"/>
                <a:gd name="connsiteX21" fmla="*/ 513969 w 1554975"/>
                <a:gd name="connsiteY21" fmla="*/ 284835 h 1010640"/>
                <a:gd name="connsiteX22" fmla="*/ 496455 w 1554975"/>
                <a:gd name="connsiteY22" fmla="*/ 249809 h 1010640"/>
                <a:gd name="connsiteX23" fmla="*/ 457161 w 1554975"/>
                <a:gd name="connsiteY23" fmla="*/ 225171 h 1010640"/>
                <a:gd name="connsiteX24" fmla="*/ 371728 w 1554975"/>
                <a:gd name="connsiteY24" fmla="*/ 232575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95540 w 1554975"/>
                <a:gd name="connsiteY16" fmla="*/ 180987 h 1010640"/>
                <a:gd name="connsiteX17" fmla="*/ 890282 w 1554975"/>
                <a:gd name="connsiteY17" fmla="*/ 179857 h 1010640"/>
                <a:gd name="connsiteX18" fmla="*/ 880541 w 1554975"/>
                <a:gd name="connsiteY18" fmla="*/ 179984 h 1010640"/>
                <a:gd name="connsiteX19" fmla="*/ 551967 w 1554975"/>
                <a:gd name="connsiteY19" fmla="*/ 208445 h 1010640"/>
                <a:gd name="connsiteX20" fmla="*/ 518506 w 1554975"/>
                <a:gd name="connsiteY20" fmla="*/ 232689 h 1010640"/>
                <a:gd name="connsiteX21" fmla="*/ 513969 w 1554975"/>
                <a:gd name="connsiteY21" fmla="*/ 284835 h 1010640"/>
                <a:gd name="connsiteX22" fmla="*/ 496455 w 1554975"/>
                <a:gd name="connsiteY22" fmla="*/ 249809 h 1010640"/>
                <a:gd name="connsiteX23" fmla="*/ 457161 w 1554975"/>
                <a:gd name="connsiteY23" fmla="*/ 225171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95540 w 1554975"/>
                <a:gd name="connsiteY16" fmla="*/ 180987 h 1010640"/>
                <a:gd name="connsiteX17" fmla="*/ 890282 w 1554975"/>
                <a:gd name="connsiteY17" fmla="*/ 179857 h 1010640"/>
                <a:gd name="connsiteX18" fmla="*/ 880541 w 1554975"/>
                <a:gd name="connsiteY18" fmla="*/ 179984 h 1010640"/>
                <a:gd name="connsiteX19" fmla="*/ 551967 w 1554975"/>
                <a:gd name="connsiteY19" fmla="*/ 208445 h 1010640"/>
                <a:gd name="connsiteX20" fmla="*/ 518506 w 1554975"/>
                <a:gd name="connsiteY20" fmla="*/ 232689 h 1010640"/>
                <a:gd name="connsiteX21" fmla="*/ 513969 w 1554975"/>
                <a:gd name="connsiteY21" fmla="*/ 284835 h 1010640"/>
                <a:gd name="connsiteX22" fmla="*/ 496455 w 1554975"/>
                <a:gd name="connsiteY22" fmla="*/ 249809 h 1010640"/>
                <a:gd name="connsiteX23" fmla="*/ 471448 w 1554975"/>
                <a:gd name="connsiteY23" fmla="*/ 88646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95540 w 1554975"/>
                <a:gd name="connsiteY16" fmla="*/ 180987 h 1010640"/>
                <a:gd name="connsiteX17" fmla="*/ 890282 w 1554975"/>
                <a:gd name="connsiteY17" fmla="*/ 179857 h 1010640"/>
                <a:gd name="connsiteX18" fmla="*/ 880541 w 1554975"/>
                <a:gd name="connsiteY18" fmla="*/ 179984 h 1010640"/>
                <a:gd name="connsiteX19" fmla="*/ 551967 w 1554975"/>
                <a:gd name="connsiteY19" fmla="*/ 208445 h 1010640"/>
                <a:gd name="connsiteX20" fmla="*/ 518506 w 1554975"/>
                <a:gd name="connsiteY20" fmla="*/ 232689 h 1010640"/>
                <a:gd name="connsiteX21" fmla="*/ 513969 w 1554975"/>
                <a:gd name="connsiteY21" fmla="*/ 284835 h 1010640"/>
                <a:gd name="connsiteX22" fmla="*/ 526617 w 1554975"/>
                <a:gd name="connsiteY22" fmla="*/ 84709 h 1010640"/>
                <a:gd name="connsiteX23" fmla="*/ 471448 w 1554975"/>
                <a:gd name="connsiteY23" fmla="*/ 88646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95540 w 1554975"/>
                <a:gd name="connsiteY16" fmla="*/ 180987 h 1010640"/>
                <a:gd name="connsiteX17" fmla="*/ 890282 w 1554975"/>
                <a:gd name="connsiteY17" fmla="*/ 179857 h 1010640"/>
                <a:gd name="connsiteX18" fmla="*/ 771005 w 1554975"/>
                <a:gd name="connsiteY18" fmla="*/ 45046 h 1010640"/>
                <a:gd name="connsiteX19" fmla="*/ 551967 w 1554975"/>
                <a:gd name="connsiteY19" fmla="*/ 208445 h 1010640"/>
                <a:gd name="connsiteX20" fmla="*/ 518506 w 1554975"/>
                <a:gd name="connsiteY20" fmla="*/ 232689 h 1010640"/>
                <a:gd name="connsiteX21" fmla="*/ 513969 w 1554975"/>
                <a:gd name="connsiteY21" fmla="*/ 284835 h 1010640"/>
                <a:gd name="connsiteX22" fmla="*/ 526617 w 1554975"/>
                <a:gd name="connsiteY22" fmla="*/ 84709 h 1010640"/>
                <a:gd name="connsiteX23" fmla="*/ 471448 w 1554975"/>
                <a:gd name="connsiteY23" fmla="*/ 88646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95540 w 1554975"/>
                <a:gd name="connsiteY16" fmla="*/ 180987 h 1010640"/>
                <a:gd name="connsiteX17" fmla="*/ 826782 w 1554975"/>
                <a:gd name="connsiteY17" fmla="*/ 54445 h 1010640"/>
                <a:gd name="connsiteX18" fmla="*/ 771005 w 1554975"/>
                <a:gd name="connsiteY18" fmla="*/ 45046 h 1010640"/>
                <a:gd name="connsiteX19" fmla="*/ 551967 w 1554975"/>
                <a:gd name="connsiteY19" fmla="*/ 208445 h 1010640"/>
                <a:gd name="connsiteX20" fmla="*/ 518506 w 1554975"/>
                <a:gd name="connsiteY20" fmla="*/ 232689 h 1010640"/>
                <a:gd name="connsiteX21" fmla="*/ 513969 w 1554975"/>
                <a:gd name="connsiteY21" fmla="*/ 284835 h 1010640"/>
                <a:gd name="connsiteX22" fmla="*/ 526617 w 1554975"/>
                <a:gd name="connsiteY22" fmla="*/ 84709 h 1010640"/>
                <a:gd name="connsiteX23" fmla="*/ 471448 w 1554975"/>
                <a:gd name="connsiteY23" fmla="*/ 88646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71005 w 1554975"/>
                <a:gd name="connsiteY18" fmla="*/ 45046 h 1010640"/>
                <a:gd name="connsiteX19" fmla="*/ 551967 w 1554975"/>
                <a:gd name="connsiteY19" fmla="*/ 208445 h 1010640"/>
                <a:gd name="connsiteX20" fmla="*/ 518506 w 1554975"/>
                <a:gd name="connsiteY20" fmla="*/ 232689 h 1010640"/>
                <a:gd name="connsiteX21" fmla="*/ 513969 w 1554975"/>
                <a:gd name="connsiteY21" fmla="*/ 284835 h 1010640"/>
                <a:gd name="connsiteX22" fmla="*/ 526617 w 1554975"/>
                <a:gd name="connsiteY22" fmla="*/ 84709 h 1010640"/>
                <a:gd name="connsiteX23" fmla="*/ 471448 w 1554975"/>
                <a:gd name="connsiteY23" fmla="*/ 88646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551967 w 1554975"/>
                <a:gd name="connsiteY19" fmla="*/ 208445 h 1010640"/>
                <a:gd name="connsiteX20" fmla="*/ 518506 w 1554975"/>
                <a:gd name="connsiteY20" fmla="*/ 232689 h 1010640"/>
                <a:gd name="connsiteX21" fmla="*/ 513969 w 1554975"/>
                <a:gd name="connsiteY21" fmla="*/ 284835 h 1010640"/>
                <a:gd name="connsiteX22" fmla="*/ 526617 w 1554975"/>
                <a:gd name="connsiteY22" fmla="*/ 84709 h 1010640"/>
                <a:gd name="connsiteX23" fmla="*/ 471448 w 1554975"/>
                <a:gd name="connsiteY23" fmla="*/ 88646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551967 w 1554975"/>
                <a:gd name="connsiteY19" fmla="*/ 208445 h 1010640"/>
                <a:gd name="connsiteX20" fmla="*/ 577244 w 1554975"/>
                <a:gd name="connsiteY20" fmla="*/ 91402 h 1010640"/>
                <a:gd name="connsiteX21" fmla="*/ 513969 w 1554975"/>
                <a:gd name="connsiteY21" fmla="*/ 284835 h 1010640"/>
                <a:gd name="connsiteX22" fmla="*/ 526617 w 1554975"/>
                <a:gd name="connsiteY22" fmla="*/ 84709 h 1010640"/>
                <a:gd name="connsiteX23" fmla="*/ 471448 w 1554975"/>
                <a:gd name="connsiteY23" fmla="*/ 88646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551967 w 1554975"/>
                <a:gd name="connsiteY19" fmla="*/ 208445 h 1010640"/>
                <a:gd name="connsiteX20" fmla="*/ 577244 w 1554975"/>
                <a:gd name="connsiteY20" fmla="*/ 91402 h 1010640"/>
                <a:gd name="connsiteX21" fmla="*/ 542544 w 1554975"/>
                <a:gd name="connsiteY21" fmla="*/ 110210 h 1010640"/>
                <a:gd name="connsiteX22" fmla="*/ 526617 w 1554975"/>
                <a:gd name="connsiteY22" fmla="*/ 84709 h 1010640"/>
                <a:gd name="connsiteX23" fmla="*/ 471448 w 1554975"/>
                <a:gd name="connsiteY23" fmla="*/ 88646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655154 w 1554975"/>
                <a:gd name="connsiteY19" fmla="*/ 94145 h 1010640"/>
                <a:gd name="connsiteX20" fmla="*/ 577244 w 1554975"/>
                <a:gd name="connsiteY20" fmla="*/ 91402 h 1010640"/>
                <a:gd name="connsiteX21" fmla="*/ 542544 w 1554975"/>
                <a:gd name="connsiteY21" fmla="*/ 110210 h 1010640"/>
                <a:gd name="connsiteX22" fmla="*/ 526617 w 1554975"/>
                <a:gd name="connsiteY22" fmla="*/ 84709 h 1010640"/>
                <a:gd name="connsiteX23" fmla="*/ 471448 w 1554975"/>
                <a:gd name="connsiteY23" fmla="*/ 88646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655154 w 1554975"/>
                <a:gd name="connsiteY19" fmla="*/ 94145 h 1010640"/>
                <a:gd name="connsiteX20" fmla="*/ 577244 w 1554975"/>
                <a:gd name="connsiteY20" fmla="*/ 91402 h 1010640"/>
                <a:gd name="connsiteX21" fmla="*/ 542544 w 1554975"/>
                <a:gd name="connsiteY21" fmla="*/ 110210 h 1010640"/>
                <a:gd name="connsiteX22" fmla="*/ 515505 w 1554975"/>
                <a:gd name="connsiteY22" fmla="*/ 127571 h 1010640"/>
                <a:gd name="connsiteX23" fmla="*/ 471448 w 1554975"/>
                <a:gd name="connsiteY23" fmla="*/ 88646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655154 w 1554975"/>
                <a:gd name="connsiteY19" fmla="*/ 94145 h 1010640"/>
                <a:gd name="connsiteX20" fmla="*/ 577244 w 1554975"/>
                <a:gd name="connsiteY20" fmla="*/ 91402 h 1010640"/>
                <a:gd name="connsiteX21" fmla="*/ 542544 w 1554975"/>
                <a:gd name="connsiteY21" fmla="*/ 110210 h 1010640"/>
                <a:gd name="connsiteX22" fmla="*/ 515505 w 1554975"/>
                <a:gd name="connsiteY22" fmla="*/ 127571 h 1010640"/>
                <a:gd name="connsiteX23" fmla="*/ 469860 w 1554975"/>
                <a:gd name="connsiteY23" fmla="*/ 109283 h 1010640"/>
                <a:gd name="connsiteX24" fmla="*/ 354265 w 1554975"/>
                <a:gd name="connsiteY24" fmla="*/ 1008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655154 w 1554975"/>
                <a:gd name="connsiteY19" fmla="*/ 94145 h 1010640"/>
                <a:gd name="connsiteX20" fmla="*/ 577244 w 1554975"/>
                <a:gd name="connsiteY20" fmla="*/ 91402 h 1010640"/>
                <a:gd name="connsiteX21" fmla="*/ 542544 w 1554975"/>
                <a:gd name="connsiteY21" fmla="*/ 110210 h 1010640"/>
                <a:gd name="connsiteX22" fmla="*/ 515505 w 1554975"/>
                <a:gd name="connsiteY22" fmla="*/ 127571 h 1010640"/>
                <a:gd name="connsiteX23" fmla="*/ 469860 w 1554975"/>
                <a:gd name="connsiteY23" fmla="*/ 109283 h 1010640"/>
                <a:gd name="connsiteX24" fmla="*/ 366965 w 1554975"/>
                <a:gd name="connsiteY24" fmla="*/ 113513 h 1010640"/>
                <a:gd name="connsiteX25" fmla="*/ 331917 w 1554975"/>
                <a:gd name="connsiteY25" fmla="*/ 1107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655154 w 1554975"/>
                <a:gd name="connsiteY19" fmla="*/ 94145 h 1010640"/>
                <a:gd name="connsiteX20" fmla="*/ 577244 w 1554975"/>
                <a:gd name="connsiteY20" fmla="*/ 91402 h 1010640"/>
                <a:gd name="connsiteX21" fmla="*/ 542544 w 1554975"/>
                <a:gd name="connsiteY21" fmla="*/ 110210 h 1010640"/>
                <a:gd name="connsiteX22" fmla="*/ 515505 w 1554975"/>
                <a:gd name="connsiteY22" fmla="*/ 127571 h 1010640"/>
                <a:gd name="connsiteX23" fmla="*/ 469860 w 1554975"/>
                <a:gd name="connsiteY23" fmla="*/ 109283 h 1010640"/>
                <a:gd name="connsiteX24" fmla="*/ 366965 w 1554975"/>
                <a:gd name="connsiteY24" fmla="*/ 113513 h 1010640"/>
                <a:gd name="connsiteX25" fmla="*/ 330330 w 1554975"/>
                <a:gd name="connsiteY25" fmla="*/ 1361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655154 w 1554975"/>
                <a:gd name="connsiteY19" fmla="*/ 94145 h 1010640"/>
                <a:gd name="connsiteX20" fmla="*/ 577244 w 1554975"/>
                <a:gd name="connsiteY20" fmla="*/ 91402 h 1010640"/>
                <a:gd name="connsiteX21" fmla="*/ 542544 w 1554975"/>
                <a:gd name="connsiteY21" fmla="*/ 110210 h 1010640"/>
                <a:gd name="connsiteX22" fmla="*/ 515505 w 1554975"/>
                <a:gd name="connsiteY22" fmla="*/ 127571 h 1010640"/>
                <a:gd name="connsiteX23" fmla="*/ 469860 w 1554975"/>
                <a:gd name="connsiteY23" fmla="*/ 109283 h 1010640"/>
                <a:gd name="connsiteX24" fmla="*/ 351090 w 1554975"/>
                <a:gd name="connsiteY24" fmla="*/ 118276 h 1010640"/>
                <a:gd name="connsiteX25" fmla="*/ 330330 w 1554975"/>
                <a:gd name="connsiteY25" fmla="*/ 1361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655154 w 1554975"/>
                <a:gd name="connsiteY19" fmla="*/ 94145 h 1010640"/>
                <a:gd name="connsiteX20" fmla="*/ 577244 w 1554975"/>
                <a:gd name="connsiteY20" fmla="*/ 91402 h 1010640"/>
                <a:gd name="connsiteX21" fmla="*/ 542544 w 1554975"/>
                <a:gd name="connsiteY21" fmla="*/ 110210 h 1010640"/>
                <a:gd name="connsiteX22" fmla="*/ 515505 w 1554975"/>
                <a:gd name="connsiteY22" fmla="*/ 103759 h 1010640"/>
                <a:gd name="connsiteX23" fmla="*/ 469860 w 1554975"/>
                <a:gd name="connsiteY23" fmla="*/ 109283 h 1010640"/>
                <a:gd name="connsiteX24" fmla="*/ 351090 w 1554975"/>
                <a:gd name="connsiteY24" fmla="*/ 118276 h 1010640"/>
                <a:gd name="connsiteX25" fmla="*/ 330330 w 1554975"/>
                <a:gd name="connsiteY25" fmla="*/ 1361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655154 w 1554975"/>
                <a:gd name="connsiteY19" fmla="*/ 94145 h 1010640"/>
                <a:gd name="connsiteX20" fmla="*/ 577244 w 1554975"/>
                <a:gd name="connsiteY20" fmla="*/ 91402 h 1010640"/>
                <a:gd name="connsiteX21" fmla="*/ 542544 w 1554975"/>
                <a:gd name="connsiteY21" fmla="*/ 110210 h 1010640"/>
                <a:gd name="connsiteX22" fmla="*/ 515505 w 1554975"/>
                <a:gd name="connsiteY22" fmla="*/ 103759 h 1010640"/>
                <a:gd name="connsiteX23" fmla="*/ 469860 w 1554975"/>
                <a:gd name="connsiteY23" fmla="*/ 109283 h 1010640"/>
                <a:gd name="connsiteX24" fmla="*/ 351090 w 1554975"/>
                <a:gd name="connsiteY24" fmla="*/ 118276 h 1010640"/>
                <a:gd name="connsiteX25" fmla="*/ 330330 w 1554975"/>
                <a:gd name="connsiteY25" fmla="*/ 136163 h 1010640"/>
                <a:gd name="connsiteX26" fmla="*/ 331812 w 1554975"/>
                <a:gd name="connsiteY26" fmla="*/ 363296 h 1010640"/>
                <a:gd name="connsiteX27" fmla="*/ 328434 w 1554975"/>
                <a:gd name="connsiteY27" fmla="*/ 356755 h 1010640"/>
                <a:gd name="connsiteX28" fmla="*/ 289318 w 1554975"/>
                <a:gd name="connsiteY28" fmla="*/ 332524 h 1010640"/>
                <a:gd name="connsiteX29" fmla="*/ 48552 w 1554975"/>
                <a:gd name="connsiteY29" fmla="*/ 353377 h 1010640"/>
                <a:gd name="connsiteX30" fmla="*/ 15090 w 1554975"/>
                <a:gd name="connsiteY30" fmla="*/ 377626 h 1010640"/>
                <a:gd name="connsiteX31" fmla="*/ 0 w 1554975"/>
                <a:gd name="connsiteY31" fmla="*/ 728040 h 1010640"/>
                <a:gd name="connsiteX32" fmla="*/ 1917 w 1554975"/>
                <a:gd name="connsiteY32" fmla="*/ 735393 h 1010640"/>
                <a:gd name="connsiteX33" fmla="*/ 5600 w 1554975"/>
                <a:gd name="connsiteY33" fmla="*/ 741832 h 1010640"/>
                <a:gd name="connsiteX34" fmla="*/ 72466 w 1554975"/>
                <a:gd name="connsiteY34" fmla="*/ 875792 h 1010640"/>
                <a:gd name="connsiteX35" fmla="*/ 117017 w 1554975"/>
                <a:gd name="connsiteY35" fmla="*/ 965085 h 1010640"/>
                <a:gd name="connsiteX36" fmla="*/ 119151 w 1554975"/>
                <a:gd name="connsiteY36" fmla="*/ 970178 h 1010640"/>
                <a:gd name="connsiteX37" fmla="*/ 122326 w 1554975"/>
                <a:gd name="connsiteY37" fmla="*/ 974813 h 1010640"/>
                <a:gd name="connsiteX38" fmla="*/ 156324 w 1554975"/>
                <a:gd name="connsiteY38" fmla="*/ 989723 h 1010640"/>
                <a:gd name="connsiteX39" fmla="*/ 438619 w 1554975"/>
                <a:gd name="connsiteY39" fmla="*/ 965250 h 1010640"/>
                <a:gd name="connsiteX40" fmla="*/ 442988 w 1554975"/>
                <a:gd name="connsiteY40" fmla="*/ 964120 h 1010640"/>
                <a:gd name="connsiteX41" fmla="*/ 446976 w 1554975"/>
                <a:gd name="connsiteY41" fmla="*/ 962329 h 1010640"/>
                <a:gd name="connsiteX42" fmla="*/ 452843 w 1554975"/>
                <a:gd name="connsiteY42" fmla="*/ 966626 h 1010640"/>
                <a:gd name="connsiteX43" fmla="*/ 459336 w 1554975"/>
                <a:gd name="connsiteY43" fmla="*/ 969776 h 1010640"/>
                <a:gd name="connsiteX44" fmla="*/ 466282 w 1554975"/>
                <a:gd name="connsiteY44" fmla="*/ 971714 h 1010640"/>
                <a:gd name="connsiteX45" fmla="*/ 475818 w 1554975"/>
                <a:gd name="connsiteY45" fmla="*/ 972337 h 1010640"/>
                <a:gd name="connsiteX46" fmla="*/ 561251 w 1554975"/>
                <a:gd name="connsiteY46" fmla="*/ 964946 h 1010640"/>
                <a:gd name="connsiteX47" fmla="*/ 594710 w 1554975"/>
                <a:gd name="connsiteY47" fmla="*/ 940701 h 1010640"/>
                <a:gd name="connsiteX48" fmla="*/ 598754 w 1554975"/>
                <a:gd name="connsiteY48" fmla="*/ 901865 h 1010640"/>
                <a:gd name="connsiteX49" fmla="*/ 602716 w 1554975"/>
                <a:gd name="connsiteY49" fmla="*/ 902347 h 1010640"/>
                <a:gd name="connsiteX50" fmla="*/ 1037755 w 1554975"/>
                <a:gd name="connsiteY50" fmla="*/ 865022 h 1010640"/>
                <a:gd name="connsiteX51" fmla="*/ 1070160 w 1554975"/>
                <a:gd name="connsiteY51" fmla="*/ 843042 h 1010640"/>
                <a:gd name="connsiteX52" fmla="*/ 1074127 w 1554975"/>
                <a:gd name="connsiteY52" fmla="*/ 829919 h 1010640"/>
                <a:gd name="connsiteX53" fmla="*/ 1123810 w 1554975"/>
                <a:gd name="connsiteY53" fmla="*/ 928992 h 1010640"/>
                <a:gd name="connsiteX54" fmla="*/ 1149145 w 1554975"/>
                <a:gd name="connsiteY54" fmla="*/ 965053 h 1010640"/>
                <a:gd name="connsiteX55" fmla="*/ 1185422 w 1554975"/>
                <a:gd name="connsiteY55" fmla="*/ 991879 h 1010640"/>
                <a:gd name="connsiteX56" fmla="*/ 1226554 w 1554975"/>
                <a:gd name="connsiteY56" fmla="*/ 1006793 h 1010640"/>
                <a:gd name="connsiteX57" fmla="*/ 1263345 w 1554975"/>
                <a:gd name="connsiteY57" fmla="*/ 1010640 h 1010640"/>
                <a:gd name="connsiteX58" fmla="*/ 1274051 w 1554975"/>
                <a:gd name="connsiteY58" fmla="*/ 1010399 h 1010640"/>
                <a:gd name="connsiteX59" fmla="*/ 1326498 w 1554975"/>
                <a:gd name="connsiteY59" fmla="*/ 999571 h 1010640"/>
                <a:gd name="connsiteX60" fmla="*/ 1370569 w 1554975"/>
                <a:gd name="connsiteY60" fmla="*/ 977403 h 1010640"/>
                <a:gd name="connsiteX61" fmla="*/ 1407765 w 1554975"/>
                <a:gd name="connsiteY61" fmla="*/ 945834 h 1010640"/>
                <a:gd name="connsiteX62" fmla="*/ 1434947 w 1554975"/>
                <a:gd name="connsiteY62" fmla="*/ 905586 h 1010640"/>
                <a:gd name="connsiteX63" fmla="*/ 1448695 w 1554975"/>
                <a:gd name="connsiteY63" fmla="*/ 859035 h 1010640"/>
                <a:gd name="connsiteX64" fmla="*/ 1450047 w 1554975"/>
                <a:gd name="connsiteY64" fmla="*/ 843064 h 1010640"/>
                <a:gd name="connsiteX65" fmla="*/ 1449789 w 1554975"/>
                <a:gd name="connsiteY65" fmla="*/ 827413 h 1010640"/>
                <a:gd name="connsiteX66" fmla="*/ 1447860 w 1554975"/>
                <a:gd name="connsiteY66" fmla="*/ 812031 h 1010640"/>
                <a:gd name="connsiteX67" fmla="*/ 1444240 w 1554975"/>
                <a:gd name="connsiteY67" fmla="*/ 796811 h 1010640"/>
                <a:gd name="connsiteX68" fmla="*/ 1437386 w 1554975"/>
                <a:gd name="connsiteY68" fmla="*/ 778306 h 1010640"/>
                <a:gd name="connsiteX69" fmla="*/ 1425524 w 1554975"/>
                <a:gd name="connsiteY69" fmla="*/ 754735 h 1010640"/>
                <a:gd name="connsiteX70" fmla="*/ 1429448 w 1554975"/>
                <a:gd name="connsiteY70" fmla="*/ 754392 h 1010640"/>
                <a:gd name="connsiteX71" fmla="*/ 1462897 w 1554975"/>
                <a:gd name="connsiteY71" fmla="*/ 730148 h 1010640"/>
                <a:gd name="connsiteX72" fmla="*/ 1468767 w 1554975"/>
                <a:gd name="connsiteY72" fmla="*/ 639356 h 1010640"/>
                <a:gd name="connsiteX73" fmla="*/ 1515364 w 1554975"/>
                <a:gd name="connsiteY73" fmla="*/ 635330 h 1010640"/>
                <a:gd name="connsiteX74" fmla="*/ 1548818 w 1554975"/>
                <a:gd name="connsiteY74" fmla="*/ 611091 h 1010640"/>
                <a:gd name="connsiteX75" fmla="*/ 1554975 w 1554975"/>
                <a:gd name="connsiteY75" fmla="*/ 513219 h 1010640"/>
                <a:gd name="connsiteX76" fmla="*/ 1553044 w 1554975"/>
                <a:gd name="connsiteY76" fmla="*/ 505853 h 1010640"/>
                <a:gd name="connsiteX77" fmla="*/ 1549361 w 1554975"/>
                <a:gd name="connsiteY77" fmla="*/ 499414 h 1010640"/>
                <a:gd name="connsiteX78" fmla="*/ 1547088 w 1554975"/>
                <a:gd name="connsiteY78" fmla="*/ 494804 h 1010640"/>
                <a:gd name="connsiteX79" fmla="*/ 1491373 w 1554975"/>
                <a:gd name="connsiteY79" fmla="*/ 383184 h 1010640"/>
                <a:gd name="connsiteX80" fmla="*/ 1437906 w 1554975"/>
                <a:gd name="connsiteY80" fmla="*/ 276021 h 1010640"/>
                <a:gd name="connsiteX81" fmla="*/ 1435773 w 1554975"/>
                <a:gd name="connsiteY81" fmla="*/ 270929 h 1010640"/>
                <a:gd name="connsiteX82" fmla="*/ 1432610 w 1554975"/>
                <a:gd name="connsiteY82" fmla="*/ 266293 h 1010640"/>
                <a:gd name="connsiteX83" fmla="*/ 1403845 w 1554975"/>
                <a:gd name="connsiteY83" fmla="*/ 251498 h 1010640"/>
                <a:gd name="connsiteX84" fmla="*/ 1360144 w 1554975"/>
                <a:gd name="connsiteY84" fmla="*/ 164363 h 1010640"/>
                <a:gd name="connsiteX85" fmla="*/ 1354188 w 1554975"/>
                <a:gd name="connsiteY85" fmla="*/ 154448 h 1010640"/>
                <a:gd name="connsiteX86" fmla="*/ 1345711 w 1554975"/>
                <a:gd name="connsiteY86" fmla="*/ 146681 h 1010640"/>
                <a:gd name="connsiteX87" fmla="*/ 1335252 w 1554975"/>
                <a:gd name="connsiteY87" fmla="*/ 141596 h 1010640"/>
                <a:gd name="connsiteX88" fmla="*/ 1322260 w 1554975"/>
                <a:gd name="connsiteY88" fmla="*/ 139725 h 1010640"/>
                <a:gd name="connsiteX89" fmla="*/ 1273124 w 1554975"/>
                <a:gd name="connsiteY89" fmla="*/ 143891 h 1010640"/>
                <a:gd name="connsiteX90" fmla="*/ 1217472 w 1554975"/>
                <a:gd name="connsiteY90" fmla="*/ 32512 h 1010640"/>
                <a:gd name="connsiteX91" fmla="*/ 1185740 w 1554975"/>
                <a:gd name="connsiteY91" fmla="*/ 4170 h 1010640"/>
                <a:gd name="connsiteX92" fmla="*/ 1169339 w 1554975"/>
                <a:gd name="connsiteY92" fmla="*/ 1612 h 1010640"/>
                <a:gd name="connsiteX93" fmla="*/ 1150497 w 1554975"/>
                <a:gd name="connsiteY93" fmla="*/ 4927 h 1010640"/>
                <a:gd name="connsiteX94" fmla="*/ 1134149 w 1554975"/>
                <a:gd name="connsiteY94" fmla="*/ 14147 h 1010640"/>
                <a:gd name="connsiteX95" fmla="*/ 1121642 w 1554975"/>
                <a:gd name="connsiteY95" fmla="*/ 28187 h 1010640"/>
                <a:gd name="connsiteX96" fmla="*/ 1114323 w 1554975"/>
                <a:gd name="connsiteY96" fmla="*/ 45961 h 1010640"/>
                <a:gd name="connsiteX97" fmla="*/ 1111910 w 1554975"/>
                <a:gd name="connsiteY97" fmla="*/ 56769 h 1010640"/>
                <a:gd name="connsiteX98" fmla="*/ 1099070 w 1554975"/>
                <a:gd name="connsiteY98" fmla="*/ 31267 h 1010640"/>
                <a:gd name="connsiteX99" fmla="*/ 1071575 w 1554975"/>
                <a:gd name="connsiteY99" fmla="*/ 4132 h 1010640"/>
                <a:gd name="connsiteX100" fmla="*/ 1061503 w 1554975"/>
                <a:gd name="connsiteY100" fmla="*/ 1048 h 1010640"/>
                <a:gd name="connsiteX101" fmla="*/ 1050798 w 1554975"/>
                <a:gd name="connsiteY101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655154 w 1554975"/>
                <a:gd name="connsiteY19" fmla="*/ 94145 h 1010640"/>
                <a:gd name="connsiteX20" fmla="*/ 577244 w 1554975"/>
                <a:gd name="connsiteY20" fmla="*/ 91402 h 1010640"/>
                <a:gd name="connsiteX21" fmla="*/ 515505 w 1554975"/>
                <a:gd name="connsiteY21" fmla="*/ 103759 h 1010640"/>
                <a:gd name="connsiteX22" fmla="*/ 469860 w 1554975"/>
                <a:gd name="connsiteY22" fmla="*/ 109283 h 1010640"/>
                <a:gd name="connsiteX23" fmla="*/ 351090 w 1554975"/>
                <a:gd name="connsiteY23" fmla="*/ 118276 h 1010640"/>
                <a:gd name="connsiteX24" fmla="*/ 330330 w 1554975"/>
                <a:gd name="connsiteY24" fmla="*/ 136163 h 1010640"/>
                <a:gd name="connsiteX25" fmla="*/ 331812 w 1554975"/>
                <a:gd name="connsiteY25" fmla="*/ 363296 h 1010640"/>
                <a:gd name="connsiteX26" fmla="*/ 328434 w 1554975"/>
                <a:gd name="connsiteY26" fmla="*/ 356755 h 1010640"/>
                <a:gd name="connsiteX27" fmla="*/ 289318 w 1554975"/>
                <a:gd name="connsiteY27" fmla="*/ 332524 h 1010640"/>
                <a:gd name="connsiteX28" fmla="*/ 48552 w 1554975"/>
                <a:gd name="connsiteY28" fmla="*/ 353377 h 1010640"/>
                <a:gd name="connsiteX29" fmla="*/ 15090 w 1554975"/>
                <a:gd name="connsiteY29" fmla="*/ 377626 h 1010640"/>
                <a:gd name="connsiteX30" fmla="*/ 0 w 1554975"/>
                <a:gd name="connsiteY30" fmla="*/ 728040 h 1010640"/>
                <a:gd name="connsiteX31" fmla="*/ 1917 w 1554975"/>
                <a:gd name="connsiteY31" fmla="*/ 735393 h 1010640"/>
                <a:gd name="connsiteX32" fmla="*/ 5600 w 1554975"/>
                <a:gd name="connsiteY32" fmla="*/ 741832 h 1010640"/>
                <a:gd name="connsiteX33" fmla="*/ 72466 w 1554975"/>
                <a:gd name="connsiteY33" fmla="*/ 875792 h 1010640"/>
                <a:gd name="connsiteX34" fmla="*/ 117017 w 1554975"/>
                <a:gd name="connsiteY34" fmla="*/ 965085 h 1010640"/>
                <a:gd name="connsiteX35" fmla="*/ 119151 w 1554975"/>
                <a:gd name="connsiteY35" fmla="*/ 970178 h 1010640"/>
                <a:gd name="connsiteX36" fmla="*/ 122326 w 1554975"/>
                <a:gd name="connsiteY36" fmla="*/ 974813 h 1010640"/>
                <a:gd name="connsiteX37" fmla="*/ 156324 w 1554975"/>
                <a:gd name="connsiteY37" fmla="*/ 989723 h 1010640"/>
                <a:gd name="connsiteX38" fmla="*/ 438619 w 1554975"/>
                <a:gd name="connsiteY38" fmla="*/ 965250 h 1010640"/>
                <a:gd name="connsiteX39" fmla="*/ 442988 w 1554975"/>
                <a:gd name="connsiteY39" fmla="*/ 964120 h 1010640"/>
                <a:gd name="connsiteX40" fmla="*/ 446976 w 1554975"/>
                <a:gd name="connsiteY40" fmla="*/ 962329 h 1010640"/>
                <a:gd name="connsiteX41" fmla="*/ 452843 w 1554975"/>
                <a:gd name="connsiteY41" fmla="*/ 966626 h 1010640"/>
                <a:gd name="connsiteX42" fmla="*/ 459336 w 1554975"/>
                <a:gd name="connsiteY42" fmla="*/ 969776 h 1010640"/>
                <a:gd name="connsiteX43" fmla="*/ 466282 w 1554975"/>
                <a:gd name="connsiteY43" fmla="*/ 971714 h 1010640"/>
                <a:gd name="connsiteX44" fmla="*/ 475818 w 1554975"/>
                <a:gd name="connsiteY44" fmla="*/ 972337 h 1010640"/>
                <a:gd name="connsiteX45" fmla="*/ 561251 w 1554975"/>
                <a:gd name="connsiteY45" fmla="*/ 964946 h 1010640"/>
                <a:gd name="connsiteX46" fmla="*/ 594710 w 1554975"/>
                <a:gd name="connsiteY46" fmla="*/ 940701 h 1010640"/>
                <a:gd name="connsiteX47" fmla="*/ 598754 w 1554975"/>
                <a:gd name="connsiteY47" fmla="*/ 901865 h 1010640"/>
                <a:gd name="connsiteX48" fmla="*/ 602716 w 1554975"/>
                <a:gd name="connsiteY48" fmla="*/ 902347 h 1010640"/>
                <a:gd name="connsiteX49" fmla="*/ 1037755 w 1554975"/>
                <a:gd name="connsiteY49" fmla="*/ 865022 h 1010640"/>
                <a:gd name="connsiteX50" fmla="*/ 1070160 w 1554975"/>
                <a:gd name="connsiteY50" fmla="*/ 843042 h 1010640"/>
                <a:gd name="connsiteX51" fmla="*/ 1074127 w 1554975"/>
                <a:gd name="connsiteY51" fmla="*/ 829919 h 1010640"/>
                <a:gd name="connsiteX52" fmla="*/ 1123810 w 1554975"/>
                <a:gd name="connsiteY52" fmla="*/ 928992 h 1010640"/>
                <a:gd name="connsiteX53" fmla="*/ 1149145 w 1554975"/>
                <a:gd name="connsiteY53" fmla="*/ 965053 h 1010640"/>
                <a:gd name="connsiteX54" fmla="*/ 1185422 w 1554975"/>
                <a:gd name="connsiteY54" fmla="*/ 991879 h 1010640"/>
                <a:gd name="connsiteX55" fmla="*/ 1226554 w 1554975"/>
                <a:gd name="connsiteY55" fmla="*/ 1006793 h 1010640"/>
                <a:gd name="connsiteX56" fmla="*/ 1263345 w 1554975"/>
                <a:gd name="connsiteY56" fmla="*/ 1010640 h 1010640"/>
                <a:gd name="connsiteX57" fmla="*/ 1274051 w 1554975"/>
                <a:gd name="connsiteY57" fmla="*/ 1010399 h 1010640"/>
                <a:gd name="connsiteX58" fmla="*/ 1326498 w 1554975"/>
                <a:gd name="connsiteY58" fmla="*/ 999571 h 1010640"/>
                <a:gd name="connsiteX59" fmla="*/ 1370569 w 1554975"/>
                <a:gd name="connsiteY59" fmla="*/ 977403 h 1010640"/>
                <a:gd name="connsiteX60" fmla="*/ 1407765 w 1554975"/>
                <a:gd name="connsiteY60" fmla="*/ 945834 h 1010640"/>
                <a:gd name="connsiteX61" fmla="*/ 1434947 w 1554975"/>
                <a:gd name="connsiteY61" fmla="*/ 905586 h 1010640"/>
                <a:gd name="connsiteX62" fmla="*/ 1448695 w 1554975"/>
                <a:gd name="connsiteY62" fmla="*/ 859035 h 1010640"/>
                <a:gd name="connsiteX63" fmla="*/ 1450047 w 1554975"/>
                <a:gd name="connsiteY63" fmla="*/ 843064 h 1010640"/>
                <a:gd name="connsiteX64" fmla="*/ 1449789 w 1554975"/>
                <a:gd name="connsiteY64" fmla="*/ 827413 h 1010640"/>
                <a:gd name="connsiteX65" fmla="*/ 1447860 w 1554975"/>
                <a:gd name="connsiteY65" fmla="*/ 812031 h 1010640"/>
                <a:gd name="connsiteX66" fmla="*/ 1444240 w 1554975"/>
                <a:gd name="connsiteY66" fmla="*/ 796811 h 1010640"/>
                <a:gd name="connsiteX67" fmla="*/ 1437386 w 1554975"/>
                <a:gd name="connsiteY67" fmla="*/ 778306 h 1010640"/>
                <a:gd name="connsiteX68" fmla="*/ 1425524 w 1554975"/>
                <a:gd name="connsiteY68" fmla="*/ 754735 h 1010640"/>
                <a:gd name="connsiteX69" fmla="*/ 1429448 w 1554975"/>
                <a:gd name="connsiteY69" fmla="*/ 754392 h 1010640"/>
                <a:gd name="connsiteX70" fmla="*/ 1462897 w 1554975"/>
                <a:gd name="connsiteY70" fmla="*/ 730148 h 1010640"/>
                <a:gd name="connsiteX71" fmla="*/ 1468767 w 1554975"/>
                <a:gd name="connsiteY71" fmla="*/ 639356 h 1010640"/>
                <a:gd name="connsiteX72" fmla="*/ 1515364 w 1554975"/>
                <a:gd name="connsiteY72" fmla="*/ 635330 h 1010640"/>
                <a:gd name="connsiteX73" fmla="*/ 1548818 w 1554975"/>
                <a:gd name="connsiteY73" fmla="*/ 611091 h 1010640"/>
                <a:gd name="connsiteX74" fmla="*/ 1554975 w 1554975"/>
                <a:gd name="connsiteY74" fmla="*/ 513219 h 1010640"/>
                <a:gd name="connsiteX75" fmla="*/ 1553044 w 1554975"/>
                <a:gd name="connsiteY75" fmla="*/ 505853 h 1010640"/>
                <a:gd name="connsiteX76" fmla="*/ 1549361 w 1554975"/>
                <a:gd name="connsiteY76" fmla="*/ 499414 h 1010640"/>
                <a:gd name="connsiteX77" fmla="*/ 1547088 w 1554975"/>
                <a:gd name="connsiteY77" fmla="*/ 494804 h 1010640"/>
                <a:gd name="connsiteX78" fmla="*/ 1491373 w 1554975"/>
                <a:gd name="connsiteY78" fmla="*/ 383184 h 1010640"/>
                <a:gd name="connsiteX79" fmla="*/ 1437906 w 1554975"/>
                <a:gd name="connsiteY79" fmla="*/ 276021 h 1010640"/>
                <a:gd name="connsiteX80" fmla="*/ 1435773 w 1554975"/>
                <a:gd name="connsiteY80" fmla="*/ 270929 h 1010640"/>
                <a:gd name="connsiteX81" fmla="*/ 1432610 w 1554975"/>
                <a:gd name="connsiteY81" fmla="*/ 266293 h 1010640"/>
                <a:gd name="connsiteX82" fmla="*/ 1403845 w 1554975"/>
                <a:gd name="connsiteY82" fmla="*/ 251498 h 1010640"/>
                <a:gd name="connsiteX83" fmla="*/ 1360144 w 1554975"/>
                <a:gd name="connsiteY83" fmla="*/ 164363 h 1010640"/>
                <a:gd name="connsiteX84" fmla="*/ 1354188 w 1554975"/>
                <a:gd name="connsiteY84" fmla="*/ 154448 h 1010640"/>
                <a:gd name="connsiteX85" fmla="*/ 1345711 w 1554975"/>
                <a:gd name="connsiteY85" fmla="*/ 146681 h 1010640"/>
                <a:gd name="connsiteX86" fmla="*/ 1335252 w 1554975"/>
                <a:gd name="connsiteY86" fmla="*/ 141596 h 1010640"/>
                <a:gd name="connsiteX87" fmla="*/ 1322260 w 1554975"/>
                <a:gd name="connsiteY87" fmla="*/ 139725 h 1010640"/>
                <a:gd name="connsiteX88" fmla="*/ 1273124 w 1554975"/>
                <a:gd name="connsiteY88" fmla="*/ 143891 h 1010640"/>
                <a:gd name="connsiteX89" fmla="*/ 1217472 w 1554975"/>
                <a:gd name="connsiteY89" fmla="*/ 32512 h 1010640"/>
                <a:gd name="connsiteX90" fmla="*/ 1185740 w 1554975"/>
                <a:gd name="connsiteY90" fmla="*/ 4170 h 1010640"/>
                <a:gd name="connsiteX91" fmla="*/ 1169339 w 1554975"/>
                <a:gd name="connsiteY91" fmla="*/ 1612 h 1010640"/>
                <a:gd name="connsiteX92" fmla="*/ 1150497 w 1554975"/>
                <a:gd name="connsiteY92" fmla="*/ 4927 h 1010640"/>
                <a:gd name="connsiteX93" fmla="*/ 1134149 w 1554975"/>
                <a:gd name="connsiteY93" fmla="*/ 14147 h 1010640"/>
                <a:gd name="connsiteX94" fmla="*/ 1121642 w 1554975"/>
                <a:gd name="connsiteY94" fmla="*/ 28187 h 1010640"/>
                <a:gd name="connsiteX95" fmla="*/ 1114323 w 1554975"/>
                <a:gd name="connsiteY95" fmla="*/ 45961 h 1010640"/>
                <a:gd name="connsiteX96" fmla="*/ 1111910 w 1554975"/>
                <a:gd name="connsiteY96" fmla="*/ 56769 h 1010640"/>
                <a:gd name="connsiteX97" fmla="*/ 1099070 w 1554975"/>
                <a:gd name="connsiteY97" fmla="*/ 31267 h 1010640"/>
                <a:gd name="connsiteX98" fmla="*/ 1071575 w 1554975"/>
                <a:gd name="connsiteY98" fmla="*/ 4132 h 1010640"/>
                <a:gd name="connsiteX99" fmla="*/ 1061503 w 1554975"/>
                <a:gd name="connsiteY99" fmla="*/ 1048 h 1010640"/>
                <a:gd name="connsiteX100" fmla="*/ 1050798 w 1554975"/>
                <a:gd name="connsiteY100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655154 w 1554975"/>
                <a:gd name="connsiteY19" fmla="*/ 94145 h 1010640"/>
                <a:gd name="connsiteX20" fmla="*/ 515505 w 1554975"/>
                <a:gd name="connsiteY20" fmla="*/ 103759 h 1010640"/>
                <a:gd name="connsiteX21" fmla="*/ 469860 w 1554975"/>
                <a:gd name="connsiteY21" fmla="*/ 109283 h 1010640"/>
                <a:gd name="connsiteX22" fmla="*/ 351090 w 1554975"/>
                <a:gd name="connsiteY22" fmla="*/ 118276 h 1010640"/>
                <a:gd name="connsiteX23" fmla="*/ 330330 w 1554975"/>
                <a:gd name="connsiteY23" fmla="*/ 136163 h 1010640"/>
                <a:gd name="connsiteX24" fmla="*/ 331812 w 1554975"/>
                <a:gd name="connsiteY24" fmla="*/ 363296 h 1010640"/>
                <a:gd name="connsiteX25" fmla="*/ 328434 w 1554975"/>
                <a:gd name="connsiteY25" fmla="*/ 356755 h 1010640"/>
                <a:gd name="connsiteX26" fmla="*/ 289318 w 1554975"/>
                <a:gd name="connsiteY26" fmla="*/ 332524 h 1010640"/>
                <a:gd name="connsiteX27" fmla="*/ 48552 w 1554975"/>
                <a:gd name="connsiteY27" fmla="*/ 353377 h 1010640"/>
                <a:gd name="connsiteX28" fmla="*/ 15090 w 1554975"/>
                <a:gd name="connsiteY28" fmla="*/ 377626 h 1010640"/>
                <a:gd name="connsiteX29" fmla="*/ 0 w 1554975"/>
                <a:gd name="connsiteY29" fmla="*/ 728040 h 1010640"/>
                <a:gd name="connsiteX30" fmla="*/ 1917 w 1554975"/>
                <a:gd name="connsiteY30" fmla="*/ 735393 h 1010640"/>
                <a:gd name="connsiteX31" fmla="*/ 5600 w 1554975"/>
                <a:gd name="connsiteY31" fmla="*/ 741832 h 1010640"/>
                <a:gd name="connsiteX32" fmla="*/ 72466 w 1554975"/>
                <a:gd name="connsiteY32" fmla="*/ 875792 h 1010640"/>
                <a:gd name="connsiteX33" fmla="*/ 117017 w 1554975"/>
                <a:gd name="connsiteY33" fmla="*/ 965085 h 1010640"/>
                <a:gd name="connsiteX34" fmla="*/ 119151 w 1554975"/>
                <a:gd name="connsiteY34" fmla="*/ 970178 h 1010640"/>
                <a:gd name="connsiteX35" fmla="*/ 122326 w 1554975"/>
                <a:gd name="connsiteY35" fmla="*/ 974813 h 1010640"/>
                <a:gd name="connsiteX36" fmla="*/ 156324 w 1554975"/>
                <a:gd name="connsiteY36" fmla="*/ 989723 h 1010640"/>
                <a:gd name="connsiteX37" fmla="*/ 438619 w 1554975"/>
                <a:gd name="connsiteY37" fmla="*/ 965250 h 1010640"/>
                <a:gd name="connsiteX38" fmla="*/ 442988 w 1554975"/>
                <a:gd name="connsiteY38" fmla="*/ 964120 h 1010640"/>
                <a:gd name="connsiteX39" fmla="*/ 446976 w 1554975"/>
                <a:gd name="connsiteY39" fmla="*/ 962329 h 1010640"/>
                <a:gd name="connsiteX40" fmla="*/ 452843 w 1554975"/>
                <a:gd name="connsiteY40" fmla="*/ 966626 h 1010640"/>
                <a:gd name="connsiteX41" fmla="*/ 459336 w 1554975"/>
                <a:gd name="connsiteY41" fmla="*/ 969776 h 1010640"/>
                <a:gd name="connsiteX42" fmla="*/ 466282 w 1554975"/>
                <a:gd name="connsiteY42" fmla="*/ 971714 h 1010640"/>
                <a:gd name="connsiteX43" fmla="*/ 475818 w 1554975"/>
                <a:gd name="connsiteY43" fmla="*/ 972337 h 1010640"/>
                <a:gd name="connsiteX44" fmla="*/ 561251 w 1554975"/>
                <a:gd name="connsiteY44" fmla="*/ 964946 h 1010640"/>
                <a:gd name="connsiteX45" fmla="*/ 594710 w 1554975"/>
                <a:gd name="connsiteY45" fmla="*/ 940701 h 1010640"/>
                <a:gd name="connsiteX46" fmla="*/ 598754 w 1554975"/>
                <a:gd name="connsiteY46" fmla="*/ 901865 h 1010640"/>
                <a:gd name="connsiteX47" fmla="*/ 602716 w 1554975"/>
                <a:gd name="connsiteY47" fmla="*/ 902347 h 1010640"/>
                <a:gd name="connsiteX48" fmla="*/ 1037755 w 1554975"/>
                <a:gd name="connsiteY48" fmla="*/ 865022 h 1010640"/>
                <a:gd name="connsiteX49" fmla="*/ 1070160 w 1554975"/>
                <a:gd name="connsiteY49" fmla="*/ 843042 h 1010640"/>
                <a:gd name="connsiteX50" fmla="*/ 1074127 w 1554975"/>
                <a:gd name="connsiteY50" fmla="*/ 829919 h 1010640"/>
                <a:gd name="connsiteX51" fmla="*/ 1123810 w 1554975"/>
                <a:gd name="connsiteY51" fmla="*/ 928992 h 1010640"/>
                <a:gd name="connsiteX52" fmla="*/ 1149145 w 1554975"/>
                <a:gd name="connsiteY52" fmla="*/ 965053 h 1010640"/>
                <a:gd name="connsiteX53" fmla="*/ 1185422 w 1554975"/>
                <a:gd name="connsiteY53" fmla="*/ 991879 h 1010640"/>
                <a:gd name="connsiteX54" fmla="*/ 1226554 w 1554975"/>
                <a:gd name="connsiteY54" fmla="*/ 1006793 h 1010640"/>
                <a:gd name="connsiteX55" fmla="*/ 1263345 w 1554975"/>
                <a:gd name="connsiteY55" fmla="*/ 1010640 h 1010640"/>
                <a:gd name="connsiteX56" fmla="*/ 1274051 w 1554975"/>
                <a:gd name="connsiteY56" fmla="*/ 1010399 h 1010640"/>
                <a:gd name="connsiteX57" fmla="*/ 1326498 w 1554975"/>
                <a:gd name="connsiteY57" fmla="*/ 999571 h 1010640"/>
                <a:gd name="connsiteX58" fmla="*/ 1370569 w 1554975"/>
                <a:gd name="connsiteY58" fmla="*/ 977403 h 1010640"/>
                <a:gd name="connsiteX59" fmla="*/ 1407765 w 1554975"/>
                <a:gd name="connsiteY59" fmla="*/ 945834 h 1010640"/>
                <a:gd name="connsiteX60" fmla="*/ 1434947 w 1554975"/>
                <a:gd name="connsiteY60" fmla="*/ 905586 h 1010640"/>
                <a:gd name="connsiteX61" fmla="*/ 1448695 w 1554975"/>
                <a:gd name="connsiteY61" fmla="*/ 859035 h 1010640"/>
                <a:gd name="connsiteX62" fmla="*/ 1450047 w 1554975"/>
                <a:gd name="connsiteY62" fmla="*/ 843064 h 1010640"/>
                <a:gd name="connsiteX63" fmla="*/ 1449789 w 1554975"/>
                <a:gd name="connsiteY63" fmla="*/ 827413 h 1010640"/>
                <a:gd name="connsiteX64" fmla="*/ 1447860 w 1554975"/>
                <a:gd name="connsiteY64" fmla="*/ 812031 h 1010640"/>
                <a:gd name="connsiteX65" fmla="*/ 1444240 w 1554975"/>
                <a:gd name="connsiteY65" fmla="*/ 796811 h 1010640"/>
                <a:gd name="connsiteX66" fmla="*/ 1437386 w 1554975"/>
                <a:gd name="connsiteY66" fmla="*/ 778306 h 1010640"/>
                <a:gd name="connsiteX67" fmla="*/ 1425524 w 1554975"/>
                <a:gd name="connsiteY67" fmla="*/ 754735 h 1010640"/>
                <a:gd name="connsiteX68" fmla="*/ 1429448 w 1554975"/>
                <a:gd name="connsiteY68" fmla="*/ 754392 h 1010640"/>
                <a:gd name="connsiteX69" fmla="*/ 1462897 w 1554975"/>
                <a:gd name="connsiteY69" fmla="*/ 730148 h 1010640"/>
                <a:gd name="connsiteX70" fmla="*/ 1468767 w 1554975"/>
                <a:gd name="connsiteY70" fmla="*/ 639356 h 1010640"/>
                <a:gd name="connsiteX71" fmla="*/ 1515364 w 1554975"/>
                <a:gd name="connsiteY71" fmla="*/ 635330 h 1010640"/>
                <a:gd name="connsiteX72" fmla="*/ 1548818 w 1554975"/>
                <a:gd name="connsiteY72" fmla="*/ 611091 h 1010640"/>
                <a:gd name="connsiteX73" fmla="*/ 1554975 w 1554975"/>
                <a:gd name="connsiteY73" fmla="*/ 513219 h 1010640"/>
                <a:gd name="connsiteX74" fmla="*/ 1553044 w 1554975"/>
                <a:gd name="connsiteY74" fmla="*/ 505853 h 1010640"/>
                <a:gd name="connsiteX75" fmla="*/ 1549361 w 1554975"/>
                <a:gd name="connsiteY75" fmla="*/ 499414 h 1010640"/>
                <a:gd name="connsiteX76" fmla="*/ 1547088 w 1554975"/>
                <a:gd name="connsiteY76" fmla="*/ 494804 h 1010640"/>
                <a:gd name="connsiteX77" fmla="*/ 1491373 w 1554975"/>
                <a:gd name="connsiteY77" fmla="*/ 383184 h 1010640"/>
                <a:gd name="connsiteX78" fmla="*/ 1437906 w 1554975"/>
                <a:gd name="connsiteY78" fmla="*/ 276021 h 1010640"/>
                <a:gd name="connsiteX79" fmla="*/ 1435773 w 1554975"/>
                <a:gd name="connsiteY79" fmla="*/ 270929 h 1010640"/>
                <a:gd name="connsiteX80" fmla="*/ 1432610 w 1554975"/>
                <a:gd name="connsiteY80" fmla="*/ 266293 h 1010640"/>
                <a:gd name="connsiteX81" fmla="*/ 1403845 w 1554975"/>
                <a:gd name="connsiteY81" fmla="*/ 251498 h 1010640"/>
                <a:gd name="connsiteX82" fmla="*/ 1360144 w 1554975"/>
                <a:gd name="connsiteY82" fmla="*/ 164363 h 1010640"/>
                <a:gd name="connsiteX83" fmla="*/ 1354188 w 1554975"/>
                <a:gd name="connsiteY83" fmla="*/ 154448 h 1010640"/>
                <a:gd name="connsiteX84" fmla="*/ 1345711 w 1554975"/>
                <a:gd name="connsiteY84" fmla="*/ 146681 h 1010640"/>
                <a:gd name="connsiteX85" fmla="*/ 1335252 w 1554975"/>
                <a:gd name="connsiteY85" fmla="*/ 141596 h 1010640"/>
                <a:gd name="connsiteX86" fmla="*/ 1322260 w 1554975"/>
                <a:gd name="connsiteY86" fmla="*/ 139725 h 1010640"/>
                <a:gd name="connsiteX87" fmla="*/ 1273124 w 1554975"/>
                <a:gd name="connsiteY87" fmla="*/ 143891 h 1010640"/>
                <a:gd name="connsiteX88" fmla="*/ 1217472 w 1554975"/>
                <a:gd name="connsiteY88" fmla="*/ 32512 h 1010640"/>
                <a:gd name="connsiteX89" fmla="*/ 1185740 w 1554975"/>
                <a:gd name="connsiteY89" fmla="*/ 4170 h 1010640"/>
                <a:gd name="connsiteX90" fmla="*/ 1169339 w 1554975"/>
                <a:gd name="connsiteY90" fmla="*/ 1612 h 1010640"/>
                <a:gd name="connsiteX91" fmla="*/ 1150497 w 1554975"/>
                <a:gd name="connsiteY91" fmla="*/ 4927 h 1010640"/>
                <a:gd name="connsiteX92" fmla="*/ 1134149 w 1554975"/>
                <a:gd name="connsiteY92" fmla="*/ 14147 h 1010640"/>
                <a:gd name="connsiteX93" fmla="*/ 1121642 w 1554975"/>
                <a:gd name="connsiteY93" fmla="*/ 28187 h 1010640"/>
                <a:gd name="connsiteX94" fmla="*/ 1114323 w 1554975"/>
                <a:gd name="connsiteY94" fmla="*/ 45961 h 1010640"/>
                <a:gd name="connsiteX95" fmla="*/ 1111910 w 1554975"/>
                <a:gd name="connsiteY95" fmla="*/ 56769 h 1010640"/>
                <a:gd name="connsiteX96" fmla="*/ 1099070 w 1554975"/>
                <a:gd name="connsiteY96" fmla="*/ 31267 h 1010640"/>
                <a:gd name="connsiteX97" fmla="*/ 1071575 w 1554975"/>
                <a:gd name="connsiteY97" fmla="*/ 4132 h 1010640"/>
                <a:gd name="connsiteX98" fmla="*/ 1061503 w 1554975"/>
                <a:gd name="connsiteY98" fmla="*/ 1048 h 1010640"/>
                <a:gd name="connsiteX99" fmla="*/ 1050798 w 1554975"/>
                <a:gd name="connsiteY99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6782 w 1554975"/>
                <a:gd name="connsiteY17" fmla="*/ 54445 h 1010640"/>
                <a:gd name="connsiteX18" fmla="*/ 761481 w 1554975"/>
                <a:gd name="connsiteY18" fmla="*/ 75209 h 1010640"/>
                <a:gd name="connsiteX19" fmla="*/ 515505 w 1554975"/>
                <a:gd name="connsiteY19" fmla="*/ 103759 h 1010640"/>
                <a:gd name="connsiteX20" fmla="*/ 469860 w 1554975"/>
                <a:gd name="connsiteY20" fmla="*/ 109283 h 1010640"/>
                <a:gd name="connsiteX21" fmla="*/ 351090 w 1554975"/>
                <a:gd name="connsiteY21" fmla="*/ 118276 h 1010640"/>
                <a:gd name="connsiteX22" fmla="*/ 330330 w 1554975"/>
                <a:gd name="connsiteY22" fmla="*/ 136163 h 1010640"/>
                <a:gd name="connsiteX23" fmla="*/ 331812 w 1554975"/>
                <a:gd name="connsiteY23" fmla="*/ 363296 h 1010640"/>
                <a:gd name="connsiteX24" fmla="*/ 328434 w 1554975"/>
                <a:gd name="connsiteY24" fmla="*/ 356755 h 1010640"/>
                <a:gd name="connsiteX25" fmla="*/ 289318 w 1554975"/>
                <a:gd name="connsiteY25" fmla="*/ 332524 h 1010640"/>
                <a:gd name="connsiteX26" fmla="*/ 48552 w 1554975"/>
                <a:gd name="connsiteY26" fmla="*/ 353377 h 1010640"/>
                <a:gd name="connsiteX27" fmla="*/ 15090 w 1554975"/>
                <a:gd name="connsiteY27" fmla="*/ 377626 h 1010640"/>
                <a:gd name="connsiteX28" fmla="*/ 0 w 1554975"/>
                <a:gd name="connsiteY28" fmla="*/ 728040 h 1010640"/>
                <a:gd name="connsiteX29" fmla="*/ 1917 w 1554975"/>
                <a:gd name="connsiteY29" fmla="*/ 735393 h 1010640"/>
                <a:gd name="connsiteX30" fmla="*/ 5600 w 1554975"/>
                <a:gd name="connsiteY30" fmla="*/ 741832 h 1010640"/>
                <a:gd name="connsiteX31" fmla="*/ 72466 w 1554975"/>
                <a:gd name="connsiteY31" fmla="*/ 875792 h 1010640"/>
                <a:gd name="connsiteX32" fmla="*/ 117017 w 1554975"/>
                <a:gd name="connsiteY32" fmla="*/ 965085 h 1010640"/>
                <a:gd name="connsiteX33" fmla="*/ 119151 w 1554975"/>
                <a:gd name="connsiteY33" fmla="*/ 970178 h 1010640"/>
                <a:gd name="connsiteX34" fmla="*/ 122326 w 1554975"/>
                <a:gd name="connsiteY34" fmla="*/ 974813 h 1010640"/>
                <a:gd name="connsiteX35" fmla="*/ 156324 w 1554975"/>
                <a:gd name="connsiteY35" fmla="*/ 989723 h 1010640"/>
                <a:gd name="connsiteX36" fmla="*/ 438619 w 1554975"/>
                <a:gd name="connsiteY36" fmla="*/ 965250 h 1010640"/>
                <a:gd name="connsiteX37" fmla="*/ 442988 w 1554975"/>
                <a:gd name="connsiteY37" fmla="*/ 964120 h 1010640"/>
                <a:gd name="connsiteX38" fmla="*/ 446976 w 1554975"/>
                <a:gd name="connsiteY38" fmla="*/ 962329 h 1010640"/>
                <a:gd name="connsiteX39" fmla="*/ 452843 w 1554975"/>
                <a:gd name="connsiteY39" fmla="*/ 966626 h 1010640"/>
                <a:gd name="connsiteX40" fmla="*/ 459336 w 1554975"/>
                <a:gd name="connsiteY40" fmla="*/ 969776 h 1010640"/>
                <a:gd name="connsiteX41" fmla="*/ 466282 w 1554975"/>
                <a:gd name="connsiteY41" fmla="*/ 971714 h 1010640"/>
                <a:gd name="connsiteX42" fmla="*/ 475818 w 1554975"/>
                <a:gd name="connsiteY42" fmla="*/ 972337 h 1010640"/>
                <a:gd name="connsiteX43" fmla="*/ 561251 w 1554975"/>
                <a:gd name="connsiteY43" fmla="*/ 964946 h 1010640"/>
                <a:gd name="connsiteX44" fmla="*/ 594710 w 1554975"/>
                <a:gd name="connsiteY44" fmla="*/ 940701 h 1010640"/>
                <a:gd name="connsiteX45" fmla="*/ 598754 w 1554975"/>
                <a:gd name="connsiteY45" fmla="*/ 901865 h 1010640"/>
                <a:gd name="connsiteX46" fmla="*/ 602716 w 1554975"/>
                <a:gd name="connsiteY46" fmla="*/ 902347 h 1010640"/>
                <a:gd name="connsiteX47" fmla="*/ 1037755 w 1554975"/>
                <a:gd name="connsiteY47" fmla="*/ 865022 h 1010640"/>
                <a:gd name="connsiteX48" fmla="*/ 1070160 w 1554975"/>
                <a:gd name="connsiteY48" fmla="*/ 843042 h 1010640"/>
                <a:gd name="connsiteX49" fmla="*/ 1074127 w 1554975"/>
                <a:gd name="connsiteY49" fmla="*/ 829919 h 1010640"/>
                <a:gd name="connsiteX50" fmla="*/ 1123810 w 1554975"/>
                <a:gd name="connsiteY50" fmla="*/ 928992 h 1010640"/>
                <a:gd name="connsiteX51" fmla="*/ 1149145 w 1554975"/>
                <a:gd name="connsiteY51" fmla="*/ 965053 h 1010640"/>
                <a:gd name="connsiteX52" fmla="*/ 1185422 w 1554975"/>
                <a:gd name="connsiteY52" fmla="*/ 991879 h 1010640"/>
                <a:gd name="connsiteX53" fmla="*/ 1226554 w 1554975"/>
                <a:gd name="connsiteY53" fmla="*/ 1006793 h 1010640"/>
                <a:gd name="connsiteX54" fmla="*/ 1263345 w 1554975"/>
                <a:gd name="connsiteY54" fmla="*/ 1010640 h 1010640"/>
                <a:gd name="connsiteX55" fmla="*/ 1274051 w 1554975"/>
                <a:gd name="connsiteY55" fmla="*/ 1010399 h 1010640"/>
                <a:gd name="connsiteX56" fmla="*/ 1326498 w 1554975"/>
                <a:gd name="connsiteY56" fmla="*/ 999571 h 1010640"/>
                <a:gd name="connsiteX57" fmla="*/ 1370569 w 1554975"/>
                <a:gd name="connsiteY57" fmla="*/ 977403 h 1010640"/>
                <a:gd name="connsiteX58" fmla="*/ 1407765 w 1554975"/>
                <a:gd name="connsiteY58" fmla="*/ 945834 h 1010640"/>
                <a:gd name="connsiteX59" fmla="*/ 1434947 w 1554975"/>
                <a:gd name="connsiteY59" fmla="*/ 905586 h 1010640"/>
                <a:gd name="connsiteX60" fmla="*/ 1448695 w 1554975"/>
                <a:gd name="connsiteY60" fmla="*/ 859035 h 1010640"/>
                <a:gd name="connsiteX61" fmla="*/ 1450047 w 1554975"/>
                <a:gd name="connsiteY61" fmla="*/ 843064 h 1010640"/>
                <a:gd name="connsiteX62" fmla="*/ 1449789 w 1554975"/>
                <a:gd name="connsiteY62" fmla="*/ 827413 h 1010640"/>
                <a:gd name="connsiteX63" fmla="*/ 1447860 w 1554975"/>
                <a:gd name="connsiteY63" fmla="*/ 812031 h 1010640"/>
                <a:gd name="connsiteX64" fmla="*/ 1444240 w 1554975"/>
                <a:gd name="connsiteY64" fmla="*/ 796811 h 1010640"/>
                <a:gd name="connsiteX65" fmla="*/ 1437386 w 1554975"/>
                <a:gd name="connsiteY65" fmla="*/ 778306 h 1010640"/>
                <a:gd name="connsiteX66" fmla="*/ 1425524 w 1554975"/>
                <a:gd name="connsiteY66" fmla="*/ 754735 h 1010640"/>
                <a:gd name="connsiteX67" fmla="*/ 1429448 w 1554975"/>
                <a:gd name="connsiteY67" fmla="*/ 754392 h 1010640"/>
                <a:gd name="connsiteX68" fmla="*/ 1462897 w 1554975"/>
                <a:gd name="connsiteY68" fmla="*/ 730148 h 1010640"/>
                <a:gd name="connsiteX69" fmla="*/ 1468767 w 1554975"/>
                <a:gd name="connsiteY69" fmla="*/ 639356 h 1010640"/>
                <a:gd name="connsiteX70" fmla="*/ 1515364 w 1554975"/>
                <a:gd name="connsiteY70" fmla="*/ 635330 h 1010640"/>
                <a:gd name="connsiteX71" fmla="*/ 1548818 w 1554975"/>
                <a:gd name="connsiteY71" fmla="*/ 611091 h 1010640"/>
                <a:gd name="connsiteX72" fmla="*/ 1554975 w 1554975"/>
                <a:gd name="connsiteY72" fmla="*/ 513219 h 1010640"/>
                <a:gd name="connsiteX73" fmla="*/ 1553044 w 1554975"/>
                <a:gd name="connsiteY73" fmla="*/ 505853 h 1010640"/>
                <a:gd name="connsiteX74" fmla="*/ 1549361 w 1554975"/>
                <a:gd name="connsiteY74" fmla="*/ 499414 h 1010640"/>
                <a:gd name="connsiteX75" fmla="*/ 1547088 w 1554975"/>
                <a:gd name="connsiteY75" fmla="*/ 494804 h 1010640"/>
                <a:gd name="connsiteX76" fmla="*/ 1491373 w 1554975"/>
                <a:gd name="connsiteY76" fmla="*/ 383184 h 1010640"/>
                <a:gd name="connsiteX77" fmla="*/ 1437906 w 1554975"/>
                <a:gd name="connsiteY77" fmla="*/ 276021 h 1010640"/>
                <a:gd name="connsiteX78" fmla="*/ 1435773 w 1554975"/>
                <a:gd name="connsiteY78" fmla="*/ 270929 h 1010640"/>
                <a:gd name="connsiteX79" fmla="*/ 1432610 w 1554975"/>
                <a:gd name="connsiteY79" fmla="*/ 266293 h 1010640"/>
                <a:gd name="connsiteX80" fmla="*/ 1403845 w 1554975"/>
                <a:gd name="connsiteY80" fmla="*/ 251498 h 1010640"/>
                <a:gd name="connsiteX81" fmla="*/ 1360144 w 1554975"/>
                <a:gd name="connsiteY81" fmla="*/ 164363 h 1010640"/>
                <a:gd name="connsiteX82" fmla="*/ 1354188 w 1554975"/>
                <a:gd name="connsiteY82" fmla="*/ 154448 h 1010640"/>
                <a:gd name="connsiteX83" fmla="*/ 1345711 w 1554975"/>
                <a:gd name="connsiteY83" fmla="*/ 146681 h 1010640"/>
                <a:gd name="connsiteX84" fmla="*/ 1335252 w 1554975"/>
                <a:gd name="connsiteY84" fmla="*/ 141596 h 1010640"/>
                <a:gd name="connsiteX85" fmla="*/ 1322260 w 1554975"/>
                <a:gd name="connsiteY85" fmla="*/ 139725 h 1010640"/>
                <a:gd name="connsiteX86" fmla="*/ 1273124 w 1554975"/>
                <a:gd name="connsiteY86" fmla="*/ 143891 h 1010640"/>
                <a:gd name="connsiteX87" fmla="*/ 1217472 w 1554975"/>
                <a:gd name="connsiteY87" fmla="*/ 32512 h 1010640"/>
                <a:gd name="connsiteX88" fmla="*/ 1185740 w 1554975"/>
                <a:gd name="connsiteY88" fmla="*/ 4170 h 1010640"/>
                <a:gd name="connsiteX89" fmla="*/ 1169339 w 1554975"/>
                <a:gd name="connsiteY89" fmla="*/ 1612 h 1010640"/>
                <a:gd name="connsiteX90" fmla="*/ 1150497 w 1554975"/>
                <a:gd name="connsiteY90" fmla="*/ 4927 h 1010640"/>
                <a:gd name="connsiteX91" fmla="*/ 1134149 w 1554975"/>
                <a:gd name="connsiteY91" fmla="*/ 14147 h 1010640"/>
                <a:gd name="connsiteX92" fmla="*/ 1121642 w 1554975"/>
                <a:gd name="connsiteY92" fmla="*/ 28187 h 1010640"/>
                <a:gd name="connsiteX93" fmla="*/ 1114323 w 1554975"/>
                <a:gd name="connsiteY93" fmla="*/ 45961 h 1010640"/>
                <a:gd name="connsiteX94" fmla="*/ 1111910 w 1554975"/>
                <a:gd name="connsiteY94" fmla="*/ 56769 h 1010640"/>
                <a:gd name="connsiteX95" fmla="*/ 1099070 w 1554975"/>
                <a:gd name="connsiteY95" fmla="*/ 31267 h 1010640"/>
                <a:gd name="connsiteX96" fmla="*/ 1071575 w 1554975"/>
                <a:gd name="connsiteY96" fmla="*/ 4132 h 1010640"/>
                <a:gd name="connsiteX97" fmla="*/ 1061503 w 1554975"/>
                <a:gd name="connsiteY97" fmla="*/ 1048 h 1010640"/>
                <a:gd name="connsiteX98" fmla="*/ 1050798 w 1554975"/>
                <a:gd name="connsiteY98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5194 w 1554975"/>
                <a:gd name="connsiteY17" fmla="*/ 68732 h 1010640"/>
                <a:gd name="connsiteX18" fmla="*/ 761481 w 1554975"/>
                <a:gd name="connsiteY18" fmla="*/ 75209 h 1010640"/>
                <a:gd name="connsiteX19" fmla="*/ 515505 w 1554975"/>
                <a:gd name="connsiteY19" fmla="*/ 103759 h 1010640"/>
                <a:gd name="connsiteX20" fmla="*/ 469860 w 1554975"/>
                <a:gd name="connsiteY20" fmla="*/ 109283 h 1010640"/>
                <a:gd name="connsiteX21" fmla="*/ 351090 w 1554975"/>
                <a:gd name="connsiteY21" fmla="*/ 118276 h 1010640"/>
                <a:gd name="connsiteX22" fmla="*/ 330330 w 1554975"/>
                <a:gd name="connsiteY22" fmla="*/ 136163 h 1010640"/>
                <a:gd name="connsiteX23" fmla="*/ 331812 w 1554975"/>
                <a:gd name="connsiteY23" fmla="*/ 363296 h 1010640"/>
                <a:gd name="connsiteX24" fmla="*/ 328434 w 1554975"/>
                <a:gd name="connsiteY24" fmla="*/ 356755 h 1010640"/>
                <a:gd name="connsiteX25" fmla="*/ 289318 w 1554975"/>
                <a:gd name="connsiteY25" fmla="*/ 332524 h 1010640"/>
                <a:gd name="connsiteX26" fmla="*/ 48552 w 1554975"/>
                <a:gd name="connsiteY26" fmla="*/ 353377 h 1010640"/>
                <a:gd name="connsiteX27" fmla="*/ 15090 w 1554975"/>
                <a:gd name="connsiteY27" fmla="*/ 377626 h 1010640"/>
                <a:gd name="connsiteX28" fmla="*/ 0 w 1554975"/>
                <a:gd name="connsiteY28" fmla="*/ 728040 h 1010640"/>
                <a:gd name="connsiteX29" fmla="*/ 1917 w 1554975"/>
                <a:gd name="connsiteY29" fmla="*/ 735393 h 1010640"/>
                <a:gd name="connsiteX30" fmla="*/ 5600 w 1554975"/>
                <a:gd name="connsiteY30" fmla="*/ 741832 h 1010640"/>
                <a:gd name="connsiteX31" fmla="*/ 72466 w 1554975"/>
                <a:gd name="connsiteY31" fmla="*/ 875792 h 1010640"/>
                <a:gd name="connsiteX32" fmla="*/ 117017 w 1554975"/>
                <a:gd name="connsiteY32" fmla="*/ 965085 h 1010640"/>
                <a:gd name="connsiteX33" fmla="*/ 119151 w 1554975"/>
                <a:gd name="connsiteY33" fmla="*/ 970178 h 1010640"/>
                <a:gd name="connsiteX34" fmla="*/ 122326 w 1554975"/>
                <a:gd name="connsiteY34" fmla="*/ 974813 h 1010640"/>
                <a:gd name="connsiteX35" fmla="*/ 156324 w 1554975"/>
                <a:gd name="connsiteY35" fmla="*/ 989723 h 1010640"/>
                <a:gd name="connsiteX36" fmla="*/ 438619 w 1554975"/>
                <a:gd name="connsiteY36" fmla="*/ 965250 h 1010640"/>
                <a:gd name="connsiteX37" fmla="*/ 442988 w 1554975"/>
                <a:gd name="connsiteY37" fmla="*/ 964120 h 1010640"/>
                <a:gd name="connsiteX38" fmla="*/ 446976 w 1554975"/>
                <a:gd name="connsiteY38" fmla="*/ 962329 h 1010640"/>
                <a:gd name="connsiteX39" fmla="*/ 452843 w 1554975"/>
                <a:gd name="connsiteY39" fmla="*/ 966626 h 1010640"/>
                <a:gd name="connsiteX40" fmla="*/ 459336 w 1554975"/>
                <a:gd name="connsiteY40" fmla="*/ 969776 h 1010640"/>
                <a:gd name="connsiteX41" fmla="*/ 466282 w 1554975"/>
                <a:gd name="connsiteY41" fmla="*/ 971714 h 1010640"/>
                <a:gd name="connsiteX42" fmla="*/ 475818 w 1554975"/>
                <a:gd name="connsiteY42" fmla="*/ 972337 h 1010640"/>
                <a:gd name="connsiteX43" fmla="*/ 561251 w 1554975"/>
                <a:gd name="connsiteY43" fmla="*/ 964946 h 1010640"/>
                <a:gd name="connsiteX44" fmla="*/ 594710 w 1554975"/>
                <a:gd name="connsiteY44" fmla="*/ 940701 h 1010640"/>
                <a:gd name="connsiteX45" fmla="*/ 598754 w 1554975"/>
                <a:gd name="connsiteY45" fmla="*/ 901865 h 1010640"/>
                <a:gd name="connsiteX46" fmla="*/ 602716 w 1554975"/>
                <a:gd name="connsiteY46" fmla="*/ 902347 h 1010640"/>
                <a:gd name="connsiteX47" fmla="*/ 1037755 w 1554975"/>
                <a:gd name="connsiteY47" fmla="*/ 865022 h 1010640"/>
                <a:gd name="connsiteX48" fmla="*/ 1070160 w 1554975"/>
                <a:gd name="connsiteY48" fmla="*/ 843042 h 1010640"/>
                <a:gd name="connsiteX49" fmla="*/ 1074127 w 1554975"/>
                <a:gd name="connsiteY49" fmla="*/ 829919 h 1010640"/>
                <a:gd name="connsiteX50" fmla="*/ 1123810 w 1554975"/>
                <a:gd name="connsiteY50" fmla="*/ 928992 h 1010640"/>
                <a:gd name="connsiteX51" fmla="*/ 1149145 w 1554975"/>
                <a:gd name="connsiteY51" fmla="*/ 965053 h 1010640"/>
                <a:gd name="connsiteX52" fmla="*/ 1185422 w 1554975"/>
                <a:gd name="connsiteY52" fmla="*/ 991879 h 1010640"/>
                <a:gd name="connsiteX53" fmla="*/ 1226554 w 1554975"/>
                <a:gd name="connsiteY53" fmla="*/ 1006793 h 1010640"/>
                <a:gd name="connsiteX54" fmla="*/ 1263345 w 1554975"/>
                <a:gd name="connsiteY54" fmla="*/ 1010640 h 1010640"/>
                <a:gd name="connsiteX55" fmla="*/ 1274051 w 1554975"/>
                <a:gd name="connsiteY55" fmla="*/ 1010399 h 1010640"/>
                <a:gd name="connsiteX56" fmla="*/ 1326498 w 1554975"/>
                <a:gd name="connsiteY56" fmla="*/ 999571 h 1010640"/>
                <a:gd name="connsiteX57" fmla="*/ 1370569 w 1554975"/>
                <a:gd name="connsiteY57" fmla="*/ 977403 h 1010640"/>
                <a:gd name="connsiteX58" fmla="*/ 1407765 w 1554975"/>
                <a:gd name="connsiteY58" fmla="*/ 945834 h 1010640"/>
                <a:gd name="connsiteX59" fmla="*/ 1434947 w 1554975"/>
                <a:gd name="connsiteY59" fmla="*/ 905586 h 1010640"/>
                <a:gd name="connsiteX60" fmla="*/ 1448695 w 1554975"/>
                <a:gd name="connsiteY60" fmla="*/ 859035 h 1010640"/>
                <a:gd name="connsiteX61" fmla="*/ 1450047 w 1554975"/>
                <a:gd name="connsiteY61" fmla="*/ 843064 h 1010640"/>
                <a:gd name="connsiteX62" fmla="*/ 1449789 w 1554975"/>
                <a:gd name="connsiteY62" fmla="*/ 827413 h 1010640"/>
                <a:gd name="connsiteX63" fmla="*/ 1447860 w 1554975"/>
                <a:gd name="connsiteY63" fmla="*/ 812031 h 1010640"/>
                <a:gd name="connsiteX64" fmla="*/ 1444240 w 1554975"/>
                <a:gd name="connsiteY64" fmla="*/ 796811 h 1010640"/>
                <a:gd name="connsiteX65" fmla="*/ 1437386 w 1554975"/>
                <a:gd name="connsiteY65" fmla="*/ 778306 h 1010640"/>
                <a:gd name="connsiteX66" fmla="*/ 1425524 w 1554975"/>
                <a:gd name="connsiteY66" fmla="*/ 754735 h 1010640"/>
                <a:gd name="connsiteX67" fmla="*/ 1429448 w 1554975"/>
                <a:gd name="connsiteY67" fmla="*/ 754392 h 1010640"/>
                <a:gd name="connsiteX68" fmla="*/ 1462897 w 1554975"/>
                <a:gd name="connsiteY68" fmla="*/ 730148 h 1010640"/>
                <a:gd name="connsiteX69" fmla="*/ 1468767 w 1554975"/>
                <a:gd name="connsiteY69" fmla="*/ 639356 h 1010640"/>
                <a:gd name="connsiteX70" fmla="*/ 1515364 w 1554975"/>
                <a:gd name="connsiteY70" fmla="*/ 635330 h 1010640"/>
                <a:gd name="connsiteX71" fmla="*/ 1548818 w 1554975"/>
                <a:gd name="connsiteY71" fmla="*/ 611091 h 1010640"/>
                <a:gd name="connsiteX72" fmla="*/ 1554975 w 1554975"/>
                <a:gd name="connsiteY72" fmla="*/ 513219 h 1010640"/>
                <a:gd name="connsiteX73" fmla="*/ 1553044 w 1554975"/>
                <a:gd name="connsiteY73" fmla="*/ 505853 h 1010640"/>
                <a:gd name="connsiteX74" fmla="*/ 1549361 w 1554975"/>
                <a:gd name="connsiteY74" fmla="*/ 499414 h 1010640"/>
                <a:gd name="connsiteX75" fmla="*/ 1547088 w 1554975"/>
                <a:gd name="connsiteY75" fmla="*/ 494804 h 1010640"/>
                <a:gd name="connsiteX76" fmla="*/ 1491373 w 1554975"/>
                <a:gd name="connsiteY76" fmla="*/ 383184 h 1010640"/>
                <a:gd name="connsiteX77" fmla="*/ 1437906 w 1554975"/>
                <a:gd name="connsiteY77" fmla="*/ 276021 h 1010640"/>
                <a:gd name="connsiteX78" fmla="*/ 1435773 w 1554975"/>
                <a:gd name="connsiteY78" fmla="*/ 270929 h 1010640"/>
                <a:gd name="connsiteX79" fmla="*/ 1432610 w 1554975"/>
                <a:gd name="connsiteY79" fmla="*/ 266293 h 1010640"/>
                <a:gd name="connsiteX80" fmla="*/ 1403845 w 1554975"/>
                <a:gd name="connsiteY80" fmla="*/ 251498 h 1010640"/>
                <a:gd name="connsiteX81" fmla="*/ 1360144 w 1554975"/>
                <a:gd name="connsiteY81" fmla="*/ 164363 h 1010640"/>
                <a:gd name="connsiteX82" fmla="*/ 1354188 w 1554975"/>
                <a:gd name="connsiteY82" fmla="*/ 154448 h 1010640"/>
                <a:gd name="connsiteX83" fmla="*/ 1345711 w 1554975"/>
                <a:gd name="connsiteY83" fmla="*/ 146681 h 1010640"/>
                <a:gd name="connsiteX84" fmla="*/ 1335252 w 1554975"/>
                <a:gd name="connsiteY84" fmla="*/ 141596 h 1010640"/>
                <a:gd name="connsiteX85" fmla="*/ 1322260 w 1554975"/>
                <a:gd name="connsiteY85" fmla="*/ 139725 h 1010640"/>
                <a:gd name="connsiteX86" fmla="*/ 1273124 w 1554975"/>
                <a:gd name="connsiteY86" fmla="*/ 143891 h 1010640"/>
                <a:gd name="connsiteX87" fmla="*/ 1217472 w 1554975"/>
                <a:gd name="connsiteY87" fmla="*/ 32512 h 1010640"/>
                <a:gd name="connsiteX88" fmla="*/ 1185740 w 1554975"/>
                <a:gd name="connsiteY88" fmla="*/ 4170 h 1010640"/>
                <a:gd name="connsiteX89" fmla="*/ 1169339 w 1554975"/>
                <a:gd name="connsiteY89" fmla="*/ 1612 h 1010640"/>
                <a:gd name="connsiteX90" fmla="*/ 1150497 w 1554975"/>
                <a:gd name="connsiteY90" fmla="*/ 4927 h 1010640"/>
                <a:gd name="connsiteX91" fmla="*/ 1134149 w 1554975"/>
                <a:gd name="connsiteY91" fmla="*/ 14147 h 1010640"/>
                <a:gd name="connsiteX92" fmla="*/ 1121642 w 1554975"/>
                <a:gd name="connsiteY92" fmla="*/ 28187 h 1010640"/>
                <a:gd name="connsiteX93" fmla="*/ 1114323 w 1554975"/>
                <a:gd name="connsiteY93" fmla="*/ 45961 h 1010640"/>
                <a:gd name="connsiteX94" fmla="*/ 1111910 w 1554975"/>
                <a:gd name="connsiteY94" fmla="*/ 56769 h 1010640"/>
                <a:gd name="connsiteX95" fmla="*/ 1099070 w 1554975"/>
                <a:gd name="connsiteY95" fmla="*/ 31267 h 1010640"/>
                <a:gd name="connsiteX96" fmla="*/ 1071575 w 1554975"/>
                <a:gd name="connsiteY96" fmla="*/ 4132 h 1010640"/>
                <a:gd name="connsiteX97" fmla="*/ 1061503 w 1554975"/>
                <a:gd name="connsiteY97" fmla="*/ 1048 h 1010640"/>
                <a:gd name="connsiteX98" fmla="*/ 1050798 w 1554975"/>
                <a:gd name="connsiteY98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5194 w 1554975"/>
                <a:gd name="connsiteY17" fmla="*/ 68732 h 1010640"/>
                <a:gd name="connsiteX18" fmla="*/ 515505 w 1554975"/>
                <a:gd name="connsiteY18" fmla="*/ 103759 h 1010640"/>
                <a:gd name="connsiteX19" fmla="*/ 469860 w 1554975"/>
                <a:gd name="connsiteY19" fmla="*/ 109283 h 1010640"/>
                <a:gd name="connsiteX20" fmla="*/ 351090 w 1554975"/>
                <a:gd name="connsiteY20" fmla="*/ 118276 h 1010640"/>
                <a:gd name="connsiteX21" fmla="*/ 330330 w 1554975"/>
                <a:gd name="connsiteY21" fmla="*/ 136163 h 1010640"/>
                <a:gd name="connsiteX22" fmla="*/ 331812 w 1554975"/>
                <a:gd name="connsiteY22" fmla="*/ 363296 h 1010640"/>
                <a:gd name="connsiteX23" fmla="*/ 328434 w 1554975"/>
                <a:gd name="connsiteY23" fmla="*/ 356755 h 1010640"/>
                <a:gd name="connsiteX24" fmla="*/ 289318 w 1554975"/>
                <a:gd name="connsiteY24" fmla="*/ 332524 h 1010640"/>
                <a:gd name="connsiteX25" fmla="*/ 48552 w 1554975"/>
                <a:gd name="connsiteY25" fmla="*/ 353377 h 1010640"/>
                <a:gd name="connsiteX26" fmla="*/ 15090 w 1554975"/>
                <a:gd name="connsiteY26" fmla="*/ 377626 h 1010640"/>
                <a:gd name="connsiteX27" fmla="*/ 0 w 1554975"/>
                <a:gd name="connsiteY27" fmla="*/ 728040 h 1010640"/>
                <a:gd name="connsiteX28" fmla="*/ 1917 w 1554975"/>
                <a:gd name="connsiteY28" fmla="*/ 735393 h 1010640"/>
                <a:gd name="connsiteX29" fmla="*/ 5600 w 1554975"/>
                <a:gd name="connsiteY29" fmla="*/ 741832 h 1010640"/>
                <a:gd name="connsiteX30" fmla="*/ 72466 w 1554975"/>
                <a:gd name="connsiteY30" fmla="*/ 875792 h 1010640"/>
                <a:gd name="connsiteX31" fmla="*/ 117017 w 1554975"/>
                <a:gd name="connsiteY31" fmla="*/ 965085 h 1010640"/>
                <a:gd name="connsiteX32" fmla="*/ 119151 w 1554975"/>
                <a:gd name="connsiteY32" fmla="*/ 970178 h 1010640"/>
                <a:gd name="connsiteX33" fmla="*/ 122326 w 1554975"/>
                <a:gd name="connsiteY33" fmla="*/ 974813 h 1010640"/>
                <a:gd name="connsiteX34" fmla="*/ 156324 w 1554975"/>
                <a:gd name="connsiteY34" fmla="*/ 989723 h 1010640"/>
                <a:gd name="connsiteX35" fmla="*/ 438619 w 1554975"/>
                <a:gd name="connsiteY35" fmla="*/ 965250 h 1010640"/>
                <a:gd name="connsiteX36" fmla="*/ 442988 w 1554975"/>
                <a:gd name="connsiteY36" fmla="*/ 964120 h 1010640"/>
                <a:gd name="connsiteX37" fmla="*/ 446976 w 1554975"/>
                <a:gd name="connsiteY37" fmla="*/ 962329 h 1010640"/>
                <a:gd name="connsiteX38" fmla="*/ 452843 w 1554975"/>
                <a:gd name="connsiteY38" fmla="*/ 966626 h 1010640"/>
                <a:gd name="connsiteX39" fmla="*/ 459336 w 1554975"/>
                <a:gd name="connsiteY39" fmla="*/ 969776 h 1010640"/>
                <a:gd name="connsiteX40" fmla="*/ 466282 w 1554975"/>
                <a:gd name="connsiteY40" fmla="*/ 971714 h 1010640"/>
                <a:gd name="connsiteX41" fmla="*/ 475818 w 1554975"/>
                <a:gd name="connsiteY41" fmla="*/ 972337 h 1010640"/>
                <a:gd name="connsiteX42" fmla="*/ 561251 w 1554975"/>
                <a:gd name="connsiteY42" fmla="*/ 964946 h 1010640"/>
                <a:gd name="connsiteX43" fmla="*/ 594710 w 1554975"/>
                <a:gd name="connsiteY43" fmla="*/ 940701 h 1010640"/>
                <a:gd name="connsiteX44" fmla="*/ 598754 w 1554975"/>
                <a:gd name="connsiteY44" fmla="*/ 901865 h 1010640"/>
                <a:gd name="connsiteX45" fmla="*/ 602716 w 1554975"/>
                <a:gd name="connsiteY45" fmla="*/ 902347 h 1010640"/>
                <a:gd name="connsiteX46" fmla="*/ 1037755 w 1554975"/>
                <a:gd name="connsiteY46" fmla="*/ 865022 h 1010640"/>
                <a:gd name="connsiteX47" fmla="*/ 1070160 w 1554975"/>
                <a:gd name="connsiteY47" fmla="*/ 843042 h 1010640"/>
                <a:gd name="connsiteX48" fmla="*/ 1074127 w 1554975"/>
                <a:gd name="connsiteY48" fmla="*/ 829919 h 1010640"/>
                <a:gd name="connsiteX49" fmla="*/ 1123810 w 1554975"/>
                <a:gd name="connsiteY49" fmla="*/ 928992 h 1010640"/>
                <a:gd name="connsiteX50" fmla="*/ 1149145 w 1554975"/>
                <a:gd name="connsiteY50" fmla="*/ 965053 h 1010640"/>
                <a:gd name="connsiteX51" fmla="*/ 1185422 w 1554975"/>
                <a:gd name="connsiteY51" fmla="*/ 991879 h 1010640"/>
                <a:gd name="connsiteX52" fmla="*/ 1226554 w 1554975"/>
                <a:gd name="connsiteY52" fmla="*/ 1006793 h 1010640"/>
                <a:gd name="connsiteX53" fmla="*/ 1263345 w 1554975"/>
                <a:gd name="connsiteY53" fmla="*/ 1010640 h 1010640"/>
                <a:gd name="connsiteX54" fmla="*/ 1274051 w 1554975"/>
                <a:gd name="connsiteY54" fmla="*/ 1010399 h 1010640"/>
                <a:gd name="connsiteX55" fmla="*/ 1326498 w 1554975"/>
                <a:gd name="connsiteY55" fmla="*/ 999571 h 1010640"/>
                <a:gd name="connsiteX56" fmla="*/ 1370569 w 1554975"/>
                <a:gd name="connsiteY56" fmla="*/ 977403 h 1010640"/>
                <a:gd name="connsiteX57" fmla="*/ 1407765 w 1554975"/>
                <a:gd name="connsiteY57" fmla="*/ 945834 h 1010640"/>
                <a:gd name="connsiteX58" fmla="*/ 1434947 w 1554975"/>
                <a:gd name="connsiteY58" fmla="*/ 905586 h 1010640"/>
                <a:gd name="connsiteX59" fmla="*/ 1448695 w 1554975"/>
                <a:gd name="connsiteY59" fmla="*/ 859035 h 1010640"/>
                <a:gd name="connsiteX60" fmla="*/ 1450047 w 1554975"/>
                <a:gd name="connsiteY60" fmla="*/ 843064 h 1010640"/>
                <a:gd name="connsiteX61" fmla="*/ 1449789 w 1554975"/>
                <a:gd name="connsiteY61" fmla="*/ 827413 h 1010640"/>
                <a:gd name="connsiteX62" fmla="*/ 1447860 w 1554975"/>
                <a:gd name="connsiteY62" fmla="*/ 812031 h 1010640"/>
                <a:gd name="connsiteX63" fmla="*/ 1444240 w 1554975"/>
                <a:gd name="connsiteY63" fmla="*/ 796811 h 1010640"/>
                <a:gd name="connsiteX64" fmla="*/ 1437386 w 1554975"/>
                <a:gd name="connsiteY64" fmla="*/ 778306 h 1010640"/>
                <a:gd name="connsiteX65" fmla="*/ 1425524 w 1554975"/>
                <a:gd name="connsiteY65" fmla="*/ 754735 h 1010640"/>
                <a:gd name="connsiteX66" fmla="*/ 1429448 w 1554975"/>
                <a:gd name="connsiteY66" fmla="*/ 754392 h 1010640"/>
                <a:gd name="connsiteX67" fmla="*/ 1462897 w 1554975"/>
                <a:gd name="connsiteY67" fmla="*/ 730148 h 1010640"/>
                <a:gd name="connsiteX68" fmla="*/ 1468767 w 1554975"/>
                <a:gd name="connsiteY68" fmla="*/ 639356 h 1010640"/>
                <a:gd name="connsiteX69" fmla="*/ 1515364 w 1554975"/>
                <a:gd name="connsiteY69" fmla="*/ 635330 h 1010640"/>
                <a:gd name="connsiteX70" fmla="*/ 1548818 w 1554975"/>
                <a:gd name="connsiteY70" fmla="*/ 611091 h 1010640"/>
                <a:gd name="connsiteX71" fmla="*/ 1554975 w 1554975"/>
                <a:gd name="connsiteY71" fmla="*/ 513219 h 1010640"/>
                <a:gd name="connsiteX72" fmla="*/ 1553044 w 1554975"/>
                <a:gd name="connsiteY72" fmla="*/ 505853 h 1010640"/>
                <a:gd name="connsiteX73" fmla="*/ 1549361 w 1554975"/>
                <a:gd name="connsiteY73" fmla="*/ 499414 h 1010640"/>
                <a:gd name="connsiteX74" fmla="*/ 1547088 w 1554975"/>
                <a:gd name="connsiteY74" fmla="*/ 494804 h 1010640"/>
                <a:gd name="connsiteX75" fmla="*/ 1491373 w 1554975"/>
                <a:gd name="connsiteY75" fmla="*/ 383184 h 1010640"/>
                <a:gd name="connsiteX76" fmla="*/ 1437906 w 1554975"/>
                <a:gd name="connsiteY76" fmla="*/ 276021 h 1010640"/>
                <a:gd name="connsiteX77" fmla="*/ 1435773 w 1554975"/>
                <a:gd name="connsiteY77" fmla="*/ 270929 h 1010640"/>
                <a:gd name="connsiteX78" fmla="*/ 1432610 w 1554975"/>
                <a:gd name="connsiteY78" fmla="*/ 266293 h 1010640"/>
                <a:gd name="connsiteX79" fmla="*/ 1403845 w 1554975"/>
                <a:gd name="connsiteY79" fmla="*/ 251498 h 1010640"/>
                <a:gd name="connsiteX80" fmla="*/ 1360144 w 1554975"/>
                <a:gd name="connsiteY80" fmla="*/ 164363 h 1010640"/>
                <a:gd name="connsiteX81" fmla="*/ 1354188 w 1554975"/>
                <a:gd name="connsiteY81" fmla="*/ 154448 h 1010640"/>
                <a:gd name="connsiteX82" fmla="*/ 1345711 w 1554975"/>
                <a:gd name="connsiteY82" fmla="*/ 146681 h 1010640"/>
                <a:gd name="connsiteX83" fmla="*/ 1335252 w 1554975"/>
                <a:gd name="connsiteY83" fmla="*/ 141596 h 1010640"/>
                <a:gd name="connsiteX84" fmla="*/ 1322260 w 1554975"/>
                <a:gd name="connsiteY84" fmla="*/ 139725 h 1010640"/>
                <a:gd name="connsiteX85" fmla="*/ 1273124 w 1554975"/>
                <a:gd name="connsiteY85" fmla="*/ 143891 h 1010640"/>
                <a:gd name="connsiteX86" fmla="*/ 1217472 w 1554975"/>
                <a:gd name="connsiteY86" fmla="*/ 32512 h 1010640"/>
                <a:gd name="connsiteX87" fmla="*/ 1185740 w 1554975"/>
                <a:gd name="connsiteY87" fmla="*/ 4170 h 1010640"/>
                <a:gd name="connsiteX88" fmla="*/ 1169339 w 1554975"/>
                <a:gd name="connsiteY88" fmla="*/ 1612 h 1010640"/>
                <a:gd name="connsiteX89" fmla="*/ 1150497 w 1554975"/>
                <a:gd name="connsiteY89" fmla="*/ 4927 h 1010640"/>
                <a:gd name="connsiteX90" fmla="*/ 1134149 w 1554975"/>
                <a:gd name="connsiteY90" fmla="*/ 14147 h 1010640"/>
                <a:gd name="connsiteX91" fmla="*/ 1121642 w 1554975"/>
                <a:gd name="connsiteY91" fmla="*/ 28187 h 1010640"/>
                <a:gd name="connsiteX92" fmla="*/ 1114323 w 1554975"/>
                <a:gd name="connsiteY92" fmla="*/ 45961 h 1010640"/>
                <a:gd name="connsiteX93" fmla="*/ 1111910 w 1554975"/>
                <a:gd name="connsiteY93" fmla="*/ 56769 h 1010640"/>
                <a:gd name="connsiteX94" fmla="*/ 1099070 w 1554975"/>
                <a:gd name="connsiteY94" fmla="*/ 31267 h 1010640"/>
                <a:gd name="connsiteX95" fmla="*/ 1071575 w 1554975"/>
                <a:gd name="connsiteY95" fmla="*/ 4132 h 1010640"/>
                <a:gd name="connsiteX96" fmla="*/ 1061503 w 1554975"/>
                <a:gd name="connsiteY96" fmla="*/ 1048 h 1010640"/>
                <a:gd name="connsiteX97" fmla="*/ 1050798 w 1554975"/>
                <a:gd name="connsiteY97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5194 w 1554975"/>
                <a:gd name="connsiteY17" fmla="*/ 68732 h 1010640"/>
                <a:gd name="connsiteX18" fmla="*/ 469860 w 1554975"/>
                <a:gd name="connsiteY18" fmla="*/ 109283 h 1010640"/>
                <a:gd name="connsiteX19" fmla="*/ 351090 w 1554975"/>
                <a:gd name="connsiteY19" fmla="*/ 118276 h 1010640"/>
                <a:gd name="connsiteX20" fmla="*/ 330330 w 1554975"/>
                <a:gd name="connsiteY20" fmla="*/ 136163 h 1010640"/>
                <a:gd name="connsiteX21" fmla="*/ 331812 w 1554975"/>
                <a:gd name="connsiteY21" fmla="*/ 363296 h 1010640"/>
                <a:gd name="connsiteX22" fmla="*/ 328434 w 1554975"/>
                <a:gd name="connsiteY22" fmla="*/ 356755 h 1010640"/>
                <a:gd name="connsiteX23" fmla="*/ 289318 w 1554975"/>
                <a:gd name="connsiteY23" fmla="*/ 332524 h 1010640"/>
                <a:gd name="connsiteX24" fmla="*/ 48552 w 1554975"/>
                <a:gd name="connsiteY24" fmla="*/ 353377 h 1010640"/>
                <a:gd name="connsiteX25" fmla="*/ 15090 w 1554975"/>
                <a:gd name="connsiteY25" fmla="*/ 377626 h 1010640"/>
                <a:gd name="connsiteX26" fmla="*/ 0 w 1554975"/>
                <a:gd name="connsiteY26" fmla="*/ 728040 h 1010640"/>
                <a:gd name="connsiteX27" fmla="*/ 1917 w 1554975"/>
                <a:gd name="connsiteY27" fmla="*/ 735393 h 1010640"/>
                <a:gd name="connsiteX28" fmla="*/ 5600 w 1554975"/>
                <a:gd name="connsiteY28" fmla="*/ 741832 h 1010640"/>
                <a:gd name="connsiteX29" fmla="*/ 72466 w 1554975"/>
                <a:gd name="connsiteY29" fmla="*/ 875792 h 1010640"/>
                <a:gd name="connsiteX30" fmla="*/ 117017 w 1554975"/>
                <a:gd name="connsiteY30" fmla="*/ 965085 h 1010640"/>
                <a:gd name="connsiteX31" fmla="*/ 119151 w 1554975"/>
                <a:gd name="connsiteY31" fmla="*/ 970178 h 1010640"/>
                <a:gd name="connsiteX32" fmla="*/ 122326 w 1554975"/>
                <a:gd name="connsiteY32" fmla="*/ 974813 h 1010640"/>
                <a:gd name="connsiteX33" fmla="*/ 156324 w 1554975"/>
                <a:gd name="connsiteY33" fmla="*/ 989723 h 1010640"/>
                <a:gd name="connsiteX34" fmla="*/ 438619 w 1554975"/>
                <a:gd name="connsiteY34" fmla="*/ 965250 h 1010640"/>
                <a:gd name="connsiteX35" fmla="*/ 442988 w 1554975"/>
                <a:gd name="connsiteY35" fmla="*/ 964120 h 1010640"/>
                <a:gd name="connsiteX36" fmla="*/ 446976 w 1554975"/>
                <a:gd name="connsiteY36" fmla="*/ 962329 h 1010640"/>
                <a:gd name="connsiteX37" fmla="*/ 452843 w 1554975"/>
                <a:gd name="connsiteY37" fmla="*/ 966626 h 1010640"/>
                <a:gd name="connsiteX38" fmla="*/ 459336 w 1554975"/>
                <a:gd name="connsiteY38" fmla="*/ 969776 h 1010640"/>
                <a:gd name="connsiteX39" fmla="*/ 466282 w 1554975"/>
                <a:gd name="connsiteY39" fmla="*/ 971714 h 1010640"/>
                <a:gd name="connsiteX40" fmla="*/ 475818 w 1554975"/>
                <a:gd name="connsiteY40" fmla="*/ 972337 h 1010640"/>
                <a:gd name="connsiteX41" fmla="*/ 561251 w 1554975"/>
                <a:gd name="connsiteY41" fmla="*/ 964946 h 1010640"/>
                <a:gd name="connsiteX42" fmla="*/ 594710 w 1554975"/>
                <a:gd name="connsiteY42" fmla="*/ 940701 h 1010640"/>
                <a:gd name="connsiteX43" fmla="*/ 598754 w 1554975"/>
                <a:gd name="connsiteY43" fmla="*/ 901865 h 1010640"/>
                <a:gd name="connsiteX44" fmla="*/ 602716 w 1554975"/>
                <a:gd name="connsiteY44" fmla="*/ 902347 h 1010640"/>
                <a:gd name="connsiteX45" fmla="*/ 1037755 w 1554975"/>
                <a:gd name="connsiteY45" fmla="*/ 865022 h 1010640"/>
                <a:gd name="connsiteX46" fmla="*/ 1070160 w 1554975"/>
                <a:gd name="connsiteY46" fmla="*/ 843042 h 1010640"/>
                <a:gd name="connsiteX47" fmla="*/ 1074127 w 1554975"/>
                <a:gd name="connsiteY47" fmla="*/ 829919 h 1010640"/>
                <a:gd name="connsiteX48" fmla="*/ 1123810 w 1554975"/>
                <a:gd name="connsiteY48" fmla="*/ 928992 h 1010640"/>
                <a:gd name="connsiteX49" fmla="*/ 1149145 w 1554975"/>
                <a:gd name="connsiteY49" fmla="*/ 965053 h 1010640"/>
                <a:gd name="connsiteX50" fmla="*/ 1185422 w 1554975"/>
                <a:gd name="connsiteY50" fmla="*/ 991879 h 1010640"/>
                <a:gd name="connsiteX51" fmla="*/ 1226554 w 1554975"/>
                <a:gd name="connsiteY51" fmla="*/ 1006793 h 1010640"/>
                <a:gd name="connsiteX52" fmla="*/ 1263345 w 1554975"/>
                <a:gd name="connsiteY52" fmla="*/ 1010640 h 1010640"/>
                <a:gd name="connsiteX53" fmla="*/ 1274051 w 1554975"/>
                <a:gd name="connsiteY53" fmla="*/ 1010399 h 1010640"/>
                <a:gd name="connsiteX54" fmla="*/ 1326498 w 1554975"/>
                <a:gd name="connsiteY54" fmla="*/ 999571 h 1010640"/>
                <a:gd name="connsiteX55" fmla="*/ 1370569 w 1554975"/>
                <a:gd name="connsiteY55" fmla="*/ 977403 h 1010640"/>
                <a:gd name="connsiteX56" fmla="*/ 1407765 w 1554975"/>
                <a:gd name="connsiteY56" fmla="*/ 945834 h 1010640"/>
                <a:gd name="connsiteX57" fmla="*/ 1434947 w 1554975"/>
                <a:gd name="connsiteY57" fmla="*/ 905586 h 1010640"/>
                <a:gd name="connsiteX58" fmla="*/ 1448695 w 1554975"/>
                <a:gd name="connsiteY58" fmla="*/ 859035 h 1010640"/>
                <a:gd name="connsiteX59" fmla="*/ 1450047 w 1554975"/>
                <a:gd name="connsiteY59" fmla="*/ 843064 h 1010640"/>
                <a:gd name="connsiteX60" fmla="*/ 1449789 w 1554975"/>
                <a:gd name="connsiteY60" fmla="*/ 827413 h 1010640"/>
                <a:gd name="connsiteX61" fmla="*/ 1447860 w 1554975"/>
                <a:gd name="connsiteY61" fmla="*/ 812031 h 1010640"/>
                <a:gd name="connsiteX62" fmla="*/ 1444240 w 1554975"/>
                <a:gd name="connsiteY62" fmla="*/ 796811 h 1010640"/>
                <a:gd name="connsiteX63" fmla="*/ 1437386 w 1554975"/>
                <a:gd name="connsiteY63" fmla="*/ 778306 h 1010640"/>
                <a:gd name="connsiteX64" fmla="*/ 1425524 w 1554975"/>
                <a:gd name="connsiteY64" fmla="*/ 754735 h 1010640"/>
                <a:gd name="connsiteX65" fmla="*/ 1429448 w 1554975"/>
                <a:gd name="connsiteY65" fmla="*/ 754392 h 1010640"/>
                <a:gd name="connsiteX66" fmla="*/ 1462897 w 1554975"/>
                <a:gd name="connsiteY66" fmla="*/ 730148 h 1010640"/>
                <a:gd name="connsiteX67" fmla="*/ 1468767 w 1554975"/>
                <a:gd name="connsiteY67" fmla="*/ 639356 h 1010640"/>
                <a:gd name="connsiteX68" fmla="*/ 1515364 w 1554975"/>
                <a:gd name="connsiteY68" fmla="*/ 635330 h 1010640"/>
                <a:gd name="connsiteX69" fmla="*/ 1548818 w 1554975"/>
                <a:gd name="connsiteY69" fmla="*/ 611091 h 1010640"/>
                <a:gd name="connsiteX70" fmla="*/ 1554975 w 1554975"/>
                <a:gd name="connsiteY70" fmla="*/ 513219 h 1010640"/>
                <a:gd name="connsiteX71" fmla="*/ 1553044 w 1554975"/>
                <a:gd name="connsiteY71" fmla="*/ 505853 h 1010640"/>
                <a:gd name="connsiteX72" fmla="*/ 1549361 w 1554975"/>
                <a:gd name="connsiteY72" fmla="*/ 499414 h 1010640"/>
                <a:gd name="connsiteX73" fmla="*/ 1547088 w 1554975"/>
                <a:gd name="connsiteY73" fmla="*/ 494804 h 1010640"/>
                <a:gd name="connsiteX74" fmla="*/ 1491373 w 1554975"/>
                <a:gd name="connsiteY74" fmla="*/ 383184 h 1010640"/>
                <a:gd name="connsiteX75" fmla="*/ 1437906 w 1554975"/>
                <a:gd name="connsiteY75" fmla="*/ 276021 h 1010640"/>
                <a:gd name="connsiteX76" fmla="*/ 1435773 w 1554975"/>
                <a:gd name="connsiteY76" fmla="*/ 270929 h 1010640"/>
                <a:gd name="connsiteX77" fmla="*/ 1432610 w 1554975"/>
                <a:gd name="connsiteY77" fmla="*/ 266293 h 1010640"/>
                <a:gd name="connsiteX78" fmla="*/ 1403845 w 1554975"/>
                <a:gd name="connsiteY78" fmla="*/ 251498 h 1010640"/>
                <a:gd name="connsiteX79" fmla="*/ 1360144 w 1554975"/>
                <a:gd name="connsiteY79" fmla="*/ 164363 h 1010640"/>
                <a:gd name="connsiteX80" fmla="*/ 1354188 w 1554975"/>
                <a:gd name="connsiteY80" fmla="*/ 154448 h 1010640"/>
                <a:gd name="connsiteX81" fmla="*/ 1345711 w 1554975"/>
                <a:gd name="connsiteY81" fmla="*/ 146681 h 1010640"/>
                <a:gd name="connsiteX82" fmla="*/ 1335252 w 1554975"/>
                <a:gd name="connsiteY82" fmla="*/ 141596 h 1010640"/>
                <a:gd name="connsiteX83" fmla="*/ 1322260 w 1554975"/>
                <a:gd name="connsiteY83" fmla="*/ 139725 h 1010640"/>
                <a:gd name="connsiteX84" fmla="*/ 1273124 w 1554975"/>
                <a:gd name="connsiteY84" fmla="*/ 143891 h 1010640"/>
                <a:gd name="connsiteX85" fmla="*/ 1217472 w 1554975"/>
                <a:gd name="connsiteY85" fmla="*/ 32512 h 1010640"/>
                <a:gd name="connsiteX86" fmla="*/ 1185740 w 1554975"/>
                <a:gd name="connsiteY86" fmla="*/ 4170 h 1010640"/>
                <a:gd name="connsiteX87" fmla="*/ 1169339 w 1554975"/>
                <a:gd name="connsiteY87" fmla="*/ 1612 h 1010640"/>
                <a:gd name="connsiteX88" fmla="*/ 1150497 w 1554975"/>
                <a:gd name="connsiteY88" fmla="*/ 4927 h 1010640"/>
                <a:gd name="connsiteX89" fmla="*/ 1134149 w 1554975"/>
                <a:gd name="connsiteY89" fmla="*/ 14147 h 1010640"/>
                <a:gd name="connsiteX90" fmla="*/ 1121642 w 1554975"/>
                <a:gd name="connsiteY90" fmla="*/ 28187 h 1010640"/>
                <a:gd name="connsiteX91" fmla="*/ 1114323 w 1554975"/>
                <a:gd name="connsiteY91" fmla="*/ 45961 h 1010640"/>
                <a:gd name="connsiteX92" fmla="*/ 1111910 w 1554975"/>
                <a:gd name="connsiteY92" fmla="*/ 56769 h 1010640"/>
                <a:gd name="connsiteX93" fmla="*/ 1099070 w 1554975"/>
                <a:gd name="connsiteY93" fmla="*/ 31267 h 1010640"/>
                <a:gd name="connsiteX94" fmla="*/ 1071575 w 1554975"/>
                <a:gd name="connsiteY94" fmla="*/ 4132 h 1010640"/>
                <a:gd name="connsiteX95" fmla="*/ 1061503 w 1554975"/>
                <a:gd name="connsiteY95" fmla="*/ 1048 h 1010640"/>
                <a:gd name="connsiteX96" fmla="*/ 1050798 w 1554975"/>
                <a:gd name="connsiteY96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25194 w 1554975"/>
                <a:gd name="connsiteY17" fmla="*/ 68732 h 1010640"/>
                <a:gd name="connsiteX18" fmla="*/ 351090 w 1554975"/>
                <a:gd name="connsiteY18" fmla="*/ 118276 h 1010640"/>
                <a:gd name="connsiteX19" fmla="*/ 330330 w 1554975"/>
                <a:gd name="connsiteY19" fmla="*/ 136163 h 1010640"/>
                <a:gd name="connsiteX20" fmla="*/ 331812 w 1554975"/>
                <a:gd name="connsiteY20" fmla="*/ 363296 h 1010640"/>
                <a:gd name="connsiteX21" fmla="*/ 328434 w 1554975"/>
                <a:gd name="connsiteY21" fmla="*/ 356755 h 1010640"/>
                <a:gd name="connsiteX22" fmla="*/ 289318 w 1554975"/>
                <a:gd name="connsiteY22" fmla="*/ 332524 h 1010640"/>
                <a:gd name="connsiteX23" fmla="*/ 48552 w 1554975"/>
                <a:gd name="connsiteY23" fmla="*/ 353377 h 1010640"/>
                <a:gd name="connsiteX24" fmla="*/ 15090 w 1554975"/>
                <a:gd name="connsiteY24" fmla="*/ 377626 h 1010640"/>
                <a:gd name="connsiteX25" fmla="*/ 0 w 1554975"/>
                <a:gd name="connsiteY25" fmla="*/ 728040 h 1010640"/>
                <a:gd name="connsiteX26" fmla="*/ 1917 w 1554975"/>
                <a:gd name="connsiteY26" fmla="*/ 735393 h 1010640"/>
                <a:gd name="connsiteX27" fmla="*/ 5600 w 1554975"/>
                <a:gd name="connsiteY27" fmla="*/ 741832 h 1010640"/>
                <a:gd name="connsiteX28" fmla="*/ 72466 w 1554975"/>
                <a:gd name="connsiteY28" fmla="*/ 875792 h 1010640"/>
                <a:gd name="connsiteX29" fmla="*/ 117017 w 1554975"/>
                <a:gd name="connsiteY29" fmla="*/ 965085 h 1010640"/>
                <a:gd name="connsiteX30" fmla="*/ 119151 w 1554975"/>
                <a:gd name="connsiteY30" fmla="*/ 970178 h 1010640"/>
                <a:gd name="connsiteX31" fmla="*/ 122326 w 1554975"/>
                <a:gd name="connsiteY31" fmla="*/ 974813 h 1010640"/>
                <a:gd name="connsiteX32" fmla="*/ 156324 w 1554975"/>
                <a:gd name="connsiteY32" fmla="*/ 989723 h 1010640"/>
                <a:gd name="connsiteX33" fmla="*/ 438619 w 1554975"/>
                <a:gd name="connsiteY33" fmla="*/ 965250 h 1010640"/>
                <a:gd name="connsiteX34" fmla="*/ 442988 w 1554975"/>
                <a:gd name="connsiteY34" fmla="*/ 964120 h 1010640"/>
                <a:gd name="connsiteX35" fmla="*/ 446976 w 1554975"/>
                <a:gd name="connsiteY35" fmla="*/ 962329 h 1010640"/>
                <a:gd name="connsiteX36" fmla="*/ 452843 w 1554975"/>
                <a:gd name="connsiteY36" fmla="*/ 966626 h 1010640"/>
                <a:gd name="connsiteX37" fmla="*/ 459336 w 1554975"/>
                <a:gd name="connsiteY37" fmla="*/ 969776 h 1010640"/>
                <a:gd name="connsiteX38" fmla="*/ 466282 w 1554975"/>
                <a:gd name="connsiteY38" fmla="*/ 971714 h 1010640"/>
                <a:gd name="connsiteX39" fmla="*/ 475818 w 1554975"/>
                <a:gd name="connsiteY39" fmla="*/ 972337 h 1010640"/>
                <a:gd name="connsiteX40" fmla="*/ 561251 w 1554975"/>
                <a:gd name="connsiteY40" fmla="*/ 964946 h 1010640"/>
                <a:gd name="connsiteX41" fmla="*/ 594710 w 1554975"/>
                <a:gd name="connsiteY41" fmla="*/ 940701 h 1010640"/>
                <a:gd name="connsiteX42" fmla="*/ 598754 w 1554975"/>
                <a:gd name="connsiteY42" fmla="*/ 901865 h 1010640"/>
                <a:gd name="connsiteX43" fmla="*/ 602716 w 1554975"/>
                <a:gd name="connsiteY43" fmla="*/ 902347 h 1010640"/>
                <a:gd name="connsiteX44" fmla="*/ 1037755 w 1554975"/>
                <a:gd name="connsiteY44" fmla="*/ 865022 h 1010640"/>
                <a:gd name="connsiteX45" fmla="*/ 1070160 w 1554975"/>
                <a:gd name="connsiteY45" fmla="*/ 843042 h 1010640"/>
                <a:gd name="connsiteX46" fmla="*/ 1074127 w 1554975"/>
                <a:gd name="connsiteY46" fmla="*/ 829919 h 1010640"/>
                <a:gd name="connsiteX47" fmla="*/ 1123810 w 1554975"/>
                <a:gd name="connsiteY47" fmla="*/ 928992 h 1010640"/>
                <a:gd name="connsiteX48" fmla="*/ 1149145 w 1554975"/>
                <a:gd name="connsiteY48" fmla="*/ 965053 h 1010640"/>
                <a:gd name="connsiteX49" fmla="*/ 1185422 w 1554975"/>
                <a:gd name="connsiteY49" fmla="*/ 991879 h 1010640"/>
                <a:gd name="connsiteX50" fmla="*/ 1226554 w 1554975"/>
                <a:gd name="connsiteY50" fmla="*/ 1006793 h 1010640"/>
                <a:gd name="connsiteX51" fmla="*/ 1263345 w 1554975"/>
                <a:gd name="connsiteY51" fmla="*/ 1010640 h 1010640"/>
                <a:gd name="connsiteX52" fmla="*/ 1274051 w 1554975"/>
                <a:gd name="connsiteY52" fmla="*/ 1010399 h 1010640"/>
                <a:gd name="connsiteX53" fmla="*/ 1326498 w 1554975"/>
                <a:gd name="connsiteY53" fmla="*/ 999571 h 1010640"/>
                <a:gd name="connsiteX54" fmla="*/ 1370569 w 1554975"/>
                <a:gd name="connsiteY54" fmla="*/ 977403 h 1010640"/>
                <a:gd name="connsiteX55" fmla="*/ 1407765 w 1554975"/>
                <a:gd name="connsiteY55" fmla="*/ 945834 h 1010640"/>
                <a:gd name="connsiteX56" fmla="*/ 1434947 w 1554975"/>
                <a:gd name="connsiteY56" fmla="*/ 905586 h 1010640"/>
                <a:gd name="connsiteX57" fmla="*/ 1448695 w 1554975"/>
                <a:gd name="connsiteY57" fmla="*/ 859035 h 1010640"/>
                <a:gd name="connsiteX58" fmla="*/ 1450047 w 1554975"/>
                <a:gd name="connsiteY58" fmla="*/ 843064 h 1010640"/>
                <a:gd name="connsiteX59" fmla="*/ 1449789 w 1554975"/>
                <a:gd name="connsiteY59" fmla="*/ 827413 h 1010640"/>
                <a:gd name="connsiteX60" fmla="*/ 1447860 w 1554975"/>
                <a:gd name="connsiteY60" fmla="*/ 812031 h 1010640"/>
                <a:gd name="connsiteX61" fmla="*/ 1444240 w 1554975"/>
                <a:gd name="connsiteY61" fmla="*/ 796811 h 1010640"/>
                <a:gd name="connsiteX62" fmla="*/ 1437386 w 1554975"/>
                <a:gd name="connsiteY62" fmla="*/ 778306 h 1010640"/>
                <a:gd name="connsiteX63" fmla="*/ 1425524 w 1554975"/>
                <a:gd name="connsiteY63" fmla="*/ 754735 h 1010640"/>
                <a:gd name="connsiteX64" fmla="*/ 1429448 w 1554975"/>
                <a:gd name="connsiteY64" fmla="*/ 754392 h 1010640"/>
                <a:gd name="connsiteX65" fmla="*/ 1462897 w 1554975"/>
                <a:gd name="connsiteY65" fmla="*/ 730148 h 1010640"/>
                <a:gd name="connsiteX66" fmla="*/ 1468767 w 1554975"/>
                <a:gd name="connsiteY66" fmla="*/ 639356 h 1010640"/>
                <a:gd name="connsiteX67" fmla="*/ 1515364 w 1554975"/>
                <a:gd name="connsiteY67" fmla="*/ 635330 h 1010640"/>
                <a:gd name="connsiteX68" fmla="*/ 1548818 w 1554975"/>
                <a:gd name="connsiteY68" fmla="*/ 611091 h 1010640"/>
                <a:gd name="connsiteX69" fmla="*/ 1554975 w 1554975"/>
                <a:gd name="connsiteY69" fmla="*/ 513219 h 1010640"/>
                <a:gd name="connsiteX70" fmla="*/ 1553044 w 1554975"/>
                <a:gd name="connsiteY70" fmla="*/ 505853 h 1010640"/>
                <a:gd name="connsiteX71" fmla="*/ 1549361 w 1554975"/>
                <a:gd name="connsiteY71" fmla="*/ 499414 h 1010640"/>
                <a:gd name="connsiteX72" fmla="*/ 1547088 w 1554975"/>
                <a:gd name="connsiteY72" fmla="*/ 494804 h 1010640"/>
                <a:gd name="connsiteX73" fmla="*/ 1491373 w 1554975"/>
                <a:gd name="connsiteY73" fmla="*/ 383184 h 1010640"/>
                <a:gd name="connsiteX74" fmla="*/ 1437906 w 1554975"/>
                <a:gd name="connsiteY74" fmla="*/ 276021 h 1010640"/>
                <a:gd name="connsiteX75" fmla="*/ 1435773 w 1554975"/>
                <a:gd name="connsiteY75" fmla="*/ 270929 h 1010640"/>
                <a:gd name="connsiteX76" fmla="*/ 1432610 w 1554975"/>
                <a:gd name="connsiteY76" fmla="*/ 266293 h 1010640"/>
                <a:gd name="connsiteX77" fmla="*/ 1403845 w 1554975"/>
                <a:gd name="connsiteY77" fmla="*/ 251498 h 1010640"/>
                <a:gd name="connsiteX78" fmla="*/ 1360144 w 1554975"/>
                <a:gd name="connsiteY78" fmla="*/ 164363 h 1010640"/>
                <a:gd name="connsiteX79" fmla="*/ 1354188 w 1554975"/>
                <a:gd name="connsiteY79" fmla="*/ 154448 h 1010640"/>
                <a:gd name="connsiteX80" fmla="*/ 1345711 w 1554975"/>
                <a:gd name="connsiteY80" fmla="*/ 146681 h 1010640"/>
                <a:gd name="connsiteX81" fmla="*/ 1335252 w 1554975"/>
                <a:gd name="connsiteY81" fmla="*/ 141596 h 1010640"/>
                <a:gd name="connsiteX82" fmla="*/ 1322260 w 1554975"/>
                <a:gd name="connsiteY82" fmla="*/ 139725 h 1010640"/>
                <a:gd name="connsiteX83" fmla="*/ 1273124 w 1554975"/>
                <a:gd name="connsiteY83" fmla="*/ 143891 h 1010640"/>
                <a:gd name="connsiteX84" fmla="*/ 1217472 w 1554975"/>
                <a:gd name="connsiteY84" fmla="*/ 32512 h 1010640"/>
                <a:gd name="connsiteX85" fmla="*/ 1185740 w 1554975"/>
                <a:gd name="connsiteY85" fmla="*/ 4170 h 1010640"/>
                <a:gd name="connsiteX86" fmla="*/ 1169339 w 1554975"/>
                <a:gd name="connsiteY86" fmla="*/ 1612 h 1010640"/>
                <a:gd name="connsiteX87" fmla="*/ 1150497 w 1554975"/>
                <a:gd name="connsiteY87" fmla="*/ 4927 h 1010640"/>
                <a:gd name="connsiteX88" fmla="*/ 1134149 w 1554975"/>
                <a:gd name="connsiteY88" fmla="*/ 14147 h 1010640"/>
                <a:gd name="connsiteX89" fmla="*/ 1121642 w 1554975"/>
                <a:gd name="connsiteY89" fmla="*/ 28187 h 1010640"/>
                <a:gd name="connsiteX90" fmla="*/ 1114323 w 1554975"/>
                <a:gd name="connsiteY90" fmla="*/ 45961 h 1010640"/>
                <a:gd name="connsiteX91" fmla="*/ 1111910 w 1554975"/>
                <a:gd name="connsiteY91" fmla="*/ 56769 h 1010640"/>
                <a:gd name="connsiteX92" fmla="*/ 1099070 w 1554975"/>
                <a:gd name="connsiteY92" fmla="*/ 31267 h 1010640"/>
                <a:gd name="connsiteX93" fmla="*/ 1071575 w 1554975"/>
                <a:gd name="connsiteY93" fmla="*/ 4132 h 1010640"/>
                <a:gd name="connsiteX94" fmla="*/ 1061503 w 1554975"/>
                <a:gd name="connsiteY94" fmla="*/ 1048 h 1010640"/>
                <a:gd name="connsiteX95" fmla="*/ 1050798 w 1554975"/>
                <a:gd name="connsiteY95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8553 w 1554975"/>
                <a:gd name="connsiteY16" fmla="*/ 79387 h 1010640"/>
                <a:gd name="connsiteX17" fmla="*/ 845832 w 1554975"/>
                <a:gd name="connsiteY17" fmla="*/ 83019 h 1010640"/>
                <a:gd name="connsiteX18" fmla="*/ 351090 w 1554975"/>
                <a:gd name="connsiteY18" fmla="*/ 118276 h 1010640"/>
                <a:gd name="connsiteX19" fmla="*/ 330330 w 1554975"/>
                <a:gd name="connsiteY19" fmla="*/ 136163 h 1010640"/>
                <a:gd name="connsiteX20" fmla="*/ 331812 w 1554975"/>
                <a:gd name="connsiteY20" fmla="*/ 363296 h 1010640"/>
                <a:gd name="connsiteX21" fmla="*/ 328434 w 1554975"/>
                <a:gd name="connsiteY21" fmla="*/ 356755 h 1010640"/>
                <a:gd name="connsiteX22" fmla="*/ 289318 w 1554975"/>
                <a:gd name="connsiteY22" fmla="*/ 332524 h 1010640"/>
                <a:gd name="connsiteX23" fmla="*/ 48552 w 1554975"/>
                <a:gd name="connsiteY23" fmla="*/ 353377 h 1010640"/>
                <a:gd name="connsiteX24" fmla="*/ 15090 w 1554975"/>
                <a:gd name="connsiteY24" fmla="*/ 377626 h 1010640"/>
                <a:gd name="connsiteX25" fmla="*/ 0 w 1554975"/>
                <a:gd name="connsiteY25" fmla="*/ 728040 h 1010640"/>
                <a:gd name="connsiteX26" fmla="*/ 1917 w 1554975"/>
                <a:gd name="connsiteY26" fmla="*/ 735393 h 1010640"/>
                <a:gd name="connsiteX27" fmla="*/ 5600 w 1554975"/>
                <a:gd name="connsiteY27" fmla="*/ 741832 h 1010640"/>
                <a:gd name="connsiteX28" fmla="*/ 72466 w 1554975"/>
                <a:gd name="connsiteY28" fmla="*/ 875792 h 1010640"/>
                <a:gd name="connsiteX29" fmla="*/ 117017 w 1554975"/>
                <a:gd name="connsiteY29" fmla="*/ 965085 h 1010640"/>
                <a:gd name="connsiteX30" fmla="*/ 119151 w 1554975"/>
                <a:gd name="connsiteY30" fmla="*/ 970178 h 1010640"/>
                <a:gd name="connsiteX31" fmla="*/ 122326 w 1554975"/>
                <a:gd name="connsiteY31" fmla="*/ 974813 h 1010640"/>
                <a:gd name="connsiteX32" fmla="*/ 156324 w 1554975"/>
                <a:gd name="connsiteY32" fmla="*/ 989723 h 1010640"/>
                <a:gd name="connsiteX33" fmla="*/ 438619 w 1554975"/>
                <a:gd name="connsiteY33" fmla="*/ 965250 h 1010640"/>
                <a:gd name="connsiteX34" fmla="*/ 442988 w 1554975"/>
                <a:gd name="connsiteY34" fmla="*/ 964120 h 1010640"/>
                <a:gd name="connsiteX35" fmla="*/ 446976 w 1554975"/>
                <a:gd name="connsiteY35" fmla="*/ 962329 h 1010640"/>
                <a:gd name="connsiteX36" fmla="*/ 452843 w 1554975"/>
                <a:gd name="connsiteY36" fmla="*/ 966626 h 1010640"/>
                <a:gd name="connsiteX37" fmla="*/ 459336 w 1554975"/>
                <a:gd name="connsiteY37" fmla="*/ 969776 h 1010640"/>
                <a:gd name="connsiteX38" fmla="*/ 466282 w 1554975"/>
                <a:gd name="connsiteY38" fmla="*/ 971714 h 1010640"/>
                <a:gd name="connsiteX39" fmla="*/ 475818 w 1554975"/>
                <a:gd name="connsiteY39" fmla="*/ 972337 h 1010640"/>
                <a:gd name="connsiteX40" fmla="*/ 561251 w 1554975"/>
                <a:gd name="connsiteY40" fmla="*/ 964946 h 1010640"/>
                <a:gd name="connsiteX41" fmla="*/ 594710 w 1554975"/>
                <a:gd name="connsiteY41" fmla="*/ 940701 h 1010640"/>
                <a:gd name="connsiteX42" fmla="*/ 598754 w 1554975"/>
                <a:gd name="connsiteY42" fmla="*/ 901865 h 1010640"/>
                <a:gd name="connsiteX43" fmla="*/ 602716 w 1554975"/>
                <a:gd name="connsiteY43" fmla="*/ 902347 h 1010640"/>
                <a:gd name="connsiteX44" fmla="*/ 1037755 w 1554975"/>
                <a:gd name="connsiteY44" fmla="*/ 865022 h 1010640"/>
                <a:gd name="connsiteX45" fmla="*/ 1070160 w 1554975"/>
                <a:gd name="connsiteY45" fmla="*/ 843042 h 1010640"/>
                <a:gd name="connsiteX46" fmla="*/ 1074127 w 1554975"/>
                <a:gd name="connsiteY46" fmla="*/ 829919 h 1010640"/>
                <a:gd name="connsiteX47" fmla="*/ 1123810 w 1554975"/>
                <a:gd name="connsiteY47" fmla="*/ 928992 h 1010640"/>
                <a:gd name="connsiteX48" fmla="*/ 1149145 w 1554975"/>
                <a:gd name="connsiteY48" fmla="*/ 965053 h 1010640"/>
                <a:gd name="connsiteX49" fmla="*/ 1185422 w 1554975"/>
                <a:gd name="connsiteY49" fmla="*/ 991879 h 1010640"/>
                <a:gd name="connsiteX50" fmla="*/ 1226554 w 1554975"/>
                <a:gd name="connsiteY50" fmla="*/ 1006793 h 1010640"/>
                <a:gd name="connsiteX51" fmla="*/ 1263345 w 1554975"/>
                <a:gd name="connsiteY51" fmla="*/ 1010640 h 1010640"/>
                <a:gd name="connsiteX52" fmla="*/ 1274051 w 1554975"/>
                <a:gd name="connsiteY52" fmla="*/ 1010399 h 1010640"/>
                <a:gd name="connsiteX53" fmla="*/ 1326498 w 1554975"/>
                <a:gd name="connsiteY53" fmla="*/ 999571 h 1010640"/>
                <a:gd name="connsiteX54" fmla="*/ 1370569 w 1554975"/>
                <a:gd name="connsiteY54" fmla="*/ 977403 h 1010640"/>
                <a:gd name="connsiteX55" fmla="*/ 1407765 w 1554975"/>
                <a:gd name="connsiteY55" fmla="*/ 945834 h 1010640"/>
                <a:gd name="connsiteX56" fmla="*/ 1434947 w 1554975"/>
                <a:gd name="connsiteY56" fmla="*/ 905586 h 1010640"/>
                <a:gd name="connsiteX57" fmla="*/ 1448695 w 1554975"/>
                <a:gd name="connsiteY57" fmla="*/ 859035 h 1010640"/>
                <a:gd name="connsiteX58" fmla="*/ 1450047 w 1554975"/>
                <a:gd name="connsiteY58" fmla="*/ 843064 h 1010640"/>
                <a:gd name="connsiteX59" fmla="*/ 1449789 w 1554975"/>
                <a:gd name="connsiteY59" fmla="*/ 827413 h 1010640"/>
                <a:gd name="connsiteX60" fmla="*/ 1447860 w 1554975"/>
                <a:gd name="connsiteY60" fmla="*/ 812031 h 1010640"/>
                <a:gd name="connsiteX61" fmla="*/ 1444240 w 1554975"/>
                <a:gd name="connsiteY61" fmla="*/ 796811 h 1010640"/>
                <a:gd name="connsiteX62" fmla="*/ 1437386 w 1554975"/>
                <a:gd name="connsiteY62" fmla="*/ 778306 h 1010640"/>
                <a:gd name="connsiteX63" fmla="*/ 1425524 w 1554975"/>
                <a:gd name="connsiteY63" fmla="*/ 754735 h 1010640"/>
                <a:gd name="connsiteX64" fmla="*/ 1429448 w 1554975"/>
                <a:gd name="connsiteY64" fmla="*/ 754392 h 1010640"/>
                <a:gd name="connsiteX65" fmla="*/ 1462897 w 1554975"/>
                <a:gd name="connsiteY65" fmla="*/ 730148 h 1010640"/>
                <a:gd name="connsiteX66" fmla="*/ 1468767 w 1554975"/>
                <a:gd name="connsiteY66" fmla="*/ 639356 h 1010640"/>
                <a:gd name="connsiteX67" fmla="*/ 1515364 w 1554975"/>
                <a:gd name="connsiteY67" fmla="*/ 635330 h 1010640"/>
                <a:gd name="connsiteX68" fmla="*/ 1548818 w 1554975"/>
                <a:gd name="connsiteY68" fmla="*/ 611091 h 1010640"/>
                <a:gd name="connsiteX69" fmla="*/ 1554975 w 1554975"/>
                <a:gd name="connsiteY69" fmla="*/ 513219 h 1010640"/>
                <a:gd name="connsiteX70" fmla="*/ 1553044 w 1554975"/>
                <a:gd name="connsiteY70" fmla="*/ 505853 h 1010640"/>
                <a:gd name="connsiteX71" fmla="*/ 1549361 w 1554975"/>
                <a:gd name="connsiteY71" fmla="*/ 499414 h 1010640"/>
                <a:gd name="connsiteX72" fmla="*/ 1547088 w 1554975"/>
                <a:gd name="connsiteY72" fmla="*/ 494804 h 1010640"/>
                <a:gd name="connsiteX73" fmla="*/ 1491373 w 1554975"/>
                <a:gd name="connsiteY73" fmla="*/ 383184 h 1010640"/>
                <a:gd name="connsiteX74" fmla="*/ 1437906 w 1554975"/>
                <a:gd name="connsiteY74" fmla="*/ 276021 h 1010640"/>
                <a:gd name="connsiteX75" fmla="*/ 1435773 w 1554975"/>
                <a:gd name="connsiteY75" fmla="*/ 270929 h 1010640"/>
                <a:gd name="connsiteX76" fmla="*/ 1432610 w 1554975"/>
                <a:gd name="connsiteY76" fmla="*/ 266293 h 1010640"/>
                <a:gd name="connsiteX77" fmla="*/ 1403845 w 1554975"/>
                <a:gd name="connsiteY77" fmla="*/ 251498 h 1010640"/>
                <a:gd name="connsiteX78" fmla="*/ 1360144 w 1554975"/>
                <a:gd name="connsiteY78" fmla="*/ 164363 h 1010640"/>
                <a:gd name="connsiteX79" fmla="*/ 1354188 w 1554975"/>
                <a:gd name="connsiteY79" fmla="*/ 154448 h 1010640"/>
                <a:gd name="connsiteX80" fmla="*/ 1345711 w 1554975"/>
                <a:gd name="connsiteY80" fmla="*/ 146681 h 1010640"/>
                <a:gd name="connsiteX81" fmla="*/ 1335252 w 1554975"/>
                <a:gd name="connsiteY81" fmla="*/ 141596 h 1010640"/>
                <a:gd name="connsiteX82" fmla="*/ 1322260 w 1554975"/>
                <a:gd name="connsiteY82" fmla="*/ 139725 h 1010640"/>
                <a:gd name="connsiteX83" fmla="*/ 1273124 w 1554975"/>
                <a:gd name="connsiteY83" fmla="*/ 143891 h 1010640"/>
                <a:gd name="connsiteX84" fmla="*/ 1217472 w 1554975"/>
                <a:gd name="connsiteY84" fmla="*/ 32512 h 1010640"/>
                <a:gd name="connsiteX85" fmla="*/ 1185740 w 1554975"/>
                <a:gd name="connsiteY85" fmla="*/ 4170 h 1010640"/>
                <a:gd name="connsiteX86" fmla="*/ 1169339 w 1554975"/>
                <a:gd name="connsiteY86" fmla="*/ 1612 h 1010640"/>
                <a:gd name="connsiteX87" fmla="*/ 1150497 w 1554975"/>
                <a:gd name="connsiteY87" fmla="*/ 4927 h 1010640"/>
                <a:gd name="connsiteX88" fmla="*/ 1134149 w 1554975"/>
                <a:gd name="connsiteY88" fmla="*/ 14147 h 1010640"/>
                <a:gd name="connsiteX89" fmla="*/ 1121642 w 1554975"/>
                <a:gd name="connsiteY89" fmla="*/ 28187 h 1010640"/>
                <a:gd name="connsiteX90" fmla="*/ 1114323 w 1554975"/>
                <a:gd name="connsiteY90" fmla="*/ 45961 h 1010640"/>
                <a:gd name="connsiteX91" fmla="*/ 1111910 w 1554975"/>
                <a:gd name="connsiteY91" fmla="*/ 56769 h 1010640"/>
                <a:gd name="connsiteX92" fmla="*/ 1099070 w 1554975"/>
                <a:gd name="connsiteY92" fmla="*/ 31267 h 1010640"/>
                <a:gd name="connsiteX93" fmla="*/ 1071575 w 1554975"/>
                <a:gd name="connsiteY93" fmla="*/ 4132 h 1010640"/>
                <a:gd name="connsiteX94" fmla="*/ 1061503 w 1554975"/>
                <a:gd name="connsiteY94" fmla="*/ 1048 h 1010640"/>
                <a:gd name="connsiteX95" fmla="*/ 1050798 w 1554975"/>
                <a:gd name="connsiteY95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5378 w 1554975"/>
                <a:gd name="connsiteY16" fmla="*/ 98437 h 1010640"/>
                <a:gd name="connsiteX17" fmla="*/ 845832 w 1554975"/>
                <a:gd name="connsiteY17" fmla="*/ 83019 h 1010640"/>
                <a:gd name="connsiteX18" fmla="*/ 351090 w 1554975"/>
                <a:gd name="connsiteY18" fmla="*/ 118276 h 1010640"/>
                <a:gd name="connsiteX19" fmla="*/ 330330 w 1554975"/>
                <a:gd name="connsiteY19" fmla="*/ 136163 h 1010640"/>
                <a:gd name="connsiteX20" fmla="*/ 331812 w 1554975"/>
                <a:gd name="connsiteY20" fmla="*/ 363296 h 1010640"/>
                <a:gd name="connsiteX21" fmla="*/ 328434 w 1554975"/>
                <a:gd name="connsiteY21" fmla="*/ 356755 h 1010640"/>
                <a:gd name="connsiteX22" fmla="*/ 289318 w 1554975"/>
                <a:gd name="connsiteY22" fmla="*/ 332524 h 1010640"/>
                <a:gd name="connsiteX23" fmla="*/ 48552 w 1554975"/>
                <a:gd name="connsiteY23" fmla="*/ 353377 h 1010640"/>
                <a:gd name="connsiteX24" fmla="*/ 15090 w 1554975"/>
                <a:gd name="connsiteY24" fmla="*/ 377626 h 1010640"/>
                <a:gd name="connsiteX25" fmla="*/ 0 w 1554975"/>
                <a:gd name="connsiteY25" fmla="*/ 728040 h 1010640"/>
                <a:gd name="connsiteX26" fmla="*/ 1917 w 1554975"/>
                <a:gd name="connsiteY26" fmla="*/ 735393 h 1010640"/>
                <a:gd name="connsiteX27" fmla="*/ 5600 w 1554975"/>
                <a:gd name="connsiteY27" fmla="*/ 741832 h 1010640"/>
                <a:gd name="connsiteX28" fmla="*/ 72466 w 1554975"/>
                <a:gd name="connsiteY28" fmla="*/ 875792 h 1010640"/>
                <a:gd name="connsiteX29" fmla="*/ 117017 w 1554975"/>
                <a:gd name="connsiteY29" fmla="*/ 965085 h 1010640"/>
                <a:gd name="connsiteX30" fmla="*/ 119151 w 1554975"/>
                <a:gd name="connsiteY30" fmla="*/ 970178 h 1010640"/>
                <a:gd name="connsiteX31" fmla="*/ 122326 w 1554975"/>
                <a:gd name="connsiteY31" fmla="*/ 974813 h 1010640"/>
                <a:gd name="connsiteX32" fmla="*/ 156324 w 1554975"/>
                <a:gd name="connsiteY32" fmla="*/ 989723 h 1010640"/>
                <a:gd name="connsiteX33" fmla="*/ 438619 w 1554975"/>
                <a:gd name="connsiteY33" fmla="*/ 965250 h 1010640"/>
                <a:gd name="connsiteX34" fmla="*/ 442988 w 1554975"/>
                <a:gd name="connsiteY34" fmla="*/ 964120 h 1010640"/>
                <a:gd name="connsiteX35" fmla="*/ 446976 w 1554975"/>
                <a:gd name="connsiteY35" fmla="*/ 962329 h 1010640"/>
                <a:gd name="connsiteX36" fmla="*/ 452843 w 1554975"/>
                <a:gd name="connsiteY36" fmla="*/ 966626 h 1010640"/>
                <a:gd name="connsiteX37" fmla="*/ 459336 w 1554975"/>
                <a:gd name="connsiteY37" fmla="*/ 969776 h 1010640"/>
                <a:gd name="connsiteX38" fmla="*/ 466282 w 1554975"/>
                <a:gd name="connsiteY38" fmla="*/ 971714 h 1010640"/>
                <a:gd name="connsiteX39" fmla="*/ 475818 w 1554975"/>
                <a:gd name="connsiteY39" fmla="*/ 972337 h 1010640"/>
                <a:gd name="connsiteX40" fmla="*/ 561251 w 1554975"/>
                <a:gd name="connsiteY40" fmla="*/ 964946 h 1010640"/>
                <a:gd name="connsiteX41" fmla="*/ 594710 w 1554975"/>
                <a:gd name="connsiteY41" fmla="*/ 940701 h 1010640"/>
                <a:gd name="connsiteX42" fmla="*/ 598754 w 1554975"/>
                <a:gd name="connsiteY42" fmla="*/ 901865 h 1010640"/>
                <a:gd name="connsiteX43" fmla="*/ 602716 w 1554975"/>
                <a:gd name="connsiteY43" fmla="*/ 902347 h 1010640"/>
                <a:gd name="connsiteX44" fmla="*/ 1037755 w 1554975"/>
                <a:gd name="connsiteY44" fmla="*/ 865022 h 1010640"/>
                <a:gd name="connsiteX45" fmla="*/ 1070160 w 1554975"/>
                <a:gd name="connsiteY45" fmla="*/ 843042 h 1010640"/>
                <a:gd name="connsiteX46" fmla="*/ 1074127 w 1554975"/>
                <a:gd name="connsiteY46" fmla="*/ 829919 h 1010640"/>
                <a:gd name="connsiteX47" fmla="*/ 1123810 w 1554975"/>
                <a:gd name="connsiteY47" fmla="*/ 928992 h 1010640"/>
                <a:gd name="connsiteX48" fmla="*/ 1149145 w 1554975"/>
                <a:gd name="connsiteY48" fmla="*/ 965053 h 1010640"/>
                <a:gd name="connsiteX49" fmla="*/ 1185422 w 1554975"/>
                <a:gd name="connsiteY49" fmla="*/ 991879 h 1010640"/>
                <a:gd name="connsiteX50" fmla="*/ 1226554 w 1554975"/>
                <a:gd name="connsiteY50" fmla="*/ 1006793 h 1010640"/>
                <a:gd name="connsiteX51" fmla="*/ 1263345 w 1554975"/>
                <a:gd name="connsiteY51" fmla="*/ 1010640 h 1010640"/>
                <a:gd name="connsiteX52" fmla="*/ 1274051 w 1554975"/>
                <a:gd name="connsiteY52" fmla="*/ 1010399 h 1010640"/>
                <a:gd name="connsiteX53" fmla="*/ 1326498 w 1554975"/>
                <a:gd name="connsiteY53" fmla="*/ 999571 h 1010640"/>
                <a:gd name="connsiteX54" fmla="*/ 1370569 w 1554975"/>
                <a:gd name="connsiteY54" fmla="*/ 977403 h 1010640"/>
                <a:gd name="connsiteX55" fmla="*/ 1407765 w 1554975"/>
                <a:gd name="connsiteY55" fmla="*/ 945834 h 1010640"/>
                <a:gd name="connsiteX56" fmla="*/ 1434947 w 1554975"/>
                <a:gd name="connsiteY56" fmla="*/ 905586 h 1010640"/>
                <a:gd name="connsiteX57" fmla="*/ 1448695 w 1554975"/>
                <a:gd name="connsiteY57" fmla="*/ 859035 h 1010640"/>
                <a:gd name="connsiteX58" fmla="*/ 1450047 w 1554975"/>
                <a:gd name="connsiteY58" fmla="*/ 843064 h 1010640"/>
                <a:gd name="connsiteX59" fmla="*/ 1449789 w 1554975"/>
                <a:gd name="connsiteY59" fmla="*/ 827413 h 1010640"/>
                <a:gd name="connsiteX60" fmla="*/ 1447860 w 1554975"/>
                <a:gd name="connsiteY60" fmla="*/ 812031 h 1010640"/>
                <a:gd name="connsiteX61" fmla="*/ 1444240 w 1554975"/>
                <a:gd name="connsiteY61" fmla="*/ 796811 h 1010640"/>
                <a:gd name="connsiteX62" fmla="*/ 1437386 w 1554975"/>
                <a:gd name="connsiteY62" fmla="*/ 778306 h 1010640"/>
                <a:gd name="connsiteX63" fmla="*/ 1425524 w 1554975"/>
                <a:gd name="connsiteY63" fmla="*/ 754735 h 1010640"/>
                <a:gd name="connsiteX64" fmla="*/ 1429448 w 1554975"/>
                <a:gd name="connsiteY64" fmla="*/ 754392 h 1010640"/>
                <a:gd name="connsiteX65" fmla="*/ 1462897 w 1554975"/>
                <a:gd name="connsiteY65" fmla="*/ 730148 h 1010640"/>
                <a:gd name="connsiteX66" fmla="*/ 1468767 w 1554975"/>
                <a:gd name="connsiteY66" fmla="*/ 639356 h 1010640"/>
                <a:gd name="connsiteX67" fmla="*/ 1515364 w 1554975"/>
                <a:gd name="connsiteY67" fmla="*/ 635330 h 1010640"/>
                <a:gd name="connsiteX68" fmla="*/ 1548818 w 1554975"/>
                <a:gd name="connsiteY68" fmla="*/ 611091 h 1010640"/>
                <a:gd name="connsiteX69" fmla="*/ 1554975 w 1554975"/>
                <a:gd name="connsiteY69" fmla="*/ 513219 h 1010640"/>
                <a:gd name="connsiteX70" fmla="*/ 1553044 w 1554975"/>
                <a:gd name="connsiteY70" fmla="*/ 505853 h 1010640"/>
                <a:gd name="connsiteX71" fmla="*/ 1549361 w 1554975"/>
                <a:gd name="connsiteY71" fmla="*/ 499414 h 1010640"/>
                <a:gd name="connsiteX72" fmla="*/ 1547088 w 1554975"/>
                <a:gd name="connsiteY72" fmla="*/ 494804 h 1010640"/>
                <a:gd name="connsiteX73" fmla="*/ 1491373 w 1554975"/>
                <a:gd name="connsiteY73" fmla="*/ 383184 h 1010640"/>
                <a:gd name="connsiteX74" fmla="*/ 1437906 w 1554975"/>
                <a:gd name="connsiteY74" fmla="*/ 276021 h 1010640"/>
                <a:gd name="connsiteX75" fmla="*/ 1435773 w 1554975"/>
                <a:gd name="connsiteY75" fmla="*/ 270929 h 1010640"/>
                <a:gd name="connsiteX76" fmla="*/ 1432610 w 1554975"/>
                <a:gd name="connsiteY76" fmla="*/ 266293 h 1010640"/>
                <a:gd name="connsiteX77" fmla="*/ 1403845 w 1554975"/>
                <a:gd name="connsiteY77" fmla="*/ 251498 h 1010640"/>
                <a:gd name="connsiteX78" fmla="*/ 1360144 w 1554975"/>
                <a:gd name="connsiteY78" fmla="*/ 164363 h 1010640"/>
                <a:gd name="connsiteX79" fmla="*/ 1354188 w 1554975"/>
                <a:gd name="connsiteY79" fmla="*/ 154448 h 1010640"/>
                <a:gd name="connsiteX80" fmla="*/ 1345711 w 1554975"/>
                <a:gd name="connsiteY80" fmla="*/ 146681 h 1010640"/>
                <a:gd name="connsiteX81" fmla="*/ 1335252 w 1554975"/>
                <a:gd name="connsiteY81" fmla="*/ 141596 h 1010640"/>
                <a:gd name="connsiteX82" fmla="*/ 1322260 w 1554975"/>
                <a:gd name="connsiteY82" fmla="*/ 139725 h 1010640"/>
                <a:gd name="connsiteX83" fmla="*/ 1273124 w 1554975"/>
                <a:gd name="connsiteY83" fmla="*/ 143891 h 1010640"/>
                <a:gd name="connsiteX84" fmla="*/ 1217472 w 1554975"/>
                <a:gd name="connsiteY84" fmla="*/ 32512 h 1010640"/>
                <a:gd name="connsiteX85" fmla="*/ 1185740 w 1554975"/>
                <a:gd name="connsiteY85" fmla="*/ 4170 h 1010640"/>
                <a:gd name="connsiteX86" fmla="*/ 1169339 w 1554975"/>
                <a:gd name="connsiteY86" fmla="*/ 1612 h 1010640"/>
                <a:gd name="connsiteX87" fmla="*/ 1150497 w 1554975"/>
                <a:gd name="connsiteY87" fmla="*/ 4927 h 1010640"/>
                <a:gd name="connsiteX88" fmla="*/ 1134149 w 1554975"/>
                <a:gd name="connsiteY88" fmla="*/ 14147 h 1010640"/>
                <a:gd name="connsiteX89" fmla="*/ 1121642 w 1554975"/>
                <a:gd name="connsiteY89" fmla="*/ 28187 h 1010640"/>
                <a:gd name="connsiteX90" fmla="*/ 1114323 w 1554975"/>
                <a:gd name="connsiteY90" fmla="*/ 45961 h 1010640"/>
                <a:gd name="connsiteX91" fmla="*/ 1111910 w 1554975"/>
                <a:gd name="connsiteY91" fmla="*/ 56769 h 1010640"/>
                <a:gd name="connsiteX92" fmla="*/ 1099070 w 1554975"/>
                <a:gd name="connsiteY92" fmla="*/ 31267 h 1010640"/>
                <a:gd name="connsiteX93" fmla="*/ 1071575 w 1554975"/>
                <a:gd name="connsiteY93" fmla="*/ 4132 h 1010640"/>
                <a:gd name="connsiteX94" fmla="*/ 1061503 w 1554975"/>
                <a:gd name="connsiteY94" fmla="*/ 1048 h 1010640"/>
                <a:gd name="connsiteX95" fmla="*/ 1050798 w 1554975"/>
                <a:gd name="connsiteY95" fmla="*/ 0 h 1010640"/>
                <a:gd name="connsiteX0" fmla="*/ 1050798 w 1554975"/>
                <a:gd name="connsiteY0" fmla="*/ 0 h 1010640"/>
                <a:gd name="connsiteX1" fmla="*/ 1009988 w 1554975"/>
                <a:gd name="connsiteY1" fmla="*/ 17518 h 1010640"/>
                <a:gd name="connsiteX2" fmla="*/ 994473 w 1554975"/>
                <a:gd name="connsiteY2" fmla="*/ 54292 h 1010640"/>
                <a:gd name="connsiteX3" fmla="*/ 993609 w 1554975"/>
                <a:gd name="connsiteY3" fmla="*/ 78828 h 1010640"/>
                <a:gd name="connsiteX4" fmla="*/ 980770 w 1554975"/>
                <a:gd name="connsiteY4" fmla="*/ 53187 h 1010640"/>
                <a:gd name="connsiteX5" fmla="*/ 972766 w 1554975"/>
                <a:gd name="connsiteY5" fmla="*/ 40495 h 1010640"/>
                <a:gd name="connsiteX6" fmla="*/ 961599 w 1554975"/>
                <a:gd name="connsiteY6" fmla="*/ 30687 h 1010640"/>
                <a:gd name="connsiteX7" fmla="*/ 947966 w 1554975"/>
                <a:gd name="connsiteY7" fmla="*/ 24364 h 1010640"/>
                <a:gd name="connsiteX8" fmla="*/ 932561 w 1554975"/>
                <a:gd name="connsiteY8" fmla="*/ 22123 h 1010640"/>
                <a:gd name="connsiteX9" fmla="*/ 927709 w 1554975"/>
                <a:gd name="connsiteY9" fmla="*/ 22123 h 1010640"/>
                <a:gd name="connsiteX10" fmla="*/ 885531 w 1554975"/>
                <a:gd name="connsiteY10" fmla="*/ 47804 h 1010640"/>
                <a:gd name="connsiteX11" fmla="*/ 876896 w 1554975"/>
                <a:gd name="connsiteY11" fmla="*/ 86741 h 1010640"/>
                <a:gd name="connsiteX12" fmla="*/ 888009 w 1554975"/>
                <a:gd name="connsiteY12" fmla="*/ 157251 h 1010640"/>
                <a:gd name="connsiteX13" fmla="*/ 890143 w 1554975"/>
                <a:gd name="connsiteY13" fmla="*/ 163233 h 1010640"/>
                <a:gd name="connsiteX14" fmla="*/ 893165 w 1554975"/>
                <a:gd name="connsiteY14" fmla="*/ 168605 h 1010640"/>
                <a:gd name="connsiteX15" fmla="*/ 900328 w 1554975"/>
                <a:gd name="connsiteY15" fmla="*/ 183057 h 1010640"/>
                <a:gd name="connsiteX16" fmla="*/ 866965 w 1554975"/>
                <a:gd name="connsiteY16" fmla="*/ 87325 h 1010640"/>
                <a:gd name="connsiteX17" fmla="*/ 845832 w 1554975"/>
                <a:gd name="connsiteY17" fmla="*/ 83019 h 1010640"/>
                <a:gd name="connsiteX18" fmla="*/ 351090 w 1554975"/>
                <a:gd name="connsiteY18" fmla="*/ 118276 h 1010640"/>
                <a:gd name="connsiteX19" fmla="*/ 330330 w 1554975"/>
                <a:gd name="connsiteY19" fmla="*/ 136163 h 1010640"/>
                <a:gd name="connsiteX20" fmla="*/ 331812 w 1554975"/>
                <a:gd name="connsiteY20" fmla="*/ 363296 h 1010640"/>
                <a:gd name="connsiteX21" fmla="*/ 328434 w 1554975"/>
                <a:gd name="connsiteY21" fmla="*/ 356755 h 1010640"/>
                <a:gd name="connsiteX22" fmla="*/ 289318 w 1554975"/>
                <a:gd name="connsiteY22" fmla="*/ 332524 h 1010640"/>
                <a:gd name="connsiteX23" fmla="*/ 48552 w 1554975"/>
                <a:gd name="connsiteY23" fmla="*/ 353377 h 1010640"/>
                <a:gd name="connsiteX24" fmla="*/ 15090 w 1554975"/>
                <a:gd name="connsiteY24" fmla="*/ 377626 h 1010640"/>
                <a:gd name="connsiteX25" fmla="*/ 0 w 1554975"/>
                <a:gd name="connsiteY25" fmla="*/ 728040 h 1010640"/>
                <a:gd name="connsiteX26" fmla="*/ 1917 w 1554975"/>
                <a:gd name="connsiteY26" fmla="*/ 735393 h 1010640"/>
                <a:gd name="connsiteX27" fmla="*/ 5600 w 1554975"/>
                <a:gd name="connsiteY27" fmla="*/ 741832 h 1010640"/>
                <a:gd name="connsiteX28" fmla="*/ 72466 w 1554975"/>
                <a:gd name="connsiteY28" fmla="*/ 875792 h 1010640"/>
                <a:gd name="connsiteX29" fmla="*/ 117017 w 1554975"/>
                <a:gd name="connsiteY29" fmla="*/ 965085 h 1010640"/>
                <a:gd name="connsiteX30" fmla="*/ 119151 w 1554975"/>
                <a:gd name="connsiteY30" fmla="*/ 970178 h 1010640"/>
                <a:gd name="connsiteX31" fmla="*/ 122326 w 1554975"/>
                <a:gd name="connsiteY31" fmla="*/ 974813 h 1010640"/>
                <a:gd name="connsiteX32" fmla="*/ 156324 w 1554975"/>
                <a:gd name="connsiteY32" fmla="*/ 989723 h 1010640"/>
                <a:gd name="connsiteX33" fmla="*/ 438619 w 1554975"/>
                <a:gd name="connsiteY33" fmla="*/ 965250 h 1010640"/>
                <a:gd name="connsiteX34" fmla="*/ 442988 w 1554975"/>
                <a:gd name="connsiteY34" fmla="*/ 964120 h 1010640"/>
                <a:gd name="connsiteX35" fmla="*/ 446976 w 1554975"/>
                <a:gd name="connsiteY35" fmla="*/ 962329 h 1010640"/>
                <a:gd name="connsiteX36" fmla="*/ 452843 w 1554975"/>
                <a:gd name="connsiteY36" fmla="*/ 966626 h 1010640"/>
                <a:gd name="connsiteX37" fmla="*/ 459336 w 1554975"/>
                <a:gd name="connsiteY37" fmla="*/ 969776 h 1010640"/>
                <a:gd name="connsiteX38" fmla="*/ 466282 w 1554975"/>
                <a:gd name="connsiteY38" fmla="*/ 971714 h 1010640"/>
                <a:gd name="connsiteX39" fmla="*/ 475818 w 1554975"/>
                <a:gd name="connsiteY39" fmla="*/ 972337 h 1010640"/>
                <a:gd name="connsiteX40" fmla="*/ 561251 w 1554975"/>
                <a:gd name="connsiteY40" fmla="*/ 964946 h 1010640"/>
                <a:gd name="connsiteX41" fmla="*/ 594710 w 1554975"/>
                <a:gd name="connsiteY41" fmla="*/ 940701 h 1010640"/>
                <a:gd name="connsiteX42" fmla="*/ 598754 w 1554975"/>
                <a:gd name="connsiteY42" fmla="*/ 901865 h 1010640"/>
                <a:gd name="connsiteX43" fmla="*/ 602716 w 1554975"/>
                <a:gd name="connsiteY43" fmla="*/ 902347 h 1010640"/>
                <a:gd name="connsiteX44" fmla="*/ 1037755 w 1554975"/>
                <a:gd name="connsiteY44" fmla="*/ 865022 h 1010640"/>
                <a:gd name="connsiteX45" fmla="*/ 1070160 w 1554975"/>
                <a:gd name="connsiteY45" fmla="*/ 843042 h 1010640"/>
                <a:gd name="connsiteX46" fmla="*/ 1074127 w 1554975"/>
                <a:gd name="connsiteY46" fmla="*/ 829919 h 1010640"/>
                <a:gd name="connsiteX47" fmla="*/ 1123810 w 1554975"/>
                <a:gd name="connsiteY47" fmla="*/ 928992 h 1010640"/>
                <a:gd name="connsiteX48" fmla="*/ 1149145 w 1554975"/>
                <a:gd name="connsiteY48" fmla="*/ 965053 h 1010640"/>
                <a:gd name="connsiteX49" fmla="*/ 1185422 w 1554975"/>
                <a:gd name="connsiteY49" fmla="*/ 991879 h 1010640"/>
                <a:gd name="connsiteX50" fmla="*/ 1226554 w 1554975"/>
                <a:gd name="connsiteY50" fmla="*/ 1006793 h 1010640"/>
                <a:gd name="connsiteX51" fmla="*/ 1263345 w 1554975"/>
                <a:gd name="connsiteY51" fmla="*/ 1010640 h 1010640"/>
                <a:gd name="connsiteX52" fmla="*/ 1274051 w 1554975"/>
                <a:gd name="connsiteY52" fmla="*/ 1010399 h 1010640"/>
                <a:gd name="connsiteX53" fmla="*/ 1326498 w 1554975"/>
                <a:gd name="connsiteY53" fmla="*/ 999571 h 1010640"/>
                <a:gd name="connsiteX54" fmla="*/ 1370569 w 1554975"/>
                <a:gd name="connsiteY54" fmla="*/ 977403 h 1010640"/>
                <a:gd name="connsiteX55" fmla="*/ 1407765 w 1554975"/>
                <a:gd name="connsiteY55" fmla="*/ 945834 h 1010640"/>
                <a:gd name="connsiteX56" fmla="*/ 1434947 w 1554975"/>
                <a:gd name="connsiteY56" fmla="*/ 905586 h 1010640"/>
                <a:gd name="connsiteX57" fmla="*/ 1448695 w 1554975"/>
                <a:gd name="connsiteY57" fmla="*/ 859035 h 1010640"/>
                <a:gd name="connsiteX58" fmla="*/ 1450047 w 1554975"/>
                <a:gd name="connsiteY58" fmla="*/ 843064 h 1010640"/>
                <a:gd name="connsiteX59" fmla="*/ 1449789 w 1554975"/>
                <a:gd name="connsiteY59" fmla="*/ 827413 h 1010640"/>
                <a:gd name="connsiteX60" fmla="*/ 1447860 w 1554975"/>
                <a:gd name="connsiteY60" fmla="*/ 812031 h 1010640"/>
                <a:gd name="connsiteX61" fmla="*/ 1444240 w 1554975"/>
                <a:gd name="connsiteY61" fmla="*/ 796811 h 1010640"/>
                <a:gd name="connsiteX62" fmla="*/ 1437386 w 1554975"/>
                <a:gd name="connsiteY62" fmla="*/ 778306 h 1010640"/>
                <a:gd name="connsiteX63" fmla="*/ 1425524 w 1554975"/>
                <a:gd name="connsiteY63" fmla="*/ 754735 h 1010640"/>
                <a:gd name="connsiteX64" fmla="*/ 1429448 w 1554975"/>
                <a:gd name="connsiteY64" fmla="*/ 754392 h 1010640"/>
                <a:gd name="connsiteX65" fmla="*/ 1462897 w 1554975"/>
                <a:gd name="connsiteY65" fmla="*/ 730148 h 1010640"/>
                <a:gd name="connsiteX66" fmla="*/ 1468767 w 1554975"/>
                <a:gd name="connsiteY66" fmla="*/ 639356 h 1010640"/>
                <a:gd name="connsiteX67" fmla="*/ 1515364 w 1554975"/>
                <a:gd name="connsiteY67" fmla="*/ 635330 h 1010640"/>
                <a:gd name="connsiteX68" fmla="*/ 1548818 w 1554975"/>
                <a:gd name="connsiteY68" fmla="*/ 611091 h 1010640"/>
                <a:gd name="connsiteX69" fmla="*/ 1554975 w 1554975"/>
                <a:gd name="connsiteY69" fmla="*/ 513219 h 1010640"/>
                <a:gd name="connsiteX70" fmla="*/ 1553044 w 1554975"/>
                <a:gd name="connsiteY70" fmla="*/ 505853 h 1010640"/>
                <a:gd name="connsiteX71" fmla="*/ 1549361 w 1554975"/>
                <a:gd name="connsiteY71" fmla="*/ 499414 h 1010640"/>
                <a:gd name="connsiteX72" fmla="*/ 1547088 w 1554975"/>
                <a:gd name="connsiteY72" fmla="*/ 494804 h 1010640"/>
                <a:gd name="connsiteX73" fmla="*/ 1491373 w 1554975"/>
                <a:gd name="connsiteY73" fmla="*/ 383184 h 1010640"/>
                <a:gd name="connsiteX74" fmla="*/ 1437906 w 1554975"/>
                <a:gd name="connsiteY74" fmla="*/ 276021 h 1010640"/>
                <a:gd name="connsiteX75" fmla="*/ 1435773 w 1554975"/>
                <a:gd name="connsiteY75" fmla="*/ 270929 h 1010640"/>
                <a:gd name="connsiteX76" fmla="*/ 1432610 w 1554975"/>
                <a:gd name="connsiteY76" fmla="*/ 266293 h 1010640"/>
                <a:gd name="connsiteX77" fmla="*/ 1403845 w 1554975"/>
                <a:gd name="connsiteY77" fmla="*/ 251498 h 1010640"/>
                <a:gd name="connsiteX78" fmla="*/ 1360144 w 1554975"/>
                <a:gd name="connsiteY78" fmla="*/ 164363 h 1010640"/>
                <a:gd name="connsiteX79" fmla="*/ 1354188 w 1554975"/>
                <a:gd name="connsiteY79" fmla="*/ 154448 h 1010640"/>
                <a:gd name="connsiteX80" fmla="*/ 1345711 w 1554975"/>
                <a:gd name="connsiteY80" fmla="*/ 146681 h 1010640"/>
                <a:gd name="connsiteX81" fmla="*/ 1335252 w 1554975"/>
                <a:gd name="connsiteY81" fmla="*/ 141596 h 1010640"/>
                <a:gd name="connsiteX82" fmla="*/ 1322260 w 1554975"/>
                <a:gd name="connsiteY82" fmla="*/ 139725 h 1010640"/>
                <a:gd name="connsiteX83" fmla="*/ 1273124 w 1554975"/>
                <a:gd name="connsiteY83" fmla="*/ 143891 h 1010640"/>
                <a:gd name="connsiteX84" fmla="*/ 1217472 w 1554975"/>
                <a:gd name="connsiteY84" fmla="*/ 32512 h 1010640"/>
                <a:gd name="connsiteX85" fmla="*/ 1185740 w 1554975"/>
                <a:gd name="connsiteY85" fmla="*/ 4170 h 1010640"/>
                <a:gd name="connsiteX86" fmla="*/ 1169339 w 1554975"/>
                <a:gd name="connsiteY86" fmla="*/ 1612 h 1010640"/>
                <a:gd name="connsiteX87" fmla="*/ 1150497 w 1554975"/>
                <a:gd name="connsiteY87" fmla="*/ 4927 h 1010640"/>
                <a:gd name="connsiteX88" fmla="*/ 1134149 w 1554975"/>
                <a:gd name="connsiteY88" fmla="*/ 14147 h 1010640"/>
                <a:gd name="connsiteX89" fmla="*/ 1121642 w 1554975"/>
                <a:gd name="connsiteY89" fmla="*/ 28187 h 1010640"/>
                <a:gd name="connsiteX90" fmla="*/ 1114323 w 1554975"/>
                <a:gd name="connsiteY90" fmla="*/ 45961 h 1010640"/>
                <a:gd name="connsiteX91" fmla="*/ 1111910 w 1554975"/>
                <a:gd name="connsiteY91" fmla="*/ 56769 h 1010640"/>
                <a:gd name="connsiteX92" fmla="*/ 1099070 w 1554975"/>
                <a:gd name="connsiteY92" fmla="*/ 31267 h 1010640"/>
                <a:gd name="connsiteX93" fmla="*/ 1071575 w 1554975"/>
                <a:gd name="connsiteY93" fmla="*/ 4132 h 1010640"/>
                <a:gd name="connsiteX94" fmla="*/ 1061503 w 1554975"/>
                <a:gd name="connsiteY94" fmla="*/ 1048 h 1010640"/>
                <a:gd name="connsiteX95" fmla="*/ 1050798 w 1554975"/>
                <a:gd name="connsiteY95" fmla="*/ 0 h 1010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1554975" h="1010640">
                  <a:moveTo>
                    <a:pt x="1050798" y="0"/>
                  </a:moveTo>
                  <a:lnTo>
                    <a:pt x="1009988" y="17518"/>
                  </a:lnTo>
                  <a:lnTo>
                    <a:pt x="994473" y="54292"/>
                  </a:lnTo>
                  <a:lnTo>
                    <a:pt x="993609" y="78828"/>
                  </a:lnTo>
                  <a:lnTo>
                    <a:pt x="980770" y="53187"/>
                  </a:lnTo>
                  <a:lnTo>
                    <a:pt x="972766" y="40495"/>
                  </a:lnTo>
                  <a:lnTo>
                    <a:pt x="961599" y="30687"/>
                  </a:lnTo>
                  <a:lnTo>
                    <a:pt x="947966" y="24364"/>
                  </a:lnTo>
                  <a:lnTo>
                    <a:pt x="932561" y="22123"/>
                  </a:lnTo>
                  <a:lnTo>
                    <a:pt x="927709" y="22123"/>
                  </a:lnTo>
                  <a:lnTo>
                    <a:pt x="885531" y="47804"/>
                  </a:lnTo>
                  <a:lnTo>
                    <a:pt x="876896" y="86741"/>
                  </a:lnTo>
                  <a:lnTo>
                    <a:pt x="888009" y="157251"/>
                  </a:lnTo>
                  <a:lnTo>
                    <a:pt x="890143" y="163233"/>
                  </a:lnTo>
                  <a:lnTo>
                    <a:pt x="893165" y="168605"/>
                  </a:lnTo>
                  <a:lnTo>
                    <a:pt x="900328" y="183057"/>
                  </a:lnTo>
                  <a:lnTo>
                    <a:pt x="866965" y="87325"/>
                  </a:lnTo>
                  <a:lnTo>
                    <a:pt x="845832" y="83019"/>
                  </a:lnTo>
                  <a:lnTo>
                    <a:pt x="351090" y="118276"/>
                  </a:lnTo>
                  <a:lnTo>
                    <a:pt x="330330" y="136163"/>
                  </a:lnTo>
                  <a:lnTo>
                    <a:pt x="331812" y="363296"/>
                  </a:lnTo>
                  <a:lnTo>
                    <a:pt x="328434" y="356755"/>
                  </a:lnTo>
                  <a:lnTo>
                    <a:pt x="289318" y="332524"/>
                  </a:lnTo>
                  <a:lnTo>
                    <a:pt x="48552" y="353377"/>
                  </a:lnTo>
                  <a:lnTo>
                    <a:pt x="15090" y="377626"/>
                  </a:lnTo>
                  <a:lnTo>
                    <a:pt x="0" y="728040"/>
                  </a:lnTo>
                  <a:lnTo>
                    <a:pt x="1917" y="735393"/>
                  </a:lnTo>
                  <a:lnTo>
                    <a:pt x="5600" y="741832"/>
                  </a:lnTo>
                  <a:lnTo>
                    <a:pt x="72466" y="875792"/>
                  </a:lnTo>
                  <a:lnTo>
                    <a:pt x="117017" y="965085"/>
                  </a:lnTo>
                  <a:lnTo>
                    <a:pt x="119151" y="970178"/>
                  </a:lnTo>
                  <a:lnTo>
                    <a:pt x="122326" y="974813"/>
                  </a:lnTo>
                  <a:lnTo>
                    <a:pt x="156324" y="989723"/>
                  </a:lnTo>
                  <a:lnTo>
                    <a:pt x="438619" y="965250"/>
                  </a:lnTo>
                  <a:lnTo>
                    <a:pt x="442988" y="964120"/>
                  </a:lnTo>
                  <a:lnTo>
                    <a:pt x="446976" y="962329"/>
                  </a:lnTo>
                  <a:lnTo>
                    <a:pt x="452843" y="966626"/>
                  </a:lnTo>
                  <a:lnTo>
                    <a:pt x="459336" y="969776"/>
                  </a:lnTo>
                  <a:lnTo>
                    <a:pt x="466282" y="971714"/>
                  </a:lnTo>
                  <a:lnTo>
                    <a:pt x="475818" y="972337"/>
                  </a:lnTo>
                  <a:lnTo>
                    <a:pt x="561251" y="964946"/>
                  </a:lnTo>
                  <a:lnTo>
                    <a:pt x="594710" y="940701"/>
                  </a:lnTo>
                  <a:lnTo>
                    <a:pt x="598754" y="901865"/>
                  </a:lnTo>
                  <a:lnTo>
                    <a:pt x="602716" y="902347"/>
                  </a:lnTo>
                  <a:lnTo>
                    <a:pt x="1037755" y="865022"/>
                  </a:lnTo>
                  <a:lnTo>
                    <a:pt x="1070160" y="843042"/>
                  </a:lnTo>
                  <a:lnTo>
                    <a:pt x="1074127" y="829919"/>
                  </a:lnTo>
                  <a:lnTo>
                    <a:pt x="1123810" y="928992"/>
                  </a:lnTo>
                  <a:lnTo>
                    <a:pt x="1149145" y="965053"/>
                  </a:lnTo>
                  <a:lnTo>
                    <a:pt x="1185422" y="991879"/>
                  </a:lnTo>
                  <a:lnTo>
                    <a:pt x="1226554" y="1006793"/>
                  </a:lnTo>
                  <a:lnTo>
                    <a:pt x="1263345" y="1010640"/>
                  </a:lnTo>
                  <a:lnTo>
                    <a:pt x="1274051" y="1010399"/>
                  </a:lnTo>
                  <a:lnTo>
                    <a:pt x="1326498" y="999571"/>
                  </a:lnTo>
                  <a:lnTo>
                    <a:pt x="1370569" y="977403"/>
                  </a:lnTo>
                  <a:lnTo>
                    <a:pt x="1407765" y="945834"/>
                  </a:lnTo>
                  <a:lnTo>
                    <a:pt x="1434947" y="905586"/>
                  </a:lnTo>
                  <a:lnTo>
                    <a:pt x="1448695" y="859035"/>
                  </a:lnTo>
                  <a:lnTo>
                    <a:pt x="1450047" y="843064"/>
                  </a:lnTo>
                  <a:lnTo>
                    <a:pt x="1449789" y="827413"/>
                  </a:lnTo>
                  <a:lnTo>
                    <a:pt x="1447860" y="812031"/>
                  </a:lnTo>
                  <a:lnTo>
                    <a:pt x="1444240" y="796811"/>
                  </a:lnTo>
                  <a:lnTo>
                    <a:pt x="1437386" y="778306"/>
                  </a:lnTo>
                  <a:lnTo>
                    <a:pt x="1425524" y="754735"/>
                  </a:lnTo>
                  <a:lnTo>
                    <a:pt x="1429448" y="754392"/>
                  </a:lnTo>
                  <a:lnTo>
                    <a:pt x="1462897" y="730148"/>
                  </a:lnTo>
                  <a:lnTo>
                    <a:pt x="1468767" y="639356"/>
                  </a:lnTo>
                  <a:lnTo>
                    <a:pt x="1515364" y="635330"/>
                  </a:lnTo>
                  <a:lnTo>
                    <a:pt x="1548818" y="611091"/>
                  </a:lnTo>
                  <a:lnTo>
                    <a:pt x="1554975" y="513219"/>
                  </a:lnTo>
                  <a:lnTo>
                    <a:pt x="1553044" y="505853"/>
                  </a:lnTo>
                  <a:lnTo>
                    <a:pt x="1549361" y="499414"/>
                  </a:lnTo>
                  <a:lnTo>
                    <a:pt x="1547088" y="494804"/>
                  </a:lnTo>
                  <a:lnTo>
                    <a:pt x="1491373" y="383184"/>
                  </a:lnTo>
                  <a:lnTo>
                    <a:pt x="1437906" y="276021"/>
                  </a:lnTo>
                  <a:lnTo>
                    <a:pt x="1435773" y="270929"/>
                  </a:lnTo>
                  <a:lnTo>
                    <a:pt x="1432610" y="266293"/>
                  </a:lnTo>
                  <a:lnTo>
                    <a:pt x="1403845" y="251498"/>
                  </a:lnTo>
                  <a:lnTo>
                    <a:pt x="1360144" y="164363"/>
                  </a:lnTo>
                  <a:lnTo>
                    <a:pt x="1354188" y="154448"/>
                  </a:lnTo>
                  <a:lnTo>
                    <a:pt x="1345711" y="146681"/>
                  </a:lnTo>
                  <a:lnTo>
                    <a:pt x="1335252" y="141596"/>
                  </a:lnTo>
                  <a:lnTo>
                    <a:pt x="1322260" y="139725"/>
                  </a:lnTo>
                  <a:lnTo>
                    <a:pt x="1273124" y="143891"/>
                  </a:lnTo>
                  <a:lnTo>
                    <a:pt x="1217472" y="32512"/>
                  </a:lnTo>
                  <a:lnTo>
                    <a:pt x="1185740" y="4170"/>
                  </a:lnTo>
                  <a:lnTo>
                    <a:pt x="1169339" y="1612"/>
                  </a:lnTo>
                  <a:lnTo>
                    <a:pt x="1150497" y="4927"/>
                  </a:lnTo>
                  <a:lnTo>
                    <a:pt x="1134149" y="14147"/>
                  </a:lnTo>
                  <a:lnTo>
                    <a:pt x="1121642" y="28187"/>
                  </a:lnTo>
                  <a:lnTo>
                    <a:pt x="1114323" y="45961"/>
                  </a:lnTo>
                  <a:lnTo>
                    <a:pt x="1111910" y="56769"/>
                  </a:lnTo>
                  <a:lnTo>
                    <a:pt x="1099070" y="31267"/>
                  </a:lnTo>
                  <a:lnTo>
                    <a:pt x="1071575" y="4132"/>
                  </a:lnTo>
                  <a:lnTo>
                    <a:pt x="1061503" y="1048"/>
                  </a:lnTo>
                  <a:lnTo>
                    <a:pt x="1050798" y="0"/>
                  </a:lnTo>
                  <a:close/>
                </a:path>
              </a:pathLst>
            </a:custGeom>
            <a:solidFill>
              <a:srgbClr val="050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41565" y="592187"/>
              <a:ext cx="1360805" cy="563245"/>
            </a:xfrm>
            <a:custGeom>
              <a:avLst/>
              <a:gdLst/>
              <a:ahLst/>
              <a:cxnLst/>
              <a:rect l="l" t="t" r="r" b="b"/>
              <a:pathLst>
                <a:path w="1360805" h="563244">
                  <a:moveTo>
                    <a:pt x="279158" y="443687"/>
                  </a:moveTo>
                  <a:lnTo>
                    <a:pt x="84023" y="460578"/>
                  </a:lnTo>
                  <a:lnTo>
                    <a:pt x="90385" y="280644"/>
                  </a:lnTo>
                  <a:lnTo>
                    <a:pt x="248564" y="266954"/>
                  </a:lnTo>
                  <a:lnTo>
                    <a:pt x="251180" y="192697"/>
                  </a:lnTo>
                  <a:lnTo>
                    <a:pt x="11595" y="213448"/>
                  </a:lnTo>
                  <a:lnTo>
                    <a:pt x="0" y="541883"/>
                  </a:lnTo>
                  <a:lnTo>
                    <a:pt x="276542" y="517931"/>
                  </a:lnTo>
                  <a:lnTo>
                    <a:pt x="278561" y="460578"/>
                  </a:lnTo>
                  <a:lnTo>
                    <a:pt x="279158" y="443687"/>
                  </a:lnTo>
                  <a:close/>
                </a:path>
                <a:path w="1360805" h="563244">
                  <a:moveTo>
                    <a:pt x="495427" y="251256"/>
                  </a:moveTo>
                  <a:lnTo>
                    <a:pt x="412915" y="258419"/>
                  </a:lnTo>
                  <a:lnTo>
                    <a:pt x="418998" y="85369"/>
                  </a:lnTo>
                  <a:lnTo>
                    <a:pt x="334733" y="92671"/>
                  </a:lnTo>
                  <a:lnTo>
                    <a:pt x="319493" y="524471"/>
                  </a:lnTo>
                  <a:lnTo>
                    <a:pt x="403758" y="517182"/>
                  </a:lnTo>
                  <a:lnTo>
                    <a:pt x="410197" y="334391"/>
                  </a:lnTo>
                  <a:lnTo>
                    <a:pt x="492747" y="327240"/>
                  </a:lnTo>
                  <a:lnTo>
                    <a:pt x="495173" y="258457"/>
                  </a:lnTo>
                  <a:lnTo>
                    <a:pt x="495427" y="251256"/>
                  </a:lnTo>
                  <a:close/>
                </a:path>
                <a:path w="1360805" h="563244">
                  <a:moveTo>
                    <a:pt x="882853" y="343027"/>
                  </a:moveTo>
                  <a:lnTo>
                    <a:pt x="710222" y="357962"/>
                  </a:lnTo>
                  <a:lnTo>
                    <a:pt x="712012" y="306451"/>
                  </a:lnTo>
                  <a:lnTo>
                    <a:pt x="712279" y="299123"/>
                  </a:lnTo>
                  <a:lnTo>
                    <a:pt x="835266" y="288493"/>
                  </a:lnTo>
                  <a:lnTo>
                    <a:pt x="837120" y="235673"/>
                  </a:lnTo>
                  <a:lnTo>
                    <a:pt x="841159" y="121361"/>
                  </a:lnTo>
                  <a:lnTo>
                    <a:pt x="844042" y="40017"/>
                  </a:lnTo>
                  <a:lnTo>
                    <a:pt x="759421" y="47345"/>
                  </a:lnTo>
                  <a:lnTo>
                    <a:pt x="759421" y="121361"/>
                  </a:lnTo>
                  <a:lnTo>
                    <a:pt x="755916" y="221322"/>
                  </a:lnTo>
                  <a:lnTo>
                    <a:pt x="590232" y="235673"/>
                  </a:lnTo>
                  <a:lnTo>
                    <a:pt x="593737" y="135712"/>
                  </a:lnTo>
                  <a:lnTo>
                    <a:pt x="759421" y="121361"/>
                  </a:lnTo>
                  <a:lnTo>
                    <a:pt x="759421" y="47345"/>
                  </a:lnTo>
                  <a:lnTo>
                    <a:pt x="514985" y="68503"/>
                  </a:lnTo>
                  <a:lnTo>
                    <a:pt x="506209" y="316979"/>
                  </a:lnTo>
                  <a:lnTo>
                    <a:pt x="628015" y="306451"/>
                  </a:lnTo>
                  <a:lnTo>
                    <a:pt x="625957" y="365290"/>
                  </a:lnTo>
                  <a:lnTo>
                    <a:pt x="453313" y="380225"/>
                  </a:lnTo>
                  <a:lnTo>
                    <a:pt x="450697" y="454482"/>
                  </a:lnTo>
                  <a:lnTo>
                    <a:pt x="880237" y="417283"/>
                  </a:lnTo>
                  <a:lnTo>
                    <a:pt x="882319" y="357962"/>
                  </a:lnTo>
                  <a:lnTo>
                    <a:pt x="882853" y="343027"/>
                  </a:lnTo>
                  <a:close/>
                </a:path>
                <a:path w="1360805" h="563244">
                  <a:moveTo>
                    <a:pt x="1138618" y="165442"/>
                  </a:moveTo>
                  <a:lnTo>
                    <a:pt x="1133767" y="123837"/>
                  </a:lnTo>
                  <a:lnTo>
                    <a:pt x="1116888" y="88315"/>
                  </a:lnTo>
                  <a:lnTo>
                    <a:pt x="1080376" y="54165"/>
                  </a:lnTo>
                  <a:lnTo>
                    <a:pt x="1059573" y="44183"/>
                  </a:lnTo>
                  <a:lnTo>
                    <a:pt x="1059573" y="171843"/>
                  </a:lnTo>
                  <a:lnTo>
                    <a:pt x="1059002" y="178955"/>
                  </a:lnTo>
                  <a:lnTo>
                    <a:pt x="1043686" y="216484"/>
                  </a:lnTo>
                  <a:lnTo>
                    <a:pt x="1012494" y="241376"/>
                  </a:lnTo>
                  <a:lnTo>
                    <a:pt x="984427" y="246684"/>
                  </a:lnTo>
                  <a:lnTo>
                    <a:pt x="976414" y="245681"/>
                  </a:lnTo>
                  <a:lnTo>
                    <a:pt x="969010" y="242900"/>
                  </a:lnTo>
                  <a:lnTo>
                    <a:pt x="961059" y="240182"/>
                  </a:lnTo>
                  <a:lnTo>
                    <a:pt x="954900" y="235610"/>
                  </a:lnTo>
                  <a:lnTo>
                    <a:pt x="949363" y="229235"/>
                  </a:lnTo>
                  <a:lnTo>
                    <a:pt x="943787" y="224040"/>
                  </a:lnTo>
                  <a:lnTo>
                    <a:pt x="939419" y="217030"/>
                  </a:lnTo>
                  <a:lnTo>
                    <a:pt x="936840" y="208699"/>
                  </a:lnTo>
                  <a:lnTo>
                    <a:pt x="934783" y="202806"/>
                  </a:lnTo>
                  <a:lnTo>
                    <a:pt x="933386" y="196557"/>
                  </a:lnTo>
                  <a:lnTo>
                    <a:pt x="932649" y="189941"/>
                  </a:lnTo>
                  <a:lnTo>
                    <a:pt x="932573" y="182892"/>
                  </a:lnTo>
                  <a:lnTo>
                    <a:pt x="933094" y="176441"/>
                  </a:lnTo>
                  <a:lnTo>
                    <a:pt x="948423" y="139166"/>
                  </a:lnTo>
                  <a:lnTo>
                    <a:pt x="979233" y="114554"/>
                  </a:lnTo>
                  <a:lnTo>
                    <a:pt x="998461" y="110007"/>
                  </a:lnTo>
                  <a:lnTo>
                    <a:pt x="997788" y="110007"/>
                  </a:lnTo>
                  <a:lnTo>
                    <a:pt x="1037247" y="120269"/>
                  </a:lnTo>
                  <a:lnTo>
                    <a:pt x="1057567" y="152806"/>
                  </a:lnTo>
                  <a:lnTo>
                    <a:pt x="1059573" y="171843"/>
                  </a:lnTo>
                  <a:lnTo>
                    <a:pt x="1059573" y="44183"/>
                  </a:lnTo>
                  <a:lnTo>
                    <a:pt x="1056614" y="42913"/>
                  </a:lnTo>
                  <a:lnTo>
                    <a:pt x="1043482" y="39471"/>
                  </a:lnTo>
                  <a:lnTo>
                    <a:pt x="1029766" y="37261"/>
                  </a:lnTo>
                  <a:lnTo>
                    <a:pt x="1015568" y="36372"/>
                  </a:lnTo>
                  <a:lnTo>
                    <a:pt x="1001014" y="36893"/>
                  </a:lnTo>
                  <a:lnTo>
                    <a:pt x="958557" y="46812"/>
                  </a:lnTo>
                  <a:lnTo>
                    <a:pt x="920559" y="67995"/>
                  </a:lnTo>
                  <a:lnTo>
                    <a:pt x="889927" y="97091"/>
                  </a:lnTo>
                  <a:lnTo>
                    <a:pt x="867473" y="133896"/>
                  </a:lnTo>
                  <a:lnTo>
                    <a:pt x="855179" y="175310"/>
                  </a:lnTo>
                  <a:lnTo>
                    <a:pt x="854011" y="189699"/>
                  </a:lnTo>
                  <a:lnTo>
                    <a:pt x="854036" y="192239"/>
                  </a:lnTo>
                  <a:lnTo>
                    <a:pt x="854151" y="202806"/>
                  </a:lnTo>
                  <a:lnTo>
                    <a:pt x="854240" y="204978"/>
                  </a:lnTo>
                  <a:lnTo>
                    <a:pt x="855751" y="218236"/>
                  </a:lnTo>
                  <a:lnTo>
                    <a:pt x="858812" y="231254"/>
                  </a:lnTo>
                  <a:lnTo>
                    <a:pt x="858862" y="231482"/>
                  </a:lnTo>
                  <a:lnTo>
                    <a:pt x="875690" y="266903"/>
                  </a:lnTo>
                  <a:lnTo>
                    <a:pt x="912317" y="301167"/>
                  </a:lnTo>
                  <a:lnTo>
                    <a:pt x="949058" y="315887"/>
                  </a:lnTo>
                  <a:lnTo>
                    <a:pt x="976579" y="319087"/>
                  </a:lnTo>
                  <a:lnTo>
                    <a:pt x="991069" y="318503"/>
                  </a:lnTo>
                  <a:lnTo>
                    <a:pt x="1033970" y="308546"/>
                  </a:lnTo>
                  <a:lnTo>
                    <a:pt x="1072159" y="287350"/>
                  </a:lnTo>
                  <a:lnTo>
                    <a:pt x="1102893" y="257746"/>
                  </a:lnTo>
                  <a:lnTo>
                    <a:pt x="1111173" y="246684"/>
                  </a:lnTo>
                  <a:lnTo>
                    <a:pt x="1111300" y="246519"/>
                  </a:lnTo>
                  <a:lnTo>
                    <a:pt x="1130808" y="207949"/>
                  </a:lnTo>
                  <a:lnTo>
                    <a:pt x="1137386" y="179806"/>
                  </a:lnTo>
                  <a:lnTo>
                    <a:pt x="1138618" y="165442"/>
                  </a:lnTo>
                  <a:close/>
                </a:path>
                <a:path w="1360805" h="563244">
                  <a:moveTo>
                    <a:pt x="1255776" y="433908"/>
                  </a:moveTo>
                  <a:lnTo>
                    <a:pt x="1251077" y="398919"/>
                  </a:lnTo>
                  <a:lnTo>
                    <a:pt x="1247635" y="389216"/>
                  </a:lnTo>
                  <a:lnTo>
                    <a:pt x="1247597" y="389077"/>
                  </a:lnTo>
                  <a:lnTo>
                    <a:pt x="1242326" y="379526"/>
                  </a:lnTo>
                  <a:lnTo>
                    <a:pt x="1236154" y="370497"/>
                  </a:lnTo>
                  <a:lnTo>
                    <a:pt x="1229233" y="362242"/>
                  </a:lnTo>
                  <a:lnTo>
                    <a:pt x="1229106" y="362089"/>
                  </a:lnTo>
                  <a:lnTo>
                    <a:pt x="1191120" y="337273"/>
                  </a:lnTo>
                  <a:lnTo>
                    <a:pt x="1177848" y="332409"/>
                  </a:lnTo>
                  <a:lnTo>
                    <a:pt x="1177848" y="440690"/>
                  </a:lnTo>
                  <a:lnTo>
                    <a:pt x="1176642" y="449491"/>
                  </a:lnTo>
                  <a:lnTo>
                    <a:pt x="1153236" y="481825"/>
                  </a:lnTo>
                  <a:lnTo>
                    <a:pt x="1134135" y="490385"/>
                  </a:lnTo>
                  <a:lnTo>
                    <a:pt x="1133856" y="490385"/>
                  </a:lnTo>
                  <a:lnTo>
                    <a:pt x="1123759" y="492112"/>
                  </a:lnTo>
                  <a:lnTo>
                    <a:pt x="1113510" y="492112"/>
                  </a:lnTo>
                  <a:lnTo>
                    <a:pt x="1103909" y="490385"/>
                  </a:lnTo>
                  <a:lnTo>
                    <a:pt x="1074483" y="459105"/>
                  </a:lnTo>
                  <a:lnTo>
                    <a:pt x="1073950" y="450215"/>
                  </a:lnTo>
                  <a:lnTo>
                    <a:pt x="1073899" y="449491"/>
                  </a:lnTo>
                  <a:lnTo>
                    <a:pt x="1098080" y="409155"/>
                  </a:lnTo>
                  <a:lnTo>
                    <a:pt x="1127506" y="398919"/>
                  </a:lnTo>
                  <a:lnTo>
                    <a:pt x="1137691" y="398919"/>
                  </a:lnTo>
                  <a:lnTo>
                    <a:pt x="1147445" y="400710"/>
                  </a:lnTo>
                  <a:lnTo>
                    <a:pt x="1147292" y="400710"/>
                  </a:lnTo>
                  <a:lnTo>
                    <a:pt x="1155966" y="404177"/>
                  </a:lnTo>
                  <a:lnTo>
                    <a:pt x="1177823" y="440499"/>
                  </a:lnTo>
                  <a:lnTo>
                    <a:pt x="1177848" y="440690"/>
                  </a:lnTo>
                  <a:lnTo>
                    <a:pt x="1177848" y="332409"/>
                  </a:lnTo>
                  <a:lnTo>
                    <a:pt x="1167841" y="330123"/>
                  </a:lnTo>
                  <a:lnTo>
                    <a:pt x="1155496" y="328333"/>
                  </a:lnTo>
                  <a:lnTo>
                    <a:pt x="1142898" y="327621"/>
                  </a:lnTo>
                  <a:lnTo>
                    <a:pt x="1130046" y="328104"/>
                  </a:lnTo>
                  <a:lnTo>
                    <a:pt x="1090968" y="336765"/>
                  </a:lnTo>
                  <a:lnTo>
                    <a:pt x="1056284" y="354838"/>
                  </a:lnTo>
                  <a:lnTo>
                    <a:pt x="1020521" y="389077"/>
                  </a:lnTo>
                  <a:lnTo>
                    <a:pt x="999426" y="432955"/>
                  </a:lnTo>
                  <a:lnTo>
                    <a:pt x="996010" y="456463"/>
                  </a:lnTo>
                  <a:lnTo>
                    <a:pt x="996022" y="459105"/>
                  </a:lnTo>
                  <a:lnTo>
                    <a:pt x="996162" y="467461"/>
                  </a:lnTo>
                  <a:lnTo>
                    <a:pt x="996175" y="468528"/>
                  </a:lnTo>
                  <a:lnTo>
                    <a:pt x="997699" y="480136"/>
                  </a:lnTo>
                  <a:lnTo>
                    <a:pt x="1000556" y="491197"/>
                  </a:lnTo>
                  <a:lnTo>
                    <a:pt x="1004722" y="501726"/>
                  </a:lnTo>
                  <a:lnTo>
                    <a:pt x="1009573" y="511136"/>
                  </a:lnTo>
                  <a:lnTo>
                    <a:pt x="1009675" y="511340"/>
                  </a:lnTo>
                  <a:lnTo>
                    <a:pt x="1039888" y="542493"/>
                  </a:lnTo>
                  <a:lnTo>
                    <a:pt x="1071511" y="557580"/>
                  </a:lnTo>
                  <a:lnTo>
                    <a:pt x="1071651" y="557580"/>
                  </a:lnTo>
                  <a:lnTo>
                    <a:pt x="1083017" y="560298"/>
                  </a:lnTo>
                  <a:lnTo>
                    <a:pt x="1096137" y="562216"/>
                  </a:lnTo>
                  <a:lnTo>
                    <a:pt x="1097597" y="562216"/>
                  </a:lnTo>
                  <a:lnTo>
                    <a:pt x="1108189" y="562787"/>
                  </a:lnTo>
                  <a:lnTo>
                    <a:pt x="1147330" y="557580"/>
                  </a:lnTo>
                  <a:lnTo>
                    <a:pt x="1183830" y="542632"/>
                  </a:lnTo>
                  <a:lnTo>
                    <a:pt x="1215313" y="519963"/>
                  </a:lnTo>
                  <a:lnTo>
                    <a:pt x="1244320" y="481012"/>
                  </a:lnTo>
                  <a:lnTo>
                    <a:pt x="1254696" y="446163"/>
                  </a:lnTo>
                  <a:lnTo>
                    <a:pt x="1255776" y="433908"/>
                  </a:lnTo>
                  <a:close/>
                </a:path>
                <a:path w="1360805" h="563244">
                  <a:moveTo>
                    <a:pt x="1360449" y="111734"/>
                  </a:moveTo>
                  <a:lnTo>
                    <a:pt x="1278496" y="118821"/>
                  </a:lnTo>
                  <a:lnTo>
                    <a:pt x="1282687" y="0"/>
                  </a:lnTo>
                  <a:lnTo>
                    <a:pt x="1197800" y="7327"/>
                  </a:lnTo>
                  <a:lnTo>
                    <a:pt x="1186967" y="314058"/>
                  </a:lnTo>
                  <a:lnTo>
                    <a:pt x="1271371" y="306768"/>
                  </a:lnTo>
                  <a:lnTo>
                    <a:pt x="1271854" y="306768"/>
                  </a:lnTo>
                  <a:lnTo>
                    <a:pt x="1275803" y="194792"/>
                  </a:lnTo>
                  <a:lnTo>
                    <a:pt x="1357769" y="187706"/>
                  </a:lnTo>
                  <a:lnTo>
                    <a:pt x="1360195" y="118821"/>
                  </a:lnTo>
                  <a:lnTo>
                    <a:pt x="1360449" y="11173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516405" y="451776"/>
              <a:ext cx="268605" cy="117475"/>
            </a:xfrm>
            <a:custGeom>
              <a:avLst/>
              <a:gdLst/>
              <a:ahLst/>
              <a:cxnLst/>
              <a:rect l="l" t="t" r="r" b="b"/>
              <a:pathLst>
                <a:path w="268605" h="117475">
                  <a:moveTo>
                    <a:pt x="41122" y="105016"/>
                  </a:moveTo>
                  <a:lnTo>
                    <a:pt x="28562" y="25603"/>
                  </a:lnTo>
                  <a:lnTo>
                    <a:pt x="21196" y="21158"/>
                  </a:lnTo>
                  <a:lnTo>
                    <a:pt x="5435" y="25425"/>
                  </a:lnTo>
                  <a:lnTo>
                    <a:pt x="0" y="33337"/>
                  </a:lnTo>
                  <a:lnTo>
                    <a:pt x="12560" y="112750"/>
                  </a:lnTo>
                  <a:lnTo>
                    <a:pt x="19926" y="117195"/>
                  </a:lnTo>
                  <a:lnTo>
                    <a:pt x="27800" y="115062"/>
                  </a:lnTo>
                  <a:lnTo>
                    <a:pt x="35674" y="112928"/>
                  </a:lnTo>
                  <a:lnTo>
                    <a:pt x="41122" y="105016"/>
                  </a:lnTo>
                  <a:close/>
                </a:path>
                <a:path w="268605" h="117475">
                  <a:moveTo>
                    <a:pt x="148437" y="5803"/>
                  </a:moveTo>
                  <a:lnTo>
                    <a:pt x="142201" y="0"/>
                  </a:lnTo>
                  <a:lnTo>
                    <a:pt x="126238" y="1371"/>
                  </a:lnTo>
                  <a:lnTo>
                    <a:pt x="119570" y="8318"/>
                  </a:lnTo>
                  <a:lnTo>
                    <a:pt x="116674" y="90487"/>
                  </a:lnTo>
                  <a:lnTo>
                    <a:pt x="122897" y="96304"/>
                  </a:lnTo>
                  <a:lnTo>
                    <a:pt x="130886" y="95618"/>
                  </a:lnTo>
                  <a:lnTo>
                    <a:pt x="138874" y="94932"/>
                  </a:lnTo>
                  <a:lnTo>
                    <a:pt x="145542" y="87972"/>
                  </a:lnTo>
                  <a:lnTo>
                    <a:pt x="148437" y="5803"/>
                  </a:lnTo>
                  <a:close/>
                </a:path>
                <a:path w="268605" h="117475">
                  <a:moveTo>
                    <a:pt x="268109" y="10185"/>
                  </a:moveTo>
                  <a:lnTo>
                    <a:pt x="263220" y="3162"/>
                  </a:lnTo>
                  <a:lnTo>
                    <a:pt x="247637" y="1574"/>
                  </a:lnTo>
                  <a:lnTo>
                    <a:pt x="239928" y="7327"/>
                  </a:lnTo>
                  <a:lnTo>
                    <a:pt x="221691" y="89357"/>
                  </a:lnTo>
                  <a:lnTo>
                    <a:pt x="226580" y="96380"/>
                  </a:lnTo>
                  <a:lnTo>
                    <a:pt x="234353" y="97167"/>
                  </a:lnTo>
                  <a:lnTo>
                    <a:pt x="242163" y="97955"/>
                  </a:lnTo>
                  <a:lnTo>
                    <a:pt x="249872" y="92214"/>
                  </a:lnTo>
                  <a:lnTo>
                    <a:pt x="268109" y="10185"/>
                  </a:lnTo>
                  <a:close/>
                </a:path>
              </a:pathLst>
            </a:custGeom>
            <a:solidFill>
              <a:srgbClr val="ECD6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63BEB95-D153-ABDF-C972-AB7BC3AB9DA3}"/>
                </a:ext>
              </a:extLst>
            </p:cNvPr>
            <p:cNvSpPr txBox="1"/>
            <p:nvPr/>
          </p:nvSpPr>
          <p:spPr>
            <a:xfrm rot="21255035">
              <a:off x="731227" y="1095962"/>
              <a:ext cx="907300" cy="33855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altLang="ko-KR" sz="1100" spc="-50">
                  <a:solidFill>
                    <a:srgbClr val="ECD665"/>
                  </a:solidFill>
                  <a:latin typeface="배스킨라빈스 B" panose="02020603020101020101" pitchFamily="18" charset="-127"/>
                  <a:ea typeface="배스킨라빈스 B" panose="02020603020101020101" pitchFamily="18" charset="-127"/>
                </a:rPr>
                <a:t>21</a:t>
              </a:r>
              <a:r>
                <a:rPr lang="ko-KR" altLang="en-US" sz="1100" spc="-50">
                  <a:solidFill>
                    <a:srgbClr val="ECD665"/>
                  </a:solidFill>
                  <a:latin typeface="배스킨라빈스 B" panose="02020603020101020101" pitchFamily="18" charset="-127"/>
                  <a:ea typeface="배스킨라빈스 B" panose="02020603020101020101" pitchFamily="18" charset="-127"/>
                </a:rPr>
                <a:t>대 대통령 선거</a:t>
              </a:r>
              <a:endParaRPr lang="en-US" altLang="ko-KR" sz="1100" spc="-50">
                <a:solidFill>
                  <a:srgbClr val="ECD665"/>
                </a:solidFill>
                <a:latin typeface="배스킨라빈스 B" panose="02020603020101020101" pitchFamily="18" charset="-127"/>
                <a:ea typeface="배스킨라빈스 B" panose="02020603020101020101" pitchFamily="18" charset="-127"/>
              </a:endParaRPr>
            </a:p>
            <a:p>
              <a:pPr algn="ctr"/>
              <a:r>
                <a:rPr lang="en-US" altLang="ko-KR" sz="1100" spc="-50">
                  <a:solidFill>
                    <a:srgbClr val="ECD665"/>
                  </a:solidFill>
                  <a:latin typeface="배스킨라빈스 B" panose="02020603020101020101" pitchFamily="18" charset="-127"/>
                  <a:ea typeface="배스킨라빈스 B" panose="02020603020101020101" pitchFamily="18" charset="-127"/>
                </a:rPr>
                <a:t> </a:t>
              </a:r>
              <a:r>
                <a:rPr lang="ko-KR" altLang="en-US" sz="1100" spc="-50">
                  <a:solidFill>
                    <a:srgbClr val="ECD665"/>
                  </a:solidFill>
                  <a:latin typeface="배스킨라빈스 B" panose="02020603020101020101" pitchFamily="18" charset="-127"/>
                  <a:ea typeface="배스킨라빈스 B" panose="02020603020101020101" pitchFamily="18" charset="-127"/>
                </a:rPr>
                <a:t>사전투표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55205404-3EBF-2840-F6CA-0D671E95C50D}"/>
                </a:ext>
              </a:extLst>
            </p:cNvPr>
            <p:cNvSpPr txBox="1"/>
            <p:nvPr/>
          </p:nvSpPr>
          <p:spPr>
            <a:xfrm rot="21300000">
              <a:off x="951950" y="511470"/>
              <a:ext cx="519373" cy="1384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altLang="ko-KR" sz="900" spc="-50">
                  <a:solidFill>
                    <a:schemeClr val="bg1"/>
                  </a:solidFill>
                  <a:latin typeface="배스킨라빈스 B" panose="02020603020101020101" pitchFamily="18" charset="-127"/>
                  <a:ea typeface="배스킨라빈스 B" panose="02020603020101020101" pitchFamily="18" charset="-127"/>
                </a:rPr>
                <a:t>2025.05.29</a:t>
              </a:r>
              <a:endParaRPr lang="ko-KR" altLang="en-US" sz="900" spc="-50">
                <a:solidFill>
                  <a:schemeClr val="bg1"/>
                </a:solidFill>
                <a:latin typeface="배스킨라빈스 B" panose="02020603020101020101" pitchFamily="18" charset="-127"/>
                <a:ea typeface="배스킨라빈스 B" panose="02020603020101020101" pitchFamily="18" charset="-127"/>
              </a:endParaRPr>
            </a:p>
          </p:txBody>
        </p:sp>
      </p:grpSp>
      <p:grpSp>
        <p:nvGrpSpPr>
          <p:cNvPr id="92" name="그룹 91">
            <a:extLst>
              <a:ext uri="{FF2B5EF4-FFF2-40B4-BE49-F238E27FC236}">
                <a16:creationId xmlns:a16="http://schemas.microsoft.com/office/drawing/2014/main" id="{129F6094-C81B-9C27-DA14-C4EF9091C75D}"/>
              </a:ext>
            </a:extLst>
          </p:cNvPr>
          <p:cNvGrpSpPr/>
          <p:nvPr/>
        </p:nvGrpSpPr>
        <p:grpSpPr>
          <a:xfrm>
            <a:off x="600760" y="2013873"/>
            <a:ext cx="4350928" cy="1943280"/>
            <a:chOff x="657999" y="2279348"/>
            <a:chExt cx="4350928" cy="1943280"/>
          </a:xfrm>
        </p:grpSpPr>
        <p:grpSp>
          <p:nvGrpSpPr>
            <p:cNvPr id="61" name="그룹 60">
              <a:extLst>
                <a:ext uri="{FF2B5EF4-FFF2-40B4-BE49-F238E27FC236}">
                  <a16:creationId xmlns:a16="http://schemas.microsoft.com/office/drawing/2014/main" id="{DAAEECEF-8EE1-40E2-296C-BC9910E5996E}"/>
                </a:ext>
              </a:extLst>
            </p:cNvPr>
            <p:cNvGrpSpPr/>
            <p:nvPr/>
          </p:nvGrpSpPr>
          <p:grpSpPr>
            <a:xfrm>
              <a:off x="4684927" y="3088988"/>
              <a:ext cx="324000" cy="324000"/>
              <a:chOff x="5046105" y="698500"/>
              <a:chExt cx="324000" cy="324000"/>
            </a:xfrm>
          </p:grpSpPr>
          <p:sp>
            <p:nvSpPr>
              <p:cNvPr id="62" name="타원 61">
                <a:extLst>
                  <a:ext uri="{FF2B5EF4-FFF2-40B4-BE49-F238E27FC236}">
                    <a16:creationId xmlns:a16="http://schemas.microsoft.com/office/drawing/2014/main" id="{2D30B705-D03D-7581-89AE-B5FD0A454BC7}"/>
                  </a:ext>
                </a:extLst>
              </p:cNvPr>
              <p:cNvSpPr/>
              <p:nvPr/>
            </p:nvSpPr>
            <p:spPr>
              <a:xfrm>
                <a:off x="5046105" y="698500"/>
                <a:ext cx="324000" cy="3240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63" name="직선 연결선 62">
                <a:extLst>
                  <a:ext uri="{FF2B5EF4-FFF2-40B4-BE49-F238E27FC236}">
                    <a16:creationId xmlns:a16="http://schemas.microsoft.com/office/drawing/2014/main" id="{D1D213E6-2705-2892-8EEE-D5387969724E}"/>
                  </a:ext>
                </a:extLst>
              </p:cNvPr>
              <p:cNvCxnSpPr>
                <a:stCxn id="62" idx="0"/>
                <a:endCxn id="62" idx="4"/>
              </p:cNvCxnSpPr>
              <p:nvPr/>
            </p:nvCxnSpPr>
            <p:spPr>
              <a:xfrm>
                <a:off x="5208105" y="698500"/>
                <a:ext cx="0" cy="32400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직선 연결선 63">
                <a:extLst>
                  <a:ext uri="{FF2B5EF4-FFF2-40B4-BE49-F238E27FC236}">
                    <a16:creationId xmlns:a16="http://schemas.microsoft.com/office/drawing/2014/main" id="{8BE95190-4608-4ECA-62F0-2AA4DECE1EC3}"/>
                  </a:ext>
                </a:extLst>
              </p:cNvPr>
              <p:cNvCxnSpPr>
                <a:cxnSpLocks/>
                <a:stCxn id="62" idx="5"/>
              </p:cNvCxnSpPr>
              <p:nvPr/>
            </p:nvCxnSpPr>
            <p:spPr>
              <a:xfrm flipH="1" flipV="1">
                <a:off x="5208105" y="850900"/>
                <a:ext cx="114551" cy="124151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그룹 10">
              <a:extLst>
                <a:ext uri="{FF2B5EF4-FFF2-40B4-BE49-F238E27FC236}">
                  <a16:creationId xmlns:a16="http://schemas.microsoft.com/office/drawing/2014/main" id="{927C7025-39F0-11BA-F1BF-415643EAF608}"/>
                </a:ext>
              </a:extLst>
            </p:cNvPr>
            <p:cNvGrpSpPr/>
            <p:nvPr/>
          </p:nvGrpSpPr>
          <p:grpSpPr>
            <a:xfrm>
              <a:off x="657999" y="2279348"/>
              <a:ext cx="3081600" cy="1943280"/>
              <a:chOff x="693421" y="5293365"/>
              <a:chExt cx="3081600" cy="1943280"/>
            </a:xfrm>
          </p:grpSpPr>
          <p:grpSp>
            <p:nvGrpSpPr>
              <p:cNvPr id="7" name="그룹 6">
                <a:extLst>
                  <a:ext uri="{FF2B5EF4-FFF2-40B4-BE49-F238E27FC236}">
                    <a16:creationId xmlns:a16="http://schemas.microsoft.com/office/drawing/2014/main" id="{495F3480-8C49-5671-0F3C-BAFEC7214B86}"/>
                  </a:ext>
                </a:extLst>
              </p:cNvPr>
              <p:cNvGrpSpPr/>
              <p:nvPr/>
            </p:nvGrpSpPr>
            <p:grpSpPr>
              <a:xfrm>
                <a:off x="843639" y="5296236"/>
                <a:ext cx="2781164" cy="1937538"/>
                <a:chOff x="622515" y="4552162"/>
                <a:chExt cx="2781164" cy="1937538"/>
              </a:xfrm>
            </p:grpSpPr>
            <p:grpSp>
              <p:nvGrpSpPr>
                <p:cNvPr id="35" name="그룹 34">
                  <a:extLst>
                    <a:ext uri="{FF2B5EF4-FFF2-40B4-BE49-F238E27FC236}">
                      <a16:creationId xmlns:a16="http://schemas.microsoft.com/office/drawing/2014/main" id="{D87BC32E-3B9E-0402-69E3-C0B9391DEC67}"/>
                    </a:ext>
                  </a:extLst>
                </p:cNvPr>
                <p:cNvGrpSpPr/>
                <p:nvPr/>
              </p:nvGrpSpPr>
              <p:grpSpPr>
                <a:xfrm>
                  <a:off x="622515" y="4552162"/>
                  <a:ext cx="2781164" cy="1937538"/>
                  <a:chOff x="600760" y="2309825"/>
                  <a:chExt cx="1612215" cy="1123173"/>
                </a:xfrm>
              </p:grpSpPr>
              <p:sp>
                <p:nvSpPr>
                  <p:cNvPr id="36" name="object 24">
                    <a:extLst>
                      <a:ext uri="{FF2B5EF4-FFF2-40B4-BE49-F238E27FC236}">
                        <a16:creationId xmlns:a16="http://schemas.microsoft.com/office/drawing/2014/main" id="{ABAAA62A-4A18-07EA-5060-991A14B52B7C}"/>
                      </a:ext>
                    </a:extLst>
                  </p:cNvPr>
                  <p:cNvSpPr/>
                  <p:nvPr/>
                </p:nvSpPr>
                <p:spPr>
                  <a:xfrm>
                    <a:off x="657999" y="2422358"/>
                    <a:ext cx="1554976" cy="1010640"/>
                  </a:xfrm>
                  <a:custGeom>
                    <a:avLst/>
                    <a:gdLst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90282 w 1554975"/>
                      <a:gd name="connsiteY17" fmla="*/ 179857 h 1010640"/>
                      <a:gd name="connsiteX18" fmla="*/ 880541 w 1554975"/>
                      <a:gd name="connsiteY18" fmla="*/ 179984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496455 w 1554975"/>
                      <a:gd name="connsiteY22" fmla="*/ 249809 h 1010640"/>
                      <a:gd name="connsiteX23" fmla="*/ 457161 w 1554975"/>
                      <a:gd name="connsiteY23" fmla="*/ 225171 h 1010640"/>
                      <a:gd name="connsiteX24" fmla="*/ 371728 w 1554975"/>
                      <a:gd name="connsiteY24" fmla="*/ 232575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90282 w 1554975"/>
                      <a:gd name="connsiteY17" fmla="*/ 179857 h 1010640"/>
                      <a:gd name="connsiteX18" fmla="*/ 880541 w 1554975"/>
                      <a:gd name="connsiteY18" fmla="*/ 179984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496455 w 1554975"/>
                      <a:gd name="connsiteY22" fmla="*/ 249809 h 1010640"/>
                      <a:gd name="connsiteX23" fmla="*/ 457161 w 1554975"/>
                      <a:gd name="connsiteY23" fmla="*/ 225171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90282 w 1554975"/>
                      <a:gd name="connsiteY17" fmla="*/ 179857 h 1010640"/>
                      <a:gd name="connsiteX18" fmla="*/ 880541 w 1554975"/>
                      <a:gd name="connsiteY18" fmla="*/ 179984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496455 w 1554975"/>
                      <a:gd name="connsiteY22" fmla="*/ 2498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90282 w 1554975"/>
                      <a:gd name="connsiteY17" fmla="*/ 179857 h 1010640"/>
                      <a:gd name="connsiteX18" fmla="*/ 880541 w 1554975"/>
                      <a:gd name="connsiteY18" fmla="*/ 179984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90282 w 1554975"/>
                      <a:gd name="connsiteY17" fmla="*/ 179857 h 1010640"/>
                      <a:gd name="connsiteX18" fmla="*/ 771005 w 1554975"/>
                      <a:gd name="connsiteY18" fmla="*/ 45046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26782 w 1554975"/>
                      <a:gd name="connsiteY17" fmla="*/ 54445 h 1010640"/>
                      <a:gd name="connsiteX18" fmla="*/ 771005 w 1554975"/>
                      <a:gd name="connsiteY18" fmla="*/ 45046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71005 w 1554975"/>
                      <a:gd name="connsiteY18" fmla="*/ 45046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551967 w 1554975"/>
                      <a:gd name="connsiteY19" fmla="*/ 208445 h 1010640"/>
                      <a:gd name="connsiteX20" fmla="*/ 577244 w 1554975"/>
                      <a:gd name="connsiteY20" fmla="*/ 91402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551967 w 1554975"/>
                      <a:gd name="connsiteY19" fmla="*/ 2084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27571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27571 h 1010640"/>
                      <a:gd name="connsiteX23" fmla="*/ 469860 w 1554975"/>
                      <a:gd name="connsiteY23" fmla="*/ 109283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27571 h 1010640"/>
                      <a:gd name="connsiteX23" fmla="*/ 469860 w 1554975"/>
                      <a:gd name="connsiteY23" fmla="*/ 109283 h 1010640"/>
                      <a:gd name="connsiteX24" fmla="*/ 366965 w 1554975"/>
                      <a:gd name="connsiteY24" fmla="*/ 1135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27571 h 1010640"/>
                      <a:gd name="connsiteX23" fmla="*/ 469860 w 1554975"/>
                      <a:gd name="connsiteY23" fmla="*/ 109283 h 1010640"/>
                      <a:gd name="connsiteX24" fmla="*/ 366965 w 1554975"/>
                      <a:gd name="connsiteY24" fmla="*/ 113513 h 1010640"/>
                      <a:gd name="connsiteX25" fmla="*/ 330330 w 1554975"/>
                      <a:gd name="connsiteY25" fmla="*/ 1361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27571 h 1010640"/>
                      <a:gd name="connsiteX23" fmla="*/ 469860 w 1554975"/>
                      <a:gd name="connsiteY23" fmla="*/ 109283 h 1010640"/>
                      <a:gd name="connsiteX24" fmla="*/ 351090 w 1554975"/>
                      <a:gd name="connsiteY24" fmla="*/ 118276 h 1010640"/>
                      <a:gd name="connsiteX25" fmla="*/ 330330 w 1554975"/>
                      <a:gd name="connsiteY25" fmla="*/ 1361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03759 h 1010640"/>
                      <a:gd name="connsiteX23" fmla="*/ 469860 w 1554975"/>
                      <a:gd name="connsiteY23" fmla="*/ 109283 h 1010640"/>
                      <a:gd name="connsiteX24" fmla="*/ 351090 w 1554975"/>
                      <a:gd name="connsiteY24" fmla="*/ 118276 h 1010640"/>
                      <a:gd name="connsiteX25" fmla="*/ 330330 w 1554975"/>
                      <a:gd name="connsiteY25" fmla="*/ 1361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03759 h 1010640"/>
                      <a:gd name="connsiteX23" fmla="*/ 469860 w 1554975"/>
                      <a:gd name="connsiteY23" fmla="*/ 109283 h 1010640"/>
                      <a:gd name="connsiteX24" fmla="*/ 351090 w 1554975"/>
                      <a:gd name="connsiteY24" fmla="*/ 118276 h 1010640"/>
                      <a:gd name="connsiteX25" fmla="*/ 330330 w 1554975"/>
                      <a:gd name="connsiteY25" fmla="*/ 1361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15505 w 1554975"/>
                      <a:gd name="connsiteY21" fmla="*/ 103759 h 1010640"/>
                      <a:gd name="connsiteX22" fmla="*/ 469860 w 1554975"/>
                      <a:gd name="connsiteY22" fmla="*/ 109283 h 1010640"/>
                      <a:gd name="connsiteX23" fmla="*/ 351090 w 1554975"/>
                      <a:gd name="connsiteY23" fmla="*/ 118276 h 1010640"/>
                      <a:gd name="connsiteX24" fmla="*/ 330330 w 1554975"/>
                      <a:gd name="connsiteY24" fmla="*/ 136163 h 1010640"/>
                      <a:gd name="connsiteX25" fmla="*/ 331812 w 1554975"/>
                      <a:gd name="connsiteY25" fmla="*/ 363296 h 1010640"/>
                      <a:gd name="connsiteX26" fmla="*/ 328434 w 1554975"/>
                      <a:gd name="connsiteY26" fmla="*/ 356755 h 1010640"/>
                      <a:gd name="connsiteX27" fmla="*/ 289318 w 1554975"/>
                      <a:gd name="connsiteY27" fmla="*/ 332524 h 1010640"/>
                      <a:gd name="connsiteX28" fmla="*/ 48552 w 1554975"/>
                      <a:gd name="connsiteY28" fmla="*/ 353377 h 1010640"/>
                      <a:gd name="connsiteX29" fmla="*/ 15090 w 1554975"/>
                      <a:gd name="connsiteY29" fmla="*/ 377626 h 1010640"/>
                      <a:gd name="connsiteX30" fmla="*/ 0 w 1554975"/>
                      <a:gd name="connsiteY30" fmla="*/ 728040 h 1010640"/>
                      <a:gd name="connsiteX31" fmla="*/ 1917 w 1554975"/>
                      <a:gd name="connsiteY31" fmla="*/ 735393 h 1010640"/>
                      <a:gd name="connsiteX32" fmla="*/ 5600 w 1554975"/>
                      <a:gd name="connsiteY32" fmla="*/ 741832 h 1010640"/>
                      <a:gd name="connsiteX33" fmla="*/ 72466 w 1554975"/>
                      <a:gd name="connsiteY33" fmla="*/ 875792 h 1010640"/>
                      <a:gd name="connsiteX34" fmla="*/ 117017 w 1554975"/>
                      <a:gd name="connsiteY34" fmla="*/ 965085 h 1010640"/>
                      <a:gd name="connsiteX35" fmla="*/ 119151 w 1554975"/>
                      <a:gd name="connsiteY35" fmla="*/ 970178 h 1010640"/>
                      <a:gd name="connsiteX36" fmla="*/ 122326 w 1554975"/>
                      <a:gd name="connsiteY36" fmla="*/ 974813 h 1010640"/>
                      <a:gd name="connsiteX37" fmla="*/ 156324 w 1554975"/>
                      <a:gd name="connsiteY37" fmla="*/ 989723 h 1010640"/>
                      <a:gd name="connsiteX38" fmla="*/ 438619 w 1554975"/>
                      <a:gd name="connsiteY38" fmla="*/ 965250 h 1010640"/>
                      <a:gd name="connsiteX39" fmla="*/ 442988 w 1554975"/>
                      <a:gd name="connsiteY39" fmla="*/ 964120 h 1010640"/>
                      <a:gd name="connsiteX40" fmla="*/ 446976 w 1554975"/>
                      <a:gd name="connsiteY40" fmla="*/ 962329 h 1010640"/>
                      <a:gd name="connsiteX41" fmla="*/ 452843 w 1554975"/>
                      <a:gd name="connsiteY41" fmla="*/ 966626 h 1010640"/>
                      <a:gd name="connsiteX42" fmla="*/ 459336 w 1554975"/>
                      <a:gd name="connsiteY42" fmla="*/ 969776 h 1010640"/>
                      <a:gd name="connsiteX43" fmla="*/ 466282 w 1554975"/>
                      <a:gd name="connsiteY43" fmla="*/ 971714 h 1010640"/>
                      <a:gd name="connsiteX44" fmla="*/ 475818 w 1554975"/>
                      <a:gd name="connsiteY44" fmla="*/ 972337 h 1010640"/>
                      <a:gd name="connsiteX45" fmla="*/ 561251 w 1554975"/>
                      <a:gd name="connsiteY45" fmla="*/ 964946 h 1010640"/>
                      <a:gd name="connsiteX46" fmla="*/ 594710 w 1554975"/>
                      <a:gd name="connsiteY46" fmla="*/ 940701 h 1010640"/>
                      <a:gd name="connsiteX47" fmla="*/ 598754 w 1554975"/>
                      <a:gd name="connsiteY47" fmla="*/ 901865 h 1010640"/>
                      <a:gd name="connsiteX48" fmla="*/ 602716 w 1554975"/>
                      <a:gd name="connsiteY48" fmla="*/ 902347 h 1010640"/>
                      <a:gd name="connsiteX49" fmla="*/ 1037755 w 1554975"/>
                      <a:gd name="connsiteY49" fmla="*/ 865022 h 1010640"/>
                      <a:gd name="connsiteX50" fmla="*/ 1070160 w 1554975"/>
                      <a:gd name="connsiteY50" fmla="*/ 843042 h 1010640"/>
                      <a:gd name="connsiteX51" fmla="*/ 1074127 w 1554975"/>
                      <a:gd name="connsiteY51" fmla="*/ 829919 h 1010640"/>
                      <a:gd name="connsiteX52" fmla="*/ 1123810 w 1554975"/>
                      <a:gd name="connsiteY52" fmla="*/ 928992 h 1010640"/>
                      <a:gd name="connsiteX53" fmla="*/ 1149145 w 1554975"/>
                      <a:gd name="connsiteY53" fmla="*/ 965053 h 1010640"/>
                      <a:gd name="connsiteX54" fmla="*/ 1185422 w 1554975"/>
                      <a:gd name="connsiteY54" fmla="*/ 991879 h 1010640"/>
                      <a:gd name="connsiteX55" fmla="*/ 1226554 w 1554975"/>
                      <a:gd name="connsiteY55" fmla="*/ 1006793 h 1010640"/>
                      <a:gd name="connsiteX56" fmla="*/ 1263345 w 1554975"/>
                      <a:gd name="connsiteY56" fmla="*/ 1010640 h 1010640"/>
                      <a:gd name="connsiteX57" fmla="*/ 1274051 w 1554975"/>
                      <a:gd name="connsiteY57" fmla="*/ 1010399 h 1010640"/>
                      <a:gd name="connsiteX58" fmla="*/ 1326498 w 1554975"/>
                      <a:gd name="connsiteY58" fmla="*/ 999571 h 1010640"/>
                      <a:gd name="connsiteX59" fmla="*/ 1370569 w 1554975"/>
                      <a:gd name="connsiteY59" fmla="*/ 977403 h 1010640"/>
                      <a:gd name="connsiteX60" fmla="*/ 1407765 w 1554975"/>
                      <a:gd name="connsiteY60" fmla="*/ 945834 h 1010640"/>
                      <a:gd name="connsiteX61" fmla="*/ 1434947 w 1554975"/>
                      <a:gd name="connsiteY61" fmla="*/ 905586 h 1010640"/>
                      <a:gd name="connsiteX62" fmla="*/ 1448695 w 1554975"/>
                      <a:gd name="connsiteY62" fmla="*/ 859035 h 1010640"/>
                      <a:gd name="connsiteX63" fmla="*/ 1450047 w 1554975"/>
                      <a:gd name="connsiteY63" fmla="*/ 843064 h 1010640"/>
                      <a:gd name="connsiteX64" fmla="*/ 1449789 w 1554975"/>
                      <a:gd name="connsiteY64" fmla="*/ 827413 h 1010640"/>
                      <a:gd name="connsiteX65" fmla="*/ 1447860 w 1554975"/>
                      <a:gd name="connsiteY65" fmla="*/ 812031 h 1010640"/>
                      <a:gd name="connsiteX66" fmla="*/ 1444240 w 1554975"/>
                      <a:gd name="connsiteY66" fmla="*/ 796811 h 1010640"/>
                      <a:gd name="connsiteX67" fmla="*/ 1437386 w 1554975"/>
                      <a:gd name="connsiteY67" fmla="*/ 778306 h 1010640"/>
                      <a:gd name="connsiteX68" fmla="*/ 1425524 w 1554975"/>
                      <a:gd name="connsiteY68" fmla="*/ 754735 h 1010640"/>
                      <a:gd name="connsiteX69" fmla="*/ 1429448 w 1554975"/>
                      <a:gd name="connsiteY69" fmla="*/ 754392 h 1010640"/>
                      <a:gd name="connsiteX70" fmla="*/ 1462897 w 1554975"/>
                      <a:gd name="connsiteY70" fmla="*/ 730148 h 1010640"/>
                      <a:gd name="connsiteX71" fmla="*/ 1468767 w 1554975"/>
                      <a:gd name="connsiteY71" fmla="*/ 639356 h 1010640"/>
                      <a:gd name="connsiteX72" fmla="*/ 1515364 w 1554975"/>
                      <a:gd name="connsiteY72" fmla="*/ 635330 h 1010640"/>
                      <a:gd name="connsiteX73" fmla="*/ 1548818 w 1554975"/>
                      <a:gd name="connsiteY73" fmla="*/ 611091 h 1010640"/>
                      <a:gd name="connsiteX74" fmla="*/ 1554975 w 1554975"/>
                      <a:gd name="connsiteY74" fmla="*/ 513219 h 1010640"/>
                      <a:gd name="connsiteX75" fmla="*/ 1553044 w 1554975"/>
                      <a:gd name="connsiteY75" fmla="*/ 505853 h 1010640"/>
                      <a:gd name="connsiteX76" fmla="*/ 1549361 w 1554975"/>
                      <a:gd name="connsiteY76" fmla="*/ 499414 h 1010640"/>
                      <a:gd name="connsiteX77" fmla="*/ 1547088 w 1554975"/>
                      <a:gd name="connsiteY77" fmla="*/ 494804 h 1010640"/>
                      <a:gd name="connsiteX78" fmla="*/ 1491373 w 1554975"/>
                      <a:gd name="connsiteY78" fmla="*/ 383184 h 1010640"/>
                      <a:gd name="connsiteX79" fmla="*/ 1437906 w 1554975"/>
                      <a:gd name="connsiteY79" fmla="*/ 276021 h 1010640"/>
                      <a:gd name="connsiteX80" fmla="*/ 1435773 w 1554975"/>
                      <a:gd name="connsiteY80" fmla="*/ 270929 h 1010640"/>
                      <a:gd name="connsiteX81" fmla="*/ 1432610 w 1554975"/>
                      <a:gd name="connsiteY81" fmla="*/ 266293 h 1010640"/>
                      <a:gd name="connsiteX82" fmla="*/ 1403845 w 1554975"/>
                      <a:gd name="connsiteY82" fmla="*/ 251498 h 1010640"/>
                      <a:gd name="connsiteX83" fmla="*/ 1360144 w 1554975"/>
                      <a:gd name="connsiteY83" fmla="*/ 164363 h 1010640"/>
                      <a:gd name="connsiteX84" fmla="*/ 1354188 w 1554975"/>
                      <a:gd name="connsiteY84" fmla="*/ 154448 h 1010640"/>
                      <a:gd name="connsiteX85" fmla="*/ 1345711 w 1554975"/>
                      <a:gd name="connsiteY85" fmla="*/ 146681 h 1010640"/>
                      <a:gd name="connsiteX86" fmla="*/ 1335252 w 1554975"/>
                      <a:gd name="connsiteY86" fmla="*/ 141596 h 1010640"/>
                      <a:gd name="connsiteX87" fmla="*/ 1322260 w 1554975"/>
                      <a:gd name="connsiteY87" fmla="*/ 139725 h 1010640"/>
                      <a:gd name="connsiteX88" fmla="*/ 1273124 w 1554975"/>
                      <a:gd name="connsiteY88" fmla="*/ 143891 h 1010640"/>
                      <a:gd name="connsiteX89" fmla="*/ 1217472 w 1554975"/>
                      <a:gd name="connsiteY89" fmla="*/ 32512 h 1010640"/>
                      <a:gd name="connsiteX90" fmla="*/ 1185740 w 1554975"/>
                      <a:gd name="connsiteY90" fmla="*/ 4170 h 1010640"/>
                      <a:gd name="connsiteX91" fmla="*/ 1169339 w 1554975"/>
                      <a:gd name="connsiteY91" fmla="*/ 1612 h 1010640"/>
                      <a:gd name="connsiteX92" fmla="*/ 1150497 w 1554975"/>
                      <a:gd name="connsiteY92" fmla="*/ 4927 h 1010640"/>
                      <a:gd name="connsiteX93" fmla="*/ 1134149 w 1554975"/>
                      <a:gd name="connsiteY93" fmla="*/ 14147 h 1010640"/>
                      <a:gd name="connsiteX94" fmla="*/ 1121642 w 1554975"/>
                      <a:gd name="connsiteY94" fmla="*/ 28187 h 1010640"/>
                      <a:gd name="connsiteX95" fmla="*/ 1114323 w 1554975"/>
                      <a:gd name="connsiteY95" fmla="*/ 45961 h 1010640"/>
                      <a:gd name="connsiteX96" fmla="*/ 1111910 w 1554975"/>
                      <a:gd name="connsiteY96" fmla="*/ 56769 h 1010640"/>
                      <a:gd name="connsiteX97" fmla="*/ 1099070 w 1554975"/>
                      <a:gd name="connsiteY97" fmla="*/ 31267 h 1010640"/>
                      <a:gd name="connsiteX98" fmla="*/ 1071575 w 1554975"/>
                      <a:gd name="connsiteY98" fmla="*/ 4132 h 1010640"/>
                      <a:gd name="connsiteX99" fmla="*/ 1061503 w 1554975"/>
                      <a:gd name="connsiteY99" fmla="*/ 1048 h 1010640"/>
                      <a:gd name="connsiteX100" fmla="*/ 1050798 w 1554975"/>
                      <a:gd name="connsiteY100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15505 w 1554975"/>
                      <a:gd name="connsiteY20" fmla="*/ 103759 h 1010640"/>
                      <a:gd name="connsiteX21" fmla="*/ 469860 w 1554975"/>
                      <a:gd name="connsiteY21" fmla="*/ 109283 h 1010640"/>
                      <a:gd name="connsiteX22" fmla="*/ 351090 w 1554975"/>
                      <a:gd name="connsiteY22" fmla="*/ 118276 h 1010640"/>
                      <a:gd name="connsiteX23" fmla="*/ 330330 w 1554975"/>
                      <a:gd name="connsiteY23" fmla="*/ 136163 h 1010640"/>
                      <a:gd name="connsiteX24" fmla="*/ 331812 w 1554975"/>
                      <a:gd name="connsiteY24" fmla="*/ 363296 h 1010640"/>
                      <a:gd name="connsiteX25" fmla="*/ 328434 w 1554975"/>
                      <a:gd name="connsiteY25" fmla="*/ 356755 h 1010640"/>
                      <a:gd name="connsiteX26" fmla="*/ 289318 w 1554975"/>
                      <a:gd name="connsiteY26" fmla="*/ 332524 h 1010640"/>
                      <a:gd name="connsiteX27" fmla="*/ 48552 w 1554975"/>
                      <a:gd name="connsiteY27" fmla="*/ 353377 h 1010640"/>
                      <a:gd name="connsiteX28" fmla="*/ 15090 w 1554975"/>
                      <a:gd name="connsiteY28" fmla="*/ 377626 h 1010640"/>
                      <a:gd name="connsiteX29" fmla="*/ 0 w 1554975"/>
                      <a:gd name="connsiteY29" fmla="*/ 728040 h 1010640"/>
                      <a:gd name="connsiteX30" fmla="*/ 1917 w 1554975"/>
                      <a:gd name="connsiteY30" fmla="*/ 735393 h 1010640"/>
                      <a:gd name="connsiteX31" fmla="*/ 5600 w 1554975"/>
                      <a:gd name="connsiteY31" fmla="*/ 741832 h 1010640"/>
                      <a:gd name="connsiteX32" fmla="*/ 72466 w 1554975"/>
                      <a:gd name="connsiteY32" fmla="*/ 875792 h 1010640"/>
                      <a:gd name="connsiteX33" fmla="*/ 117017 w 1554975"/>
                      <a:gd name="connsiteY33" fmla="*/ 965085 h 1010640"/>
                      <a:gd name="connsiteX34" fmla="*/ 119151 w 1554975"/>
                      <a:gd name="connsiteY34" fmla="*/ 970178 h 1010640"/>
                      <a:gd name="connsiteX35" fmla="*/ 122326 w 1554975"/>
                      <a:gd name="connsiteY35" fmla="*/ 974813 h 1010640"/>
                      <a:gd name="connsiteX36" fmla="*/ 156324 w 1554975"/>
                      <a:gd name="connsiteY36" fmla="*/ 989723 h 1010640"/>
                      <a:gd name="connsiteX37" fmla="*/ 438619 w 1554975"/>
                      <a:gd name="connsiteY37" fmla="*/ 965250 h 1010640"/>
                      <a:gd name="connsiteX38" fmla="*/ 442988 w 1554975"/>
                      <a:gd name="connsiteY38" fmla="*/ 964120 h 1010640"/>
                      <a:gd name="connsiteX39" fmla="*/ 446976 w 1554975"/>
                      <a:gd name="connsiteY39" fmla="*/ 962329 h 1010640"/>
                      <a:gd name="connsiteX40" fmla="*/ 452843 w 1554975"/>
                      <a:gd name="connsiteY40" fmla="*/ 966626 h 1010640"/>
                      <a:gd name="connsiteX41" fmla="*/ 459336 w 1554975"/>
                      <a:gd name="connsiteY41" fmla="*/ 969776 h 1010640"/>
                      <a:gd name="connsiteX42" fmla="*/ 466282 w 1554975"/>
                      <a:gd name="connsiteY42" fmla="*/ 971714 h 1010640"/>
                      <a:gd name="connsiteX43" fmla="*/ 475818 w 1554975"/>
                      <a:gd name="connsiteY43" fmla="*/ 972337 h 1010640"/>
                      <a:gd name="connsiteX44" fmla="*/ 561251 w 1554975"/>
                      <a:gd name="connsiteY44" fmla="*/ 964946 h 1010640"/>
                      <a:gd name="connsiteX45" fmla="*/ 594710 w 1554975"/>
                      <a:gd name="connsiteY45" fmla="*/ 940701 h 1010640"/>
                      <a:gd name="connsiteX46" fmla="*/ 598754 w 1554975"/>
                      <a:gd name="connsiteY46" fmla="*/ 901865 h 1010640"/>
                      <a:gd name="connsiteX47" fmla="*/ 602716 w 1554975"/>
                      <a:gd name="connsiteY47" fmla="*/ 902347 h 1010640"/>
                      <a:gd name="connsiteX48" fmla="*/ 1037755 w 1554975"/>
                      <a:gd name="connsiteY48" fmla="*/ 865022 h 1010640"/>
                      <a:gd name="connsiteX49" fmla="*/ 1070160 w 1554975"/>
                      <a:gd name="connsiteY49" fmla="*/ 843042 h 1010640"/>
                      <a:gd name="connsiteX50" fmla="*/ 1074127 w 1554975"/>
                      <a:gd name="connsiteY50" fmla="*/ 829919 h 1010640"/>
                      <a:gd name="connsiteX51" fmla="*/ 1123810 w 1554975"/>
                      <a:gd name="connsiteY51" fmla="*/ 928992 h 1010640"/>
                      <a:gd name="connsiteX52" fmla="*/ 1149145 w 1554975"/>
                      <a:gd name="connsiteY52" fmla="*/ 965053 h 1010640"/>
                      <a:gd name="connsiteX53" fmla="*/ 1185422 w 1554975"/>
                      <a:gd name="connsiteY53" fmla="*/ 991879 h 1010640"/>
                      <a:gd name="connsiteX54" fmla="*/ 1226554 w 1554975"/>
                      <a:gd name="connsiteY54" fmla="*/ 1006793 h 1010640"/>
                      <a:gd name="connsiteX55" fmla="*/ 1263345 w 1554975"/>
                      <a:gd name="connsiteY55" fmla="*/ 1010640 h 1010640"/>
                      <a:gd name="connsiteX56" fmla="*/ 1274051 w 1554975"/>
                      <a:gd name="connsiteY56" fmla="*/ 1010399 h 1010640"/>
                      <a:gd name="connsiteX57" fmla="*/ 1326498 w 1554975"/>
                      <a:gd name="connsiteY57" fmla="*/ 999571 h 1010640"/>
                      <a:gd name="connsiteX58" fmla="*/ 1370569 w 1554975"/>
                      <a:gd name="connsiteY58" fmla="*/ 977403 h 1010640"/>
                      <a:gd name="connsiteX59" fmla="*/ 1407765 w 1554975"/>
                      <a:gd name="connsiteY59" fmla="*/ 945834 h 1010640"/>
                      <a:gd name="connsiteX60" fmla="*/ 1434947 w 1554975"/>
                      <a:gd name="connsiteY60" fmla="*/ 905586 h 1010640"/>
                      <a:gd name="connsiteX61" fmla="*/ 1448695 w 1554975"/>
                      <a:gd name="connsiteY61" fmla="*/ 859035 h 1010640"/>
                      <a:gd name="connsiteX62" fmla="*/ 1450047 w 1554975"/>
                      <a:gd name="connsiteY62" fmla="*/ 843064 h 1010640"/>
                      <a:gd name="connsiteX63" fmla="*/ 1449789 w 1554975"/>
                      <a:gd name="connsiteY63" fmla="*/ 827413 h 1010640"/>
                      <a:gd name="connsiteX64" fmla="*/ 1447860 w 1554975"/>
                      <a:gd name="connsiteY64" fmla="*/ 812031 h 1010640"/>
                      <a:gd name="connsiteX65" fmla="*/ 1444240 w 1554975"/>
                      <a:gd name="connsiteY65" fmla="*/ 796811 h 1010640"/>
                      <a:gd name="connsiteX66" fmla="*/ 1437386 w 1554975"/>
                      <a:gd name="connsiteY66" fmla="*/ 778306 h 1010640"/>
                      <a:gd name="connsiteX67" fmla="*/ 1425524 w 1554975"/>
                      <a:gd name="connsiteY67" fmla="*/ 754735 h 1010640"/>
                      <a:gd name="connsiteX68" fmla="*/ 1429448 w 1554975"/>
                      <a:gd name="connsiteY68" fmla="*/ 754392 h 1010640"/>
                      <a:gd name="connsiteX69" fmla="*/ 1462897 w 1554975"/>
                      <a:gd name="connsiteY69" fmla="*/ 730148 h 1010640"/>
                      <a:gd name="connsiteX70" fmla="*/ 1468767 w 1554975"/>
                      <a:gd name="connsiteY70" fmla="*/ 639356 h 1010640"/>
                      <a:gd name="connsiteX71" fmla="*/ 1515364 w 1554975"/>
                      <a:gd name="connsiteY71" fmla="*/ 635330 h 1010640"/>
                      <a:gd name="connsiteX72" fmla="*/ 1548818 w 1554975"/>
                      <a:gd name="connsiteY72" fmla="*/ 611091 h 1010640"/>
                      <a:gd name="connsiteX73" fmla="*/ 1554975 w 1554975"/>
                      <a:gd name="connsiteY73" fmla="*/ 513219 h 1010640"/>
                      <a:gd name="connsiteX74" fmla="*/ 1553044 w 1554975"/>
                      <a:gd name="connsiteY74" fmla="*/ 505853 h 1010640"/>
                      <a:gd name="connsiteX75" fmla="*/ 1549361 w 1554975"/>
                      <a:gd name="connsiteY75" fmla="*/ 499414 h 1010640"/>
                      <a:gd name="connsiteX76" fmla="*/ 1547088 w 1554975"/>
                      <a:gd name="connsiteY76" fmla="*/ 494804 h 1010640"/>
                      <a:gd name="connsiteX77" fmla="*/ 1491373 w 1554975"/>
                      <a:gd name="connsiteY77" fmla="*/ 383184 h 1010640"/>
                      <a:gd name="connsiteX78" fmla="*/ 1437906 w 1554975"/>
                      <a:gd name="connsiteY78" fmla="*/ 276021 h 1010640"/>
                      <a:gd name="connsiteX79" fmla="*/ 1435773 w 1554975"/>
                      <a:gd name="connsiteY79" fmla="*/ 270929 h 1010640"/>
                      <a:gd name="connsiteX80" fmla="*/ 1432610 w 1554975"/>
                      <a:gd name="connsiteY80" fmla="*/ 266293 h 1010640"/>
                      <a:gd name="connsiteX81" fmla="*/ 1403845 w 1554975"/>
                      <a:gd name="connsiteY81" fmla="*/ 251498 h 1010640"/>
                      <a:gd name="connsiteX82" fmla="*/ 1360144 w 1554975"/>
                      <a:gd name="connsiteY82" fmla="*/ 164363 h 1010640"/>
                      <a:gd name="connsiteX83" fmla="*/ 1354188 w 1554975"/>
                      <a:gd name="connsiteY83" fmla="*/ 154448 h 1010640"/>
                      <a:gd name="connsiteX84" fmla="*/ 1345711 w 1554975"/>
                      <a:gd name="connsiteY84" fmla="*/ 146681 h 1010640"/>
                      <a:gd name="connsiteX85" fmla="*/ 1335252 w 1554975"/>
                      <a:gd name="connsiteY85" fmla="*/ 141596 h 1010640"/>
                      <a:gd name="connsiteX86" fmla="*/ 1322260 w 1554975"/>
                      <a:gd name="connsiteY86" fmla="*/ 139725 h 1010640"/>
                      <a:gd name="connsiteX87" fmla="*/ 1273124 w 1554975"/>
                      <a:gd name="connsiteY87" fmla="*/ 143891 h 1010640"/>
                      <a:gd name="connsiteX88" fmla="*/ 1217472 w 1554975"/>
                      <a:gd name="connsiteY88" fmla="*/ 32512 h 1010640"/>
                      <a:gd name="connsiteX89" fmla="*/ 1185740 w 1554975"/>
                      <a:gd name="connsiteY89" fmla="*/ 4170 h 1010640"/>
                      <a:gd name="connsiteX90" fmla="*/ 1169339 w 1554975"/>
                      <a:gd name="connsiteY90" fmla="*/ 1612 h 1010640"/>
                      <a:gd name="connsiteX91" fmla="*/ 1150497 w 1554975"/>
                      <a:gd name="connsiteY91" fmla="*/ 4927 h 1010640"/>
                      <a:gd name="connsiteX92" fmla="*/ 1134149 w 1554975"/>
                      <a:gd name="connsiteY92" fmla="*/ 14147 h 1010640"/>
                      <a:gd name="connsiteX93" fmla="*/ 1121642 w 1554975"/>
                      <a:gd name="connsiteY93" fmla="*/ 28187 h 1010640"/>
                      <a:gd name="connsiteX94" fmla="*/ 1114323 w 1554975"/>
                      <a:gd name="connsiteY94" fmla="*/ 45961 h 1010640"/>
                      <a:gd name="connsiteX95" fmla="*/ 1111910 w 1554975"/>
                      <a:gd name="connsiteY95" fmla="*/ 56769 h 1010640"/>
                      <a:gd name="connsiteX96" fmla="*/ 1099070 w 1554975"/>
                      <a:gd name="connsiteY96" fmla="*/ 31267 h 1010640"/>
                      <a:gd name="connsiteX97" fmla="*/ 1071575 w 1554975"/>
                      <a:gd name="connsiteY97" fmla="*/ 4132 h 1010640"/>
                      <a:gd name="connsiteX98" fmla="*/ 1061503 w 1554975"/>
                      <a:gd name="connsiteY98" fmla="*/ 1048 h 1010640"/>
                      <a:gd name="connsiteX99" fmla="*/ 1050798 w 1554975"/>
                      <a:gd name="connsiteY99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515505 w 1554975"/>
                      <a:gd name="connsiteY19" fmla="*/ 103759 h 1010640"/>
                      <a:gd name="connsiteX20" fmla="*/ 469860 w 1554975"/>
                      <a:gd name="connsiteY20" fmla="*/ 109283 h 1010640"/>
                      <a:gd name="connsiteX21" fmla="*/ 351090 w 1554975"/>
                      <a:gd name="connsiteY21" fmla="*/ 118276 h 1010640"/>
                      <a:gd name="connsiteX22" fmla="*/ 330330 w 1554975"/>
                      <a:gd name="connsiteY22" fmla="*/ 136163 h 1010640"/>
                      <a:gd name="connsiteX23" fmla="*/ 331812 w 1554975"/>
                      <a:gd name="connsiteY23" fmla="*/ 363296 h 1010640"/>
                      <a:gd name="connsiteX24" fmla="*/ 328434 w 1554975"/>
                      <a:gd name="connsiteY24" fmla="*/ 356755 h 1010640"/>
                      <a:gd name="connsiteX25" fmla="*/ 289318 w 1554975"/>
                      <a:gd name="connsiteY25" fmla="*/ 332524 h 1010640"/>
                      <a:gd name="connsiteX26" fmla="*/ 48552 w 1554975"/>
                      <a:gd name="connsiteY26" fmla="*/ 353377 h 1010640"/>
                      <a:gd name="connsiteX27" fmla="*/ 15090 w 1554975"/>
                      <a:gd name="connsiteY27" fmla="*/ 377626 h 1010640"/>
                      <a:gd name="connsiteX28" fmla="*/ 0 w 1554975"/>
                      <a:gd name="connsiteY28" fmla="*/ 728040 h 1010640"/>
                      <a:gd name="connsiteX29" fmla="*/ 1917 w 1554975"/>
                      <a:gd name="connsiteY29" fmla="*/ 735393 h 1010640"/>
                      <a:gd name="connsiteX30" fmla="*/ 5600 w 1554975"/>
                      <a:gd name="connsiteY30" fmla="*/ 741832 h 1010640"/>
                      <a:gd name="connsiteX31" fmla="*/ 72466 w 1554975"/>
                      <a:gd name="connsiteY31" fmla="*/ 875792 h 1010640"/>
                      <a:gd name="connsiteX32" fmla="*/ 117017 w 1554975"/>
                      <a:gd name="connsiteY32" fmla="*/ 965085 h 1010640"/>
                      <a:gd name="connsiteX33" fmla="*/ 119151 w 1554975"/>
                      <a:gd name="connsiteY33" fmla="*/ 970178 h 1010640"/>
                      <a:gd name="connsiteX34" fmla="*/ 122326 w 1554975"/>
                      <a:gd name="connsiteY34" fmla="*/ 974813 h 1010640"/>
                      <a:gd name="connsiteX35" fmla="*/ 156324 w 1554975"/>
                      <a:gd name="connsiteY35" fmla="*/ 989723 h 1010640"/>
                      <a:gd name="connsiteX36" fmla="*/ 438619 w 1554975"/>
                      <a:gd name="connsiteY36" fmla="*/ 965250 h 1010640"/>
                      <a:gd name="connsiteX37" fmla="*/ 442988 w 1554975"/>
                      <a:gd name="connsiteY37" fmla="*/ 964120 h 1010640"/>
                      <a:gd name="connsiteX38" fmla="*/ 446976 w 1554975"/>
                      <a:gd name="connsiteY38" fmla="*/ 962329 h 1010640"/>
                      <a:gd name="connsiteX39" fmla="*/ 452843 w 1554975"/>
                      <a:gd name="connsiteY39" fmla="*/ 966626 h 1010640"/>
                      <a:gd name="connsiteX40" fmla="*/ 459336 w 1554975"/>
                      <a:gd name="connsiteY40" fmla="*/ 969776 h 1010640"/>
                      <a:gd name="connsiteX41" fmla="*/ 466282 w 1554975"/>
                      <a:gd name="connsiteY41" fmla="*/ 971714 h 1010640"/>
                      <a:gd name="connsiteX42" fmla="*/ 475818 w 1554975"/>
                      <a:gd name="connsiteY42" fmla="*/ 972337 h 1010640"/>
                      <a:gd name="connsiteX43" fmla="*/ 561251 w 1554975"/>
                      <a:gd name="connsiteY43" fmla="*/ 964946 h 1010640"/>
                      <a:gd name="connsiteX44" fmla="*/ 594710 w 1554975"/>
                      <a:gd name="connsiteY44" fmla="*/ 940701 h 1010640"/>
                      <a:gd name="connsiteX45" fmla="*/ 598754 w 1554975"/>
                      <a:gd name="connsiteY45" fmla="*/ 901865 h 1010640"/>
                      <a:gd name="connsiteX46" fmla="*/ 602716 w 1554975"/>
                      <a:gd name="connsiteY46" fmla="*/ 902347 h 1010640"/>
                      <a:gd name="connsiteX47" fmla="*/ 1037755 w 1554975"/>
                      <a:gd name="connsiteY47" fmla="*/ 865022 h 1010640"/>
                      <a:gd name="connsiteX48" fmla="*/ 1070160 w 1554975"/>
                      <a:gd name="connsiteY48" fmla="*/ 843042 h 1010640"/>
                      <a:gd name="connsiteX49" fmla="*/ 1074127 w 1554975"/>
                      <a:gd name="connsiteY49" fmla="*/ 829919 h 1010640"/>
                      <a:gd name="connsiteX50" fmla="*/ 1123810 w 1554975"/>
                      <a:gd name="connsiteY50" fmla="*/ 928992 h 1010640"/>
                      <a:gd name="connsiteX51" fmla="*/ 1149145 w 1554975"/>
                      <a:gd name="connsiteY51" fmla="*/ 965053 h 1010640"/>
                      <a:gd name="connsiteX52" fmla="*/ 1185422 w 1554975"/>
                      <a:gd name="connsiteY52" fmla="*/ 991879 h 1010640"/>
                      <a:gd name="connsiteX53" fmla="*/ 1226554 w 1554975"/>
                      <a:gd name="connsiteY53" fmla="*/ 1006793 h 1010640"/>
                      <a:gd name="connsiteX54" fmla="*/ 1263345 w 1554975"/>
                      <a:gd name="connsiteY54" fmla="*/ 1010640 h 1010640"/>
                      <a:gd name="connsiteX55" fmla="*/ 1274051 w 1554975"/>
                      <a:gd name="connsiteY55" fmla="*/ 1010399 h 1010640"/>
                      <a:gd name="connsiteX56" fmla="*/ 1326498 w 1554975"/>
                      <a:gd name="connsiteY56" fmla="*/ 999571 h 1010640"/>
                      <a:gd name="connsiteX57" fmla="*/ 1370569 w 1554975"/>
                      <a:gd name="connsiteY57" fmla="*/ 977403 h 1010640"/>
                      <a:gd name="connsiteX58" fmla="*/ 1407765 w 1554975"/>
                      <a:gd name="connsiteY58" fmla="*/ 945834 h 1010640"/>
                      <a:gd name="connsiteX59" fmla="*/ 1434947 w 1554975"/>
                      <a:gd name="connsiteY59" fmla="*/ 905586 h 1010640"/>
                      <a:gd name="connsiteX60" fmla="*/ 1448695 w 1554975"/>
                      <a:gd name="connsiteY60" fmla="*/ 859035 h 1010640"/>
                      <a:gd name="connsiteX61" fmla="*/ 1450047 w 1554975"/>
                      <a:gd name="connsiteY61" fmla="*/ 843064 h 1010640"/>
                      <a:gd name="connsiteX62" fmla="*/ 1449789 w 1554975"/>
                      <a:gd name="connsiteY62" fmla="*/ 827413 h 1010640"/>
                      <a:gd name="connsiteX63" fmla="*/ 1447860 w 1554975"/>
                      <a:gd name="connsiteY63" fmla="*/ 812031 h 1010640"/>
                      <a:gd name="connsiteX64" fmla="*/ 1444240 w 1554975"/>
                      <a:gd name="connsiteY64" fmla="*/ 796811 h 1010640"/>
                      <a:gd name="connsiteX65" fmla="*/ 1437386 w 1554975"/>
                      <a:gd name="connsiteY65" fmla="*/ 778306 h 1010640"/>
                      <a:gd name="connsiteX66" fmla="*/ 1425524 w 1554975"/>
                      <a:gd name="connsiteY66" fmla="*/ 754735 h 1010640"/>
                      <a:gd name="connsiteX67" fmla="*/ 1429448 w 1554975"/>
                      <a:gd name="connsiteY67" fmla="*/ 754392 h 1010640"/>
                      <a:gd name="connsiteX68" fmla="*/ 1462897 w 1554975"/>
                      <a:gd name="connsiteY68" fmla="*/ 730148 h 1010640"/>
                      <a:gd name="connsiteX69" fmla="*/ 1468767 w 1554975"/>
                      <a:gd name="connsiteY69" fmla="*/ 639356 h 1010640"/>
                      <a:gd name="connsiteX70" fmla="*/ 1515364 w 1554975"/>
                      <a:gd name="connsiteY70" fmla="*/ 635330 h 1010640"/>
                      <a:gd name="connsiteX71" fmla="*/ 1548818 w 1554975"/>
                      <a:gd name="connsiteY71" fmla="*/ 611091 h 1010640"/>
                      <a:gd name="connsiteX72" fmla="*/ 1554975 w 1554975"/>
                      <a:gd name="connsiteY72" fmla="*/ 513219 h 1010640"/>
                      <a:gd name="connsiteX73" fmla="*/ 1553044 w 1554975"/>
                      <a:gd name="connsiteY73" fmla="*/ 505853 h 1010640"/>
                      <a:gd name="connsiteX74" fmla="*/ 1549361 w 1554975"/>
                      <a:gd name="connsiteY74" fmla="*/ 499414 h 1010640"/>
                      <a:gd name="connsiteX75" fmla="*/ 1547088 w 1554975"/>
                      <a:gd name="connsiteY75" fmla="*/ 494804 h 1010640"/>
                      <a:gd name="connsiteX76" fmla="*/ 1491373 w 1554975"/>
                      <a:gd name="connsiteY76" fmla="*/ 383184 h 1010640"/>
                      <a:gd name="connsiteX77" fmla="*/ 1437906 w 1554975"/>
                      <a:gd name="connsiteY77" fmla="*/ 276021 h 1010640"/>
                      <a:gd name="connsiteX78" fmla="*/ 1435773 w 1554975"/>
                      <a:gd name="connsiteY78" fmla="*/ 270929 h 1010640"/>
                      <a:gd name="connsiteX79" fmla="*/ 1432610 w 1554975"/>
                      <a:gd name="connsiteY79" fmla="*/ 266293 h 1010640"/>
                      <a:gd name="connsiteX80" fmla="*/ 1403845 w 1554975"/>
                      <a:gd name="connsiteY80" fmla="*/ 251498 h 1010640"/>
                      <a:gd name="connsiteX81" fmla="*/ 1360144 w 1554975"/>
                      <a:gd name="connsiteY81" fmla="*/ 164363 h 1010640"/>
                      <a:gd name="connsiteX82" fmla="*/ 1354188 w 1554975"/>
                      <a:gd name="connsiteY82" fmla="*/ 154448 h 1010640"/>
                      <a:gd name="connsiteX83" fmla="*/ 1345711 w 1554975"/>
                      <a:gd name="connsiteY83" fmla="*/ 146681 h 1010640"/>
                      <a:gd name="connsiteX84" fmla="*/ 1335252 w 1554975"/>
                      <a:gd name="connsiteY84" fmla="*/ 141596 h 1010640"/>
                      <a:gd name="connsiteX85" fmla="*/ 1322260 w 1554975"/>
                      <a:gd name="connsiteY85" fmla="*/ 139725 h 1010640"/>
                      <a:gd name="connsiteX86" fmla="*/ 1273124 w 1554975"/>
                      <a:gd name="connsiteY86" fmla="*/ 143891 h 1010640"/>
                      <a:gd name="connsiteX87" fmla="*/ 1217472 w 1554975"/>
                      <a:gd name="connsiteY87" fmla="*/ 32512 h 1010640"/>
                      <a:gd name="connsiteX88" fmla="*/ 1185740 w 1554975"/>
                      <a:gd name="connsiteY88" fmla="*/ 4170 h 1010640"/>
                      <a:gd name="connsiteX89" fmla="*/ 1169339 w 1554975"/>
                      <a:gd name="connsiteY89" fmla="*/ 1612 h 1010640"/>
                      <a:gd name="connsiteX90" fmla="*/ 1150497 w 1554975"/>
                      <a:gd name="connsiteY90" fmla="*/ 4927 h 1010640"/>
                      <a:gd name="connsiteX91" fmla="*/ 1134149 w 1554975"/>
                      <a:gd name="connsiteY91" fmla="*/ 14147 h 1010640"/>
                      <a:gd name="connsiteX92" fmla="*/ 1121642 w 1554975"/>
                      <a:gd name="connsiteY92" fmla="*/ 28187 h 1010640"/>
                      <a:gd name="connsiteX93" fmla="*/ 1114323 w 1554975"/>
                      <a:gd name="connsiteY93" fmla="*/ 45961 h 1010640"/>
                      <a:gd name="connsiteX94" fmla="*/ 1111910 w 1554975"/>
                      <a:gd name="connsiteY94" fmla="*/ 56769 h 1010640"/>
                      <a:gd name="connsiteX95" fmla="*/ 1099070 w 1554975"/>
                      <a:gd name="connsiteY95" fmla="*/ 31267 h 1010640"/>
                      <a:gd name="connsiteX96" fmla="*/ 1071575 w 1554975"/>
                      <a:gd name="connsiteY96" fmla="*/ 4132 h 1010640"/>
                      <a:gd name="connsiteX97" fmla="*/ 1061503 w 1554975"/>
                      <a:gd name="connsiteY97" fmla="*/ 1048 h 1010640"/>
                      <a:gd name="connsiteX98" fmla="*/ 1050798 w 1554975"/>
                      <a:gd name="connsiteY98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5194 w 1554975"/>
                      <a:gd name="connsiteY17" fmla="*/ 68732 h 1010640"/>
                      <a:gd name="connsiteX18" fmla="*/ 761481 w 1554975"/>
                      <a:gd name="connsiteY18" fmla="*/ 75209 h 1010640"/>
                      <a:gd name="connsiteX19" fmla="*/ 515505 w 1554975"/>
                      <a:gd name="connsiteY19" fmla="*/ 103759 h 1010640"/>
                      <a:gd name="connsiteX20" fmla="*/ 469860 w 1554975"/>
                      <a:gd name="connsiteY20" fmla="*/ 109283 h 1010640"/>
                      <a:gd name="connsiteX21" fmla="*/ 351090 w 1554975"/>
                      <a:gd name="connsiteY21" fmla="*/ 118276 h 1010640"/>
                      <a:gd name="connsiteX22" fmla="*/ 330330 w 1554975"/>
                      <a:gd name="connsiteY22" fmla="*/ 136163 h 1010640"/>
                      <a:gd name="connsiteX23" fmla="*/ 331812 w 1554975"/>
                      <a:gd name="connsiteY23" fmla="*/ 363296 h 1010640"/>
                      <a:gd name="connsiteX24" fmla="*/ 328434 w 1554975"/>
                      <a:gd name="connsiteY24" fmla="*/ 356755 h 1010640"/>
                      <a:gd name="connsiteX25" fmla="*/ 289318 w 1554975"/>
                      <a:gd name="connsiteY25" fmla="*/ 332524 h 1010640"/>
                      <a:gd name="connsiteX26" fmla="*/ 48552 w 1554975"/>
                      <a:gd name="connsiteY26" fmla="*/ 353377 h 1010640"/>
                      <a:gd name="connsiteX27" fmla="*/ 15090 w 1554975"/>
                      <a:gd name="connsiteY27" fmla="*/ 377626 h 1010640"/>
                      <a:gd name="connsiteX28" fmla="*/ 0 w 1554975"/>
                      <a:gd name="connsiteY28" fmla="*/ 728040 h 1010640"/>
                      <a:gd name="connsiteX29" fmla="*/ 1917 w 1554975"/>
                      <a:gd name="connsiteY29" fmla="*/ 735393 h 1010640"/>
                      <a:gd name="connsiteX30" fmla="*/ 5600 w 1554975"/>
                      <a:gd name="connsiteY30" fmla="*/ 741832 h 1010640"/>
                      <a:gd name="connsiteX31" fmla="*/ 72466 w 1554975"/>
                      <a:gd name="connsiteY31" fmla="*/ 875792 h 1010640"/>
                      <a:gd name="connsiteX32" fmla="*/ 117017 w 1554975"/>
                      <a:gd name="connsiteY32" fmla="*/ 965085 h 1010640"/>
                      <a:gd name="connsiteX33" fmla="*/ 119151 w 1554975"/>
                      <a:gd name="connsiteY33" fmla="*/ 970178 h 1010640"/>
                      <a:gd name="connsiteX34" fmla="*/ 122326 w 1554975"/>
                      <a:gd name="connsiteY34" fmla="*/ 974813 h 1010640"/>
                      <a:gd name="connsiteX35" fmla="*/ 156324 w 1554975"/>
                      <a:gd name="connsiteY35" fmla="*/ 989723 h 1010640"/>
                      <a:gd name="connsiteX36" fmla="*/ 438619 w 1554975"/>
                      <a:gd name="connsiteY36" fmla="*/ 965250 h 1010640"/>
                      <a:gd name="connsiteX37" fmla="*/ 442988 w 1554975"/>
                      <a:gd name="connsiteY37" fmla="*/ 964120 h 1010640"/>
                      <a:gd name="connsiteX38" fmla="*/ 446976 w 1554975"/>
                      <a:gd name="connsiteY38" fmla="*/ 962329 h 1010640"/>
                      <a:gd name="connsiteX39" fmla="*/ 452843 w 1554975"/>
                      <a:gd name="connsiteY39" fmla="*/ 966626 h 1010640"/>
                      <a:gd name="connsiteX40" fmla="*/ 459336 w 1554975"/>
                      <a:gd name="connsiteY40" fmla="*/ 969776 h 1010640"/>
                      <a:gd name="connsiteX41" fmla="*/ 466282 w 1554975"/>
                      <a:gd name="connsiteY41" fmla="*/ 971714 h 1010640"/>
                      <a:gd name="connsiteX42" fmla="*/ 475818 w 1554975"/>
                      <a:gd name="connsiteY42" fmla="*/ 972337 h 1010640"/>
                      <a:gd name="connsiteX43" fmla="*/ 561251 w 1554975"/>
                      <a:gd name="connsiteY43" fmla="*/ 964946 h 1010640"/>
                      <a:gd name="connsiteX44" fmla="*/ 594710 w 1554975"/>
                      <a:gd name="connsiteY44" fmla="*/ 940701 h 1010640"/>
                      <a:gd name="connsiteX45" fmla="*/ 598754 w 1554975"/>
                      <a:gd name="connsiteY45" fmla="*/ 901865 h 1010640"/>
                      <a:gd name="connsiteX46" fmla="*/ 602716 w 1554975"/>
                      <a:gd name="connsiteY46" fmla="*/ 902347 h 1010640"/>
                      <a:gd name="connsiteX47" fmla="*/ 1037755 w 1554975"/>
                      <a:gd name="connsiteY47" fmla="*/ 865022 h 1010640"/>
                      <a:gd name="connsiteX48" fmla="*/ 1070160 w 1554975"/>
                      <a:gd name="connsiteY48" fmla="*/ 843042 h 1010640"/>
                      <a:gd name="connsiteX49" fmla="*/ 1074127 w 1554975"/>
                      <a:gd name="connsiteY49" fmla="*/ 829919 h 1010640"/>
                      <a:gd name="connsiteX50" fmla="*/ 1123810 w 1554975"/>
                      <a:gd name="connsiteY50" fmla="*/ 928992 h 1010640"/>
                      <a:gd name="connsiteX51" fmla="*/ 1149145 w 1554975"/>
                      <a:gd name="connsiteY51" fmla="*/ 965053 h 1010640"/>
                      <a:gd name="connsiteX52" fmla="*/ 1185422 w 1554975"/>
                      <a:gd name="connsiteY52" fmla="*/ 991879 h 1010640"/>
                      <a:gd name="connsiteX53" fmla="*/ 1226554 w 1554975"/>
                      <a:gd name="connsiteY53" fmla="*/ 1006793 h 1010640"/>
                      <a:gd name="connsiteX54" fmla="*/ 1263345 w 1554975"/>
                      <a:gd name="connsiteY54" fmla="*/ 1010640 h 1010640"/>
                      <a:gd name="connsiteX55" fmla="*/ 1274051 w 1554975"/>
                      <a:gd name="connsiteY55" fmla="*/ 1010399 h 1010640"/>
                      <a:gd name="connsiteX56" fmla="*/ 1326498 w 1554975"/>
                      <a:gd name="connsiteY56" fmla="*/ 999571 h 1010640"/>
                      <a:gd name="connsiteX57" fmla="*/ 1370569 w 1554975"/>
                      <a:gd name="connsiteY57" fmla="*/ 977403 h 1010640"/>
                      <a:gd name="connsiteX58" fmla="*/ 1407765 w 1554975"/>
                      <a:gd name="connsiteY58" fmla="*/ 945834 h 1010640"/>
                      <a:gd name="connsiteX59" fmla="*/ 1434947 w 1554975"/>
                      <a:gd name="connsiteY59" fmla="*/ 905586 h 1010640"/>
                      <a:gd name="connsiteX60" fmla="*/ 1448695 w 1554975"/>
                      <a:gd name="connsiteY60" fmla="*/ 859035 h 1010640"/>
                      <a:gd name="connsiteX61" fmla="*/ 1450047 w 1554975"/>
                      <a:gd name="connsiteY61" fmla="*/ 843064 h 1010640"/>
                      <a:gd name="connsiteX62" fmla="*/ 1449789 w 1554975"/>
                      <a:gd name="connsiteY62" fmla="*/ 827413 h 1010640"/>
                      <a:gd name="connsiteX63" fmla="*/ 1447860 w 1554975"/>
                      <a:gd name="connsiteY63" fmla="*/ 812031 h 1010640"/>
                      <a:gd name="connsiteX64" fmla="*/ 1444240 w 1554975"/>
                      <a:gd name="connsiteY64" fmla="*/ 796811 h 1010640"/>
                      <a:gd name="connsiteX65" fmla="*/ 1437386 w 1554975"/>
                      <a:gd name="connsiteY65" fmla="*/ 778306 h 1010640"/>
                      <a:gd name="connsiteX66" fmla="*/ 1425524 w 1554975"/>
                      <a:gd name="connsiteY66" fmla="*/ 754735 h 1010640"/>
                      <a:gd name="connsiteX67" fmla="*/ 1429448 w 1554975"/>
                      <a:gd name="connsiteY67" fmla="*/ 754392 h 1010640"/>
                      <a:gd name="connsiteX68" fmla="*/ 1462897 w 1554975"/>
                      <a:gd name="connsiteY68" fmla="*/ 730148 h 1010640"/>
                      <a:gd name="connsiteX69" fmla="*/ 1468767 w 1554975"/>
                      <a:gd name="connsiteY69" fmla="*/ 639356 h 1010640"/>
                      <a:gd name="connsiteX70" fmla="*/ 1515364 w 1554975"/>
                      <a:gd name="connsiteY70" fmla="*/ 635330 h 1010640"/>
                      <a:gd name="connsiteX71" fmla="*/ 1548818 w 1554975"/>
                      <a:gd name="connsiteY71" fmla="*/ 611091 h 1010640"/>
                      <a:gd name="connsiteX72" fmla="*/ 1554975 w 1554975"/>
                      <a:gd name="connsiteY72" fmla="*/ 513219 h 1010640"/>
                      <a:gd name="connsiteX73" fmla="*/ 1553044 w 1554975"/>
                      <a:gd name="connsiteY73" fmla="*/ 505853 h 1010640"/>
                      <a:gd name="connsiteX74" fmla="*/ 1549361 w 1554975"/>
                      <a:gd name="connsiteY74" fmla="*/ 499414 h 1010640"/>
                      <a:gd name="connsiteX75" fmla="*/ 1547088 w 1554975"/>
                      <a:gd name="connsiteY75" fmla="*/ 494804 h 1010640"/>
                      <a:gd name="connsiteX76" fmla="*/ 1491373 w 1554975"/>
                      <a:gd name="connsiteY76" fmla="*/ 383184 h 1010640"/>
                      <a:gd name="connsiteX77" fmla="*/ 1437906 w 1554975"/>
                      <a:gd name="connsiteY77" fmla="*/ 276021 h 1010640"/>
                      <a:gd name="connsiteX78" fmla="*/ 1435773 w 1554975"/>
                      <a:gd name="connsiteY78" fmla="*/ 270929 h 1010640"/>
                      <a:gd name="connsiteX79" fmla="*/ 1432610 w 1554975"/>
                      <a:gd name="connsiteY79" fmla="*/ 266293 h 1010640"/>
                      <a:gd name="connsiteX80" fmla="*/ 1403845 w 1554975"/>
                      <a:gd name="connsiteY80" fmla="*/ 251498 h 1010640"/>
                      <a:gd name="connsiteX81" fmla="*/ 1360144 w 1554975"/>
                      <a:gd name="connsiteY81" fmla="*/ 164363 h 1010640"/>
                      <a:gd name="connsiteX82" fmla="*/ 1354188 w 1554975"/>
                      <a:gd name="connsiteY82" fmla="*/ 154448 h 1010640"/>
                      <a:gd name="connsiteX83" fmla="*/ 1345711 w 1554975"/>
                      <a:gd name="connsiteY83" fmla="*/ 146681 h 1010640"/>
                      <a:gd name="connsiteX84" fmla="*/ 1335252 w 1554975"/>
                      <a:gd name="connsiteY84" fmla="*/ 141596 h 1010640"/>
                      <a:gd name="connsiteX85" fmla="*/ 1322260 w 1554975"/>
                      <a:gd name="connsiteY85" fmla="*/ 139725 h 1010640"/>
                      <a:gd name="connsiteX86" fmla="*/ 1273124 w 1554975"/>
                      <a:gd name="connsiteY86" fmla="*/ 143891 h 1010640"/>
                      <a:gd name="connsiteX87" fmla="*/ 1217472 w 1554975"/>
                      <a:gd name="connsiteY87" fmla="*/ 32512 h 1010640"/>
                      <a:gd name="connsiteX88" fmla="*/ 1185740 w 1554975"/>
                      <a:gd name="connsiteY88" fmla="*/ 4170 h 1010640"/>
                      <a:gd name="connsiteX89" fmla="*/ 1169339 w 1554975"/>
                      <a:gd name="connsiteY89" fmla="*/ 1612 h 1010640"/>
                      <a:gd name="connsiteX90" fmla="*/ 1150497 w 1554975"/>
                      <a:gd name="connsiteY90" fmla="*/ 4927 h 1010640"/>
                      <a:gd name="connsiteX91" fmla="*/ 1134149 w 1554975"/>
                      <a:gd name="connsiteY91" fmla="*/ 14147 h 1010640"/>
                      <a:gd name="connsiteX92" fmla="*/ 1121642 w 1554975"/>
                      <a:gd name="connsiteY92" fmla="*/ 28187 h 1010640"/>
                      <a:gd name="connsiteX93" fmla="*/ 1114323 w 1554975"/>
                      <a:gd name="connsiteY93" fmla="*/ 45961 h 1010640"/>
                      <a:gd name="connsiteX94" fmla="*/ 1111910 w 1554975"/>
                      <a:gd name="connsiteY94" fmla="*/ 56769 h 1010640"/>
                      <a:gd name="connsiteX95" fmla="*/ 1099070 w 1554975"/>
                      <a:gd name="connsiteY95" fmla="*/ 31267 h 1010640"/>
                      <a:gd name="connsiteX96" fmla="*/ 1071575 w 1554975"/>
                      <a:gd name="connsiteY96" fmla="*/ 4132 h 1010640"/>
                      <a:gd name="connsiteX97" fmla="*/ 1061503 w 1554975"/>
                      <a:gd name="connsiteY97" fmla="*/ 1048 h 1010640"/>
                      <a:gd name="connsiteX98" fmla="*/ 1050798 w 1554975"/>
                      <a:gd name="connsiteY98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5194 w 1554975"/>
                      <a:gd name="connsiteY17" fmla="*/ 68732 h 1010640"/>
                      <a:gd name="connsiteX18" fmla="*/ 515505 w 1554975"/>
                      <a:gd name="connsiteY18" fmla="*/ 103759 h 1010640"/>
                      <a:gd name="connsiteX19" fmla="*/ 469860 w 1554975"/>
                      <a:gd name="connsiteY19" fmla="*/ 109283 h 1010640"/>
                      <a:gd name="connsiteX20" fmla="*/ 351090 w 1554975"/>
                      <a:gd name="connsiteY20" fmla="*/ 118276 h 1010640"/>
                      <a:gd name="connsiteX21" fmla="*/ 330330 w 1554975"/>
                      <a:gd name="connsiteY21" fmla="*/ 136163 h 1010640"/>
                      <a:gd name="connsiteX22" fmla="*/ 331812 w 1554975"/>
                      <a:gd name="connsiteY22" fmla="*/ 363296 h 1010640"/>
                      <a:gd name="connsiteX23" fmla="*/ 328434 w 1554975"/>
                      <a:gd name="connsiteY23" fmla="*/ 356755 h 1010640"/>
                      <a:gd name="connsiteX24" fmla="*/ 289318 w 1554975"/>
                      <a:gd name="connsiteY24" fmla="*/ 332524 h 1010640"/>
                      <a:gd name="connsiteX25" fmla="*/ 48552 w 1554975"/>
                      <a:gd name="connsiteY25" fmla="*/ 353377 h 1010640"/>
                      <a:gd name="connsiteX26" fmla="*/ 15090 w 1554975"/>
                      <a:gd name="connsiteY26" fmla="*/ 377626 h 1010640"/>
                      <a:gd name="connsiteX27" fmla="*/ 0 w 1554975"/>
                      <a:gd name="connsiteY27" fmla="*/ 728040 h 1010640"/>
                      <a:gd name="connsiteX28" fmla="*/ 1917 w 1554975"/>
                      <a:gd name="connsiteY28" fmla="*/ 735393 h 1010640"/>
                      <a:gd name="connsiteX29" fmla="*/ 5600 w 1554975"/>
                      <a:gd name="connsiteY29" fmla="*/ 741832 h 1010640"/>
                      <a:gd name="connsiteX30" fmla="*/ 72466 w 1554975"/>
                      <a:gd name="connsiteY30" fmla="*/ 875792 h 1010640"/>
                      <a:gd name="connsiteX31" fmla="*/ 117017 w 1554975"/>
                      <a:gd name="connsiteY31" fmla="*/ 965085 h 1010640"/>
                      <a:gd name="connsiteX32" fmla="*/ 119151 w 1554975"/>
                      <a:gd name="connsiteY32" fmla="*/ 970178 h 1010640"/>
                      <a:gd name="connsiteX33" fmla="*/ 122326 w 1554975"/>
                      <a:gd name="connsiteY33" fmla="*/ 974813 h 1010640"/>
                      <a:gd name="connsiteX34" fmla="*/ 156324 w 1554975"/>
                      <a:gd name="connsiteY34" fmla="*/ 989723 h 1010640"/>
                      <a:gd name="connsiteX35" fmla="*/ 438619 w 1554975"/>
                      <a:gd name="connsiteY35" fmla="*/ 965250 h 1010640"/>
                      <a:gd name="connsiteX36" fmla="*/ 442988 w 1554975"/>
                      <a:gd name="connsiteY36" fmla="*/ 964120 h 1010640"/>
                      <a:gd name="connsiteX37" fmla="*/ 446976 w 1554975"/>
                      <a:gd name="connsiteY37" fmla="*/ 962329 h 1010640"/>
                      <a:gd name="connsiteX38" fmla="*/ 452843 w 1554975"/>
                      <a:gd name="connsiteY38" fmla="*/ 966626 h 1010640"/>
                      <a:gd name="connsiteX39" fmla="*/ 459336 w 1554975"/>
                      <a:gd name="connsiteY39" fmla="*/ 969776 h 1010640"/>
                      <a:gd name="connsiteX40" fmla="*/ 466282 w 1554975"/>
                      <a:gd name="connsiteY40" fmla="*/ 971714 h 1010640"/>
                      <a:gd name="connsiteX41" fmla="*/ 475818 w 1554975"/>
                      <a:gd name="connsiteY41" fmla="*/ 972337 h 1010640"/>
                      <a:gd name="connsiteX42" fmla="*/ 561251 w 1554975"/>
                      <a:gd name="connsiteY42" fmla="*/ 964946 h 1010640"/>
                      <a:gd name="connsiteX43" fmla="*/ 594710 w 1554975"/>
                      <a:gd name="connsiteY43" fmla="*/ 940701 h 1010640"/>
                      <a:gd name="connsiteX44" fmla="*/ 598754 w 1554975"/>
                      <a:gd name="connsiteY44" fmla="*/ 901865 h 1010640"/>
                      <a:gd name="connsiteX45" fmla="*/ 602716 w 1554975"/>
                      <a:gd name="connsiteY45" fmla="*/ 902347 h 1010640"/>
                      <a:gd name="connsiteX46" fmla="*/ 1037755 w 1554975"/>
                      <a:gd name="connsiteY46" fmla="*/ 865022 h 1010640"/>
                      <a:gd name="connsiteX47" fmla="*/ 1070160 w 1554975"/>
                      <a:gd name="connsiteY47" fmla="*/ 843042 h 1010640"/>
                      <a:gd name="connsiteX48" fmla="*/ 1074127 w 1554975"/>
                      <a:gd name="connsiteY48" fmla="*/ 829919 h 1010640"/>
                      <a:gd name="connsiteX49" fmla="*/ 1123810 w 1554975"/>
                      <a:gd name="connsiteY49" fmla="*/ 928992 h 1010640"/>
                      <a:gd name="connsiteX50" fmla="*/ 1149145 w 1554975"/>
                      <a:gd name="connsiteY50" fmla="*/ 965053 h 1010640"/>
                      <a:gd name="connsiteX51" fmla="*/ 1185422 w 1554975"/>
                      <a:gd name="connsiteY51" fmla="*/ 991879 h 1010640"/>
                      <a:gd name="connsiteX52" fmla="*/ 1226554 w 1554975"/>
                      <a:gd name="connsiteY52" fmla="*/ 1006793 h 1010640"/>
                      <a:gd name="connsiteX53" fmla="*/ 1263345 w 1554975"/>
                      <a:gd name="connsiteY53" fmla="*/ 1010640 h 1010640"/>
                      <a:gd name="connsiteX54" fmla="*/ 1274051 w 1554975"/>
                      <a:gd name="connsiteY54" fmla="*/ 1010399 h 1010640"/>
                      <a:gd name="connsiteX55" fmla="*/ 1326498 w 1554975"/>
                      <a:gd name="connsiteY55" fmla="*/ 999571 h 1010640"/>
                      <a:gd name="connsiteX56" fmla="*/ 1370569 w 1554975"/>
                      <a:gd name="connsiteY56" fmla="*/ 977403 h 1010640"/>
                      <a:gd name="connsiteX57" fmla="*/ 1407765 w 1554975"/>
                      <a:gd name="connsiteY57" fmla="*/ 945834 h 1010640"/>
                      <a:gd name="connsiteX58" fmla="*/ 1434947 w 1554975"/>
                      <a:gd name="connsiteY58" fmla="*/ 905586 h 1010640"/>
                      <a:gd name="connsiteX59" fmla="*/ 1448695 w 1554975"/>
                      <a:gd name="connsiteY59" fmla="*/ 859035 h 1010640"/>
                      <a:gd name="connsiteX60" fmla="*/ 1450047 w 1554975"/>
                      <a:gd name="connsiteY60" fmla="*/ 843064 h 1010640"/>
                      <a:gd name="connsiteX61" fmla="*/ 1449789 w 1554975"/>
                      <a:gd name="connsiteY61" fmla="*/ 827413 h 1010640"/>
                      <a:gd name="connsiteX62" fmla="*/ 1447860 w 1554975"/>
                      <a:gd name="connsiteY62" fmla="*/ 812031 h 1010640"/>
                      <a:gd name="connsiteX63" fmla="*/ 1444240 w 1554975"/>
                      <a:gd name="connsiteY63" fmla="*/ 796811 h 1010640"/>
                      <a:gd name="connsiteX64" fmla="*/ 1437386 w 1554975"/>
                      <a:gd name="connsiteY64" fmla="*/ 778306 h 1010640"/>
                      <a:gd name="connsiteX65" fmla="*/ 1425524 w 1554975"/>
                      <a:gd name="connsiteY65" fmla="*/ 754735 h 1010640"/>
                      <a:gd name="connsiteX66" fmla="*/ 1429448 w 1554975"/>
                      <a:gd name="connsiteY66" fmla="*/ 754392 h 1010640"/>
                      <a:gd name="connsiteX67" fmla="*/ 1462897 w 1554975"/>
                      <a:gd name="connsiteY67" fmla="*/ 730148 h 1010640"/>
                      <a:gd name="connsiteX68" fmla="*/ 1468767 w 1554975"/>
                      <a:gd name="connsiteY68" fmla="*/ 639356 h 1010640"/>
                      <a:gd name="connsiteX69" fmla="*/ 1515364 w 1554975"/>
                      <a:gd name="connsiteY69" fmla="*/ 635330 h 1010640"/>
                      <a:gd name="connsiteX70" fmla="*/ 1548818 w 1554975"/>
                      <a:gd name="connsiteY70" fmla="*/ 611091 h 1010640"/>
                      <a:gd name="connsiteX71" fmla="*/ 1554975 w 1554975"/>
                      <a:gd name="connsiteY71" fmla="*/ 513219 h 1010640"/>
                      <a:gd name="connsiteX72" fmla="*/ 1553044 w 1554975"/>
                      <a:gd name="connsiteY72" fmla="*/ 505853 h 1010640"/>
                      <a:gd name="connsiteX73" fmla="*/ 1549361 w 1554975"/>
                      <a:gd name="connsiteY73" fmla="*/ 499414 h 1010640"/>
                      <a:gd name="connsiteX74" fmla="*/ 1547088 w 1554975"/>
                      <a:gd name="connsiteY74" fmla="*/ 494804 h 1010640"/>
                      <a:gd name="connsiteX75" fmla="*/ 1491373 w 1554975"/>
                      <a:gd name="connsiteY75" fmla="*/ 383184 h 1010640"/>
                      <a:gd name="connsiteX76" fmla="*/ 1437906 w 1554975"/>
                      <a:gd name="connsiteY76" fmla="*/ 276021 h 1010640"/>
                      <a:gd name="connsiteX77" fmla="*/ 1435773 w 1554975"/>
                      <a:gd name="connsiteY77" fmla="*/ 270929 h 1010640"/>
                      <a:gd name="connsiteX78" fmla="*/ 1432610 w 1554975"/>
                      <a:gd name="connsiteY78" fmla="*/ 266293 h 1010640"/>
                      <a:gd name="connsiteX79" fmla="*/ 1403845 w 1554975"/>
                      <a:gd name="connsiteY79" fmla="*/ 251498 h 1010640"/>
                      <a:gd name="connsiteX80" fmla="*/ 1360144 w 1554975"/>
                      <a:gd name="connsiteY80" fmla="*/ 164363 h 1010640"/>
                      <a:gd name="connsiteX81" fmla="*/ 1354188 w 1554975"/>
                      <a:gd name="connsiteY81" fmla="*/ 154448 h 1010640"/>
                      <a:gd name="connsiteX82" fmla="*/ 1345711 w 1554975"/>
                      <a:gd name="connsiteY82" fmla="*/ 146681 h 1010640"/>
                      <a:gd name="connsiteX83" fmla="*/ 1335252 w 1554975"/>
                      <a:gd name="connsiteY83" fmla="*/ 141596 h 1010640"/>
                      <a:gd name="connsiteX84" fmla="*/ 1322260 w 1554975"/>
                      <a:gd name="connsiteY84" fmla="*/ 139725 h 1010640"/>
                      <a:gd name="connsiteX85" fmla="*/ 1273124 w 1554975"/>
                      <a:gd name="connsiteY85" fmla="*/ 143891 h 1010640"/>
                      <a:gd name="connsiteX86" fmla="*/ 1217472 w 1554975"/>
                      <a:gd name="connsiteY86" fmla="*/ 32512 h 1010640"/>
                      <a:gd name="connsiteX87" fmla="*/ 1185740 w 1554975"/>
                      <a:gd name="connsiteY87" fmla="*/ 4170 h 1010640"/>
                      <a:gd name="connsiteX88" fmla="*/ 1169339 w 1554975"/>
                      <a:gd name="connsiteY88" fmla="*/ 1612 h 1010640"/>
                      <a:gd name="connsiteX89" fmla="*/ 1150497 w 1554975"/>
                      <a:gd name="connsiteY89" fmla="*/ 4927 h 1010640"/>
                      <a:gd name="connsiteX90" fmla="*/ 1134149 w 1554975"/>
                      <a:gd name="connsiteY90" fmla="*/ 14147 h 1010640"/>
                      <a:gd name="connsiteX91" fmla="*/ 1121642 w 1554975"/>
                      <a:gd name="connsiteY91" fmla="*/ 28187 h 1010640"/>
                      <a:gd name="connsiteX92" fmla="*/ 1114323 w 1554975"/>
                      <a:gd name="connsiteY92" fmla="*/ 45961 h 1010640"/>
                      <a:gd name="connsiteX93" fmla="*/ 1111910 w 1554975"/>
                      <a:gd name="connsiteY93" fmla="*/ 56769 h 1010640"/>
                      <a:gd name="connsiteX94" fmla="*/ 1099070 w 1554975"/>
                      <a:gd name="connsiteY94" fmla="*/ 31267 h 1010640"/>
                      <a:gd name="connsiteX95" fmla="*/ 1071575 w 1554975"/>
                      <a:gd name="connsiteY95" fmla="*/ 4132 h 1010640"/>
                      <a:gd name="connsiteX96" fmla="*/ 1061503 w 1554975"/>
                      <a:gd name="connsiteY96" fmla="*/ 1048 h 1010640"/>
                      <a:gd name="connsiteX97" fmla="*/ 1050798 w 1554975"/>
                      <a:gd name="connsiteY97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5194 w 1554975"/>
                      <a:gd name="connsiteY17" fmla="*/ 68732 h 1010640"/>
                      <a:gd name="connsiteX18" fmla="*/ 469860 w 1554975"/>
                      <a:gd name="connsiteY18" fmla="*/ 109283 h 1010640"/>
                      <a:gd name="connsiteX19" fmla="*/ 351090 w 1554975"/>
                      <a:gd name="connsiteY19" fmla="*/ 118276 h 1010640"/>
                      <a:gd name="connsiteX20" fmla="*/ 330330 w 1554975"/>
                      <a:gd name="connsiteY20" fmla="*/ 136163 h 1010640"/>
                      <a:gd name="connsiteX21" fmla="*/ 331812 w 1554975"/>
                      <a:gd name="connsiteY21" fmla="*/ 363296 h 1010640"/>
                      <a:gd name="connsiteX22" fmla="*/ 328434 w 1554975"/>
                      <a:gd name="connsiteY22" fmla="*/ 356755 h 1010640"/>
                      <a:gd name="connsiteX23" fmla="*/ 289318 w 1554975"/>
                      <a:gd name="connsiteY23" fmla="*/ 332524 h 1010640"/>
                      <a:gd name="connsiteX24" fmla="*/ 48552 w 1554975"/>
                      <a:gd name="connsiteY24" fmla="*/ 353377 h 1010640"/>
                      <a:gd name="connsiteX25" fmla="*/ 15090 w 1554975"/>
                      <a:gd name="connsiteY25" fmla="*/ 377626 h 1010640"/>
                      <a:gd name="connsiteX26" fmla="*/ 0 w 1554975"/>
                      <a:gd name="connsiteY26" fmla="*/ 728040 h 1010640"/>
                      <a:gd name="connsiteX27" fmla="*/ 1917 w 1554975"/>
                      <a:gd name="connsiteY27" fmla="*/ 735393 h 1010640"/>
                      <a:gd name="connsiteX28" fmla="*/ 5600 w 1554975"/>
                      <a:gd name="connsiteY28" fmla="*/ 741832 h 1010640"/>
                      <a:gd name="connsiteX29" fmla="*/ 72466 w 1554975"/>
                      <a:gd name="connsiteY29" fmla="*/ 875792 h 1010640"/>
                      <a:gd name="connsiteX30" fmla="*/ 117017 w 1554975"/>
                      <a:gd name="connsiteY30" fmla="*/ 965085 h 1010640"/>
                      <a:gd name="connsiteX31" fmla="*/ 119151 w 1554975"/>
                      <a:gd name="connsiteY31" fmla="*/ 970178 h 1010640"/>
                      <a:gd name="connsiteX32" fmla="*/ 122326 w 1554975"/>
                      <a:gd name="connsiteY32" fmla="*/ 974813 h 1010640"/>
                      <a:gd name="connsiteX33" fmla="*/ 156324 w 1554975"/>
                      <a:gd name="connsiteY33" fmla="*/ 989723 h 1010640"/>
                      <a:gd name="connsiteX34" fmla="*/ 438619 w 1554975"/>
                      <a:gd name="connsiteY34" fmla="*/ 965250 h 1010640"/>
                      <a:gd name="connsiteX35" fmla="*/ 442988 w 1554975"/>
                      <a:gd name="connsiteY35" fmla="*/ 964120 h 1010640"/>
                      <a:gd name="connsiteX36" fmla="*/ 446976 w 1554975"/>
                      <a:gd name="connsiteY36" fmla="*/ 962329 h 1010640"/>
                      <a:gd name="connsiteX37" fmla="*/ 452843 w 1554975"/>
                      <a:gd name="connsiteY37" fmla="*/ 966626 h 1010640"/>
                      <a:gd name="connsiteX38" fmla="*/ 459336 w 1554975"/>
                      <a:gd name="connsiteY38" fmla="*/ 969776 h 1010640"/>
                      <a:gd name="connsiteX39" fmla="*/ 466282 w 1554975"/>
                      <a:gd name="connsiteY39" fmla="*/ 971714 h 1010640"/>
                      <a:gd name="connsiteX40" fmla="*/ 475818 w 1554975"/>
                      <a:gd name="connsiteY40" fmla="*/ 972337 h 1010640"/>
                      <a:gd name="connsiteX41" fmla="*/ 561251 w 1554975"/>
                      <a:gd name="connsiteY41" fmla="*/ 964946 h 1010640"/>
                      <a:gd name="connsiteX42" fmla="*/ 594710 w 1554975"/>
                      <a:gd name="connsiteY42" fmla="*/ 940701 h 1010640"/>
                      <a:gd name="connsiteX43" fmla="*/ 598754 w 1554975"/>
                      <a:gd name="connsiteY43" fmla="*/ 901865 h 1010640"/>
                      <a:gd name="connsiteX44" fmla="*/ 602716 w 1554975"/>
                      <a:gd name="connsiteY44" fmla="*/ 902347 h 1010640"/>
                      <a:gd name="connsiteX45" fmla="*/ 1037755 w 1554975"/>
                      <a:gd name="connsiteY45" fmla="*/ 865022 h 1010640"/>
                      <a:gd name="connsiteX46" fmla="*/ 1070160 w 1554975"/>
                      <a:gd name="connsiteY46" fmla="*/ 843042 h 1010640"/>
                      <a:gd name="connsiteX47" fmla="*/ 1074127 w 1554975"/>
                      <a:gd name="connsiteY47" fmla="*/ 829919 h 1010640"/>
                      <a:gd name="connsiteX48" fmla="*/ 1123810 w 1554975"/>
                      <a:gd name="connsiteY48" fmla="*/ 928992 h 1010640"/>
                      <a:gd name="connsiteX49" fmla="*/ 1149145 w 1554975"/>
                      <a:gd name="connsiteY49" fmla="*/ 965053 h 1010640"/>
                      <a:gd name="connsiteX50" fmla="*/ 1185422 w 1554975"/>
                      <a:gd name="connsiteY50" fmla="*/ 991879 h 1010640"/>
                      <a:gd name="connsiteX51" fmla="*/ 1226554 w 1554975"/>
                      <a:gd name="connsiteY51" fmla="*/ 1006793 h 1010640"/>
                      <a:gd name="connsiteX52" fmla="*/ 1263345 w 1554975"/>
                      <a:gd name="connsiteY52" fmla="*/ 1010640 h 1010640"/>
                      <a:gd name="connsiteX53" fmla="*/ 1274051 w 1554975"/>
                      <a:gd name="connsiteY53" fmla="*/ 1010399 h 1010640"/>
                      <a:gd name="connsiteX54" fmla="*/ 1326498 w 1554975"/>
                      <a:gd name="connsiteY54" fmla="*/ 999571 h 1010640"/>
                      <a:gd name="connsiteX55" fmla="*/ 1370569 w 1554975"/>
                      <a:gd name="connsiteY55" fmla="*/ 977403 h 1010640"/>
                      <a:gd name="connsiteX56" fmla="*/ 1407765 w 1554975"/>
                      <a:gd name="connsiteY56" fmla="*/ 945834 h 1010640"/>
                      <a:gd name="connsiteX57" fmla="*/ 1434947 w 1554975"/>
                      <a:gd name="connsiteY57" fmla="*/ 905586 h 1010640"/>
                      <a:gd name="connsiteX58" fmla="*/ 1448695 w 1554975"/>
                      <a:gd name="connsiteY58" fmla="*/ 859035 h 1010640"/>
                      <a:gd name="connsiteX59" fmla="*/ 1450047 w 1554975"/>
                      <a:gd name="connsiteY59" fmla="*/ 843064 h 1010640"/>
                      <a:gd name="connsiteX60" fmla="*/ 1449789 w 1554975"/>
                      <a:gd name="connsiteY60" fmla="*/ 827413 h 1010640"/>
                      <a:gd name="connsiteX61" fmla="*/ 1447860 w 1554975"/>
                      <a:gd name="connsiteY61" fmla="*/ 812031 h 1010640"/>
                      <a:gd name="connsiteX62" fmla="*/ 1444240 w 1554975"/>
                      <a:gd name="connsiteY62" fmla="*/ 796811 h 1010640"/>
                      <a:gd name="connsiteX63" fmla="*/ 1437386 w 1554975"/>
                      <a:gd name="connsiteY63" fmla="*/ 778306 h 1010640"/>
                      <a:gd name="connsiteX64" fmla="*/ 1425524 w 1554975"/>
                      <a:gd name="connsiteY64" fmla="*/ 754735 h 1010640"/>
                      <a:gd name="connsiteX65" fmla="*/ 1429448 w 1554975"/>
                      <a:gd name="connsiteY65" fmla="*/ 754392 h 1010640"/>
                      <a:gd name="connsiteX66" fmla="*/ 1462897 w 1554975"/>
                      <a:gd name="connsiteY66" fmla="*/ 730148 h 1010640"/>
                      <a:gd name="connsiteX67" fmla="*/ 1468767 w 1554975"/>
                      <a:gd name="connsiteY67" fmla="*/ 639356 h 1010640"/>
                      <a:gd name="connsiteX68" fmla="*/ 1515364 w 1554975"/>
                      <a:gd name="connsiteY68" fmla="*/ 635330 h 1010640"/>
                      <a:gd name="connsiteX69" fmla="*/ 1548818 w 1554975"/>
                      <a:gd name="connsiteY69" fmla="*/ 611091 h 1010640"/>
                      <a:gd name="connsiteX70" fmla="*/ 1554975 w 1554975"/>
                      <a:gd name="connsiteY70" fmla="*/ 513219 h 1010640"/>
                      <a:gd name="connsiteX71" fmla="*/ 1553044 w 1554975"/>
                      <a:gd name="connsiteY71" fmla="*/ 505853 h 1010640"/>
                      <a:gd name="connsiteX72" fmla="*/ 1549361 w 1554975"/>
                      <a:gd name="connsiteY72" fmla="*/ 499414 h 1010640"/>
                      <a:gd name="connsiteX73" fmla="*/ 1547088 w 1554975"/>
                      <a:gd name="connsiteY73" fmla="*/ 494804 h 1010640"/>
                      <a:gd name="connsiteX74" fmla="*/ 1491373 w 1554975"/>
                      <a:gd name="connsiteY74" fmla="*/ 383184 h 1010640"/>
                      <a:gd name="connsiteX75" fmla="*/ 1437906 w 1554975"/>
                      <a:gd name="connsiteY75" fmla="*/ 276021 h 1010640"/>
                      <a:gd name="connsiteX76" fmla="*/ 1435773 w 1554975"/>
                      <a:gd name="connsiteY76" fmla="*/ 270929 h 1010640"/>
                      <a:gd name="connsiteX77" fmla="*/ 1432610 w 1554975"/>
                      <a:gd name="connsiteY77" fmla="*/ 266293 h 1010640"/>
                      <a:gd name="connsiteX78" fmla="*/ 1403845 w 1554975"/>
                      <a:gd name="connsiteY78" fmla="*/ 251498 h 1010640"/>
                      <a:gd name="connsiteX79" fmla="*/ 1360144 w 1554975"/>
                      <a:gd name="connsiteY79" fmla="*/ 164363 h 1010640"/>
                      <a:gd name="connsiteX80" fmla="*/ 1354188 w 1554975"/>
                      <a:gd name="connsiteY80" fmla="*/ 154448 h 1010640"/>
                      <a:gd name="connsiteX81" fmla="*/ 1345711 w 1554975"/>
                      <a:gd name="connsiteY81" fmla="*/ 146681 h 1010640"/>
                      <a:gd name="connsiteX82" fmla="*/ 1335252 w 1554975"/>
                      <a:gd name="connsiteY82" fmla="*/ 141596 h 1010640"/>
                      <a:gd name="connsiteX83" fmla="*/ 1322260 w 1554975"/>
                      <a:gd name="connsiteY83" fmla="*/ 139725 h 1010640"/>
                      <a:gd name="connsiteX84" fmla="*/ 1273124 w 1554975"/>
                      <a:gd name="connsiteY84" fmla="*/ 143891 h 1010640"/>
                      <a:gd name="connsiteX85" fmla="*/ 1217472 w 1554975"/>
                      <a:gd name="connsiteY85" fmla="*/ 32512 h 1010640"/>
                      <a:gd name="connsiteX86" fmla="*/ 1185740 w 1554975"/>
                      <a:gd name="connsiteY86" fmla="*/ 4170 h 1010640"/>
                      <a:gd name="connsiteX87" fmla="*/ 1169339 w 1554975"/>
                      <a:gd name="connsiteY87" fmla="*/ 1612 h 1010640"/>
                      <a:gd name="connsiteX88" fmla="*/ 1150497 w 1554975"/>
                      <a:gd name="connsiteY88" fmla="*/ 4927 h 1010640"/>
                      <a:gd name="connsiteX89" fmla="*/ 1134149 w 1554975"/>
                      <a:gd name="connsiteY89" fmla="*/ 14147 h 1010640"/>
                      <a:gd name="connsiteX90" fmla="*/ 1121642 w 1554975"/>
                      <a:gd name="connsiteY90" fmla="*/ 28187 h 1010640"/>
                      <a:gd name="connsiteX91" fmla="*/ 1114323 w 1554975"/>
                      <a:gd name="connsiteY91" fmla="*/ 45961 h 1010640"/>
                      <a:gd name="connsiteX92" fmla="*/ 1111910 w 1554975"/>
                      <a:gd name="connsiteY92" fmla="*/ 56769 h 1010640"/>
                      <a:gd name="connsiteX93" fmla="*/ 1099070 w 1554975"/>
                      <a:gd name="connsiteY93" fmla="*/ 31267 h 1010640"/>
                      <a:gd name="connsiteX94" fmla="*/ 1071575 w 1554975"/>
                      <a:gd name="connsiteY94" fmla="*/ 4132 h 1010640"/>
                      <a:gd name="connsiteX95" fmla="*/ 1061503 w 1554975"/>
                      <a:gd name="connsiteY95" fmla="*/ 1048 h 1010640"/>
                      <a:gd name="connsiteX96" fmla="*/ 1050798 w 1554975"/>
                      <a:gd name="connsiteY96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5194 w 1554975"/>
                      <a:gd name="connsiteY17" fmla="*/ 68732 h 1010640"/>
                      <a:gd name="connsiteX18" fmla="*/ 351090 w 1554975"/>
                      <a:gd name="connsiteY18" fmla="*/ 118276 h 1010640"/>
                      <a:gd name="connsiteX19" fmla="*/ 330330 w 1554975"/>
                      <a:gd name="connsiteY19" fmla="*/ 136163 h 1010640"/>
                      <a:gd name="connsiteX20" fmla="*/ 331812 w 1554975"/>
                      <a:gd name="connsiteY20" fmla="*/ 363296 h 1010640"/>
                      <a:gd name="connsiteX21" fmla="*/ 328434 w 1554975"/>
                      <a:gd name="connsiteY21" fmla="*/ 356755 h 1010640"/>
                      <a:gd name="connsiteX22" fmla="*/ 289318 w 1554975"/>
                      <a:gd name="connsiteY22" fmla="*/ 332524 h 1010640"/>
                      <a:gd name="connsiteX23" fmla="*/ 48552 w 1554975"/>
                      <a:gd name="connsiteY23" fmla="*/ 353377 h 1010640"/>
                      <a:gd name="connsiteX24" fmla="*/ 15090 w 1554975"/>
                      <a:gd name="connsiteY24" fmla="*/ 377626 h 1010640"/>
                      <a:gd name="connsiteX25" fmla="*/ 0 w 1554975"/>
                      <a:gd name="connsiteY25" fmla="*/ 728040 h 1010640"/>
                      <a:gd name="connsiteX26" fmla="*/ 1917 w 1554975"/>
                      <a:gd name="connsiteY26" fmla="*/ 735393 h 1010640"/>
                      <a:gd name="connsiteX27" fmla="*/ 5600 w 1554975"/>
                      <a:gd name="connsiteY27" fmla="*/ 741832 h 1010640"/>
                      <a:gd name="connsiteX28" fmla="*/ 72466 w 1554975"/>
                      <a:gd name="connsiteY28" fmla="*/ 875792 h 1010640"/>
                      <a:gd name="connsiteX29" fmla="*/ 117017 w 1554975"/>
                      <a:gd name="connsiteY29" fmla="*/ 965085 h 1010640"/>
                      <a:gd name="connsiteX30" fmla="*/ 119151 w 1554975"/>
                      <a:gd name="connsiteY30" fmla="*/ 970178 h 1010640"/>
                      <a:gd name="connsiteX31" fmla="*/ 122326 w 1554975"/>
                      <a:gd name="connsiteY31" fmla="*/ 974813 h 1010640"/>
                      <a:gd name="connsiteX32" fmla="*/ 156324 w 1554975"/>
                      <a:gd name="connsiteY32" fmla="*/ 989723 h 1010640"/>
                      <a:gd name="connsiteX33" fmla="*/ 438619 w 1554975"/>
                      <a:gd name="connsiteY33" fmla="*/ 965250 h 1010640"/>
                      <a:gd name="connsiteX34" fmla="*/ 442988 w 1554975"/>
                      <a:gd name="connsiteY34" fmla="*/ 964120 h 1010640"/>
                      <a:gd name="connsiteX35" fmla="*/ 446976 w 1554975"/>
                      <a:gd name="connsiteY35" fmla="*/ 962329 h 1010640"/>
                      <a:gd name="connsiteX36" fmla="*/ 452843 w 1554975"/>
                      <a:gd name="connsiteY36" fmla="*/ 966626 h 1010640"/>
                      <a:gd name="connsiteX37" fmla="*/ 459336 w 1554975"/>
                      <a:gd name="connsiteY37" fmla="*/ 969776 h 1010640"/>
                      <a:gd name="connsiteX38" fmla="*/ 466282 w 1554975"/>
                      <a:gd name="connsiteY38" fmla="*/ 971714 h 1010640"/>
                      <a:gd name="connsiteX39" fmla="*/ 475818 w 1554975"/>
                      <a:gd name="connsiteY39" fmla="*/ 972337 h 1010640"/>
                      <a:gd name="connsiteX40" fmla="*/ 561251 w 1554975"/>
                      <a:gd name="connsiteY40" fmla="*/ 964946 h 1010640"/>
                      <a:gd name="connsiteX41" fmla="*/ 594710 w 1554975"/>
                      <a:gd name="connsiteY41" fmla="*/ 940701 h 1010640"/>
                      <a:gd name="connsiteX42" fmla="*/ 598754 w 1554975"/>
                      <a:gd name="connsiteY42" fmla="*/ 901865 h 1010640"/>
                      <a:gd name="connsiteX43" fmla="*/ 602716 w 1554975"/>
                      <a:gd name="connsiteY43" fmla="*/ 902347 h 1010640"/>
                      <a:gd name="connsiteX44" fmla="*/ 1037755 w 1554975"/>
                      <a:gd name="connsiteY44" fmla="*/ 865022 h 1010640"/>
                      <a:gd name="connsiteX45" fmla="*/ 1070160 w 1554975"/>
                      <a:gd name="connsiteY45" fmla="*/ 843042 h 1010640"/>
                      <a:gd name="connsiteX46" fmla="*/ 1074127 w 1554975"/>
                      <a:gd name="connsiteY46" fmla="*/ 829919 h 1010640"/>
                      <a:gd name="connsiteX47" fmla="*/ 1123810 w 1554975"/>
                      <a:gd name="connsiteY47" fmla="*/ 928992 h 1010640"/>
                      <a:gd name="connsiteX48" fmla="*/ 1149145 w 1554975"/>
                      <a:gd name="connsiteY48" fmla="*/ 965053 h 1010640"/>
                      <a:gd name="connsiteX49" fmla="*/ 1185422 w 1554975"/>
                      <a:gd name="connsiteY49" fmla="*/ 991879 h 1010640"/>
                      <a:gd name="connsiteX50" fmla="*/ 1226554 w 1554975"/>
                      <a:gd name="connsiteY50" fmla="*/ 1006793 h 1010640"/>
                      <a:gd name="connsiteX51" fmla="*/ 1263345 w 1554975"/>
                      <a:gd name="connsiteY51" fmla="*/ 1010640 h 1010640"/>
                      <a:gd name="connsiteX52" fmla="*/ 1274051 w 1554975"/>
                      <a:gd name="connsiteY52" fmla="*/ 1010399 h 1010640"/>
                      <a:gd name="connsiteX53" fmla="*/ 1326498 w 1554975"/>
                      <a:gd name="connsiteY53" fmla="*/ 999571 h 1010640"/>
                      <a:gd name="connsiteX54" fmla="*/ 1370569 w 1554975"/>
                      <a:gd name="connsiteY54" fmla="*/ 977403 h 1010640"/>
                      <a:gd name="connsiteX55" fmla="*/ 1407765 w 1554975"/>
                      <a:gd name="connsiteY55" fmla="*/ 945834 h 1010640"/>
                      <a:gd name="connsiteX56" fmla="*/ 1434947 w 1554975"/>
                      <a:gd name="connsiteY56" fmla="*/ 905586 h 1010640"/>
                      <a:gd name="connsiteX57" fmla="*/ 1448695 w 1554975"/>
                      <a:gd name="connsiteY57" fmla="*/ 859035 h 1010640"/>
                      <a:gd name="connsiteX58" fmla="*/ 1450047 w 1554975"/>
                      <a:gd name="connsiteY58" fmla="*/ 843064 h 1010640"/>
                      <a:gd name="connsiteX59" fmla="*/ 1449789 w 1554975"/>
                      <a:gd name="connsiteY59" fmla="*/ 827413 h 1010640"/>
                      <a:gd name="connsiteX60" fmla="*/ 1447860 w 1554975"/>
                      <a:gd name="connsiteY60" fmla="*/ 812031 h 1010640"/>
                      <a:gd name="connsiteX61" fmla="*/ 1444240 w 1554975"/>
                      <a:gd name="connsiteY61" fmla="*/ 796811 h 1010640"/>
                      <a:gd name="connsiteX62" fmla="*/ 1437386 w 1554975"/>
                      <a:gd name="connsiteY62" fmla="*/ 778306 h 1010640"/>
                      <a:gd name="connsiteX63" fmla="*/ 1425524 w 1554975"/>
                      <a:gd name="connsiteY63" fmla="*/ 754735 h 1010640"/>
                      <a:gd name="connsiteX64" fmla="*/ 1429448 w 1554975"/>
                      <a:gd name="connsiteY64" fmla="*/ 754392 h 1010640"/>
                      <a:gd name="connsiteX65" fmla="*/ 1462897 w 1554975"/>
                      <a:gd name="connsiteY65" fmla="*/ 730148 h 1010640"/>
                      <a:gd name="connsiteX66" fmla="*/ 1468767 w 1554975"/>
                      <a:gd name="connsiteY66" fmla="*/ 639356 h 1010640"/>
                      <a:gd name="connsiteX67" fmla="*/ 1515364 w 1554975"/>
                      <a:gd name="connsiteY67" fmla="*/ 635330 h 1010640"/>
                      <a:gd name="connsiteX68" fmla="*/ 1548818 w 1554975"/>
                      <a:gd name="connsiteY68" fmla="*/ 611091 h 1010640"/>
                      <a:gd name="connsiteX69" fmla="*/ 1554975 w 1554975"/>
                      <a:gd name="connsiteY69" fmla="*/ 513219 h 1010640"/>
                      <a:gd name="connsiteX70" fmla="*/ 1553044 w 1554975"/>
                      <a:gd name="connsiteY70" fmla="*/ 505853 h 1010640"/>
                      <a:gd name="connsiteX71" fmla="*/ 1549361 w 1554975"/>
                      <a:gd name="connsiteY71" fmla="*/ 499414 h 1010640"/>
                      <a:gd name="connsiteX72" fmla="*/ 1547088 w 1554975"/>
                      <a:gd name="connsiteY72" fmla="*/ 494804 h 1010640"/>
                      <a:gd name="connsiteX73" fmla="*/ 1491373 w 1554975"/>
                      <a:gd name="connsiteY73" fmla="*/ 383184 h 1010640"/>
                      <a:gd name="connsiteX74" fmla="*/ 1437906 w 1554975"/>
                      <a:gd name="connsiteY74" fmla="*/ 276021 h 1010640"/>
                      <a:gd name="connsiteX75" fmla="*/ 1435773 w 1554975"/>
                      <a:gd name="connsiteY75" fmla="*/ 270929 h 1010640"/>
                      <a:gd name="connsiteX76" fmla="*/ 1432610 w 1554975"/>
                      <a:gd name="connsiteY76" fmla="*/ 266293 h 1010640"/>
                      <a:gd name="connsiteX77" fmla="*/ 1403845 w 1554975"/>
                      <a:gd name="connsiteY77" fmla="*/ 251498 h 1010640"/>
                      <a:gd name="connsiteX78" fmla="*/ 1360144 w 1554975"/>
                      <a:gd name="connsiteY78" fmla="*/ 164363 h 1010640"/>
                      <a:gd name="connsiteX79" fmla="*/ 1354188 w 1554975"/>
                      <a:gd name="connsiteY79" fmla="*/ 154448 h 1010640"/>
                      <a:gd name="connsiteX80" fmla="*/ 1345711 w 1554975"/>
                      <a:gd name="connsiteY80" fmla="*/ 146681 h 1010640"/>
                      <a:gd name="connsiteX81" fmla="*/ 1335252 w 1554975"/>
                      <a:gd name="connsiteY81" fmla="*/ 141596 h 1010640"/>
                      <a:gd name="connsiteX82" fmla="*/ 1322260 w 1554975"/>
                      <a:gd name="connsiteY82" fmla="*/ 139725 h 1010640"/>
                      <a:gd name="connsiteX83" fmla="*/ 1273124 w 1554975"/>
                      <a:gd name="connsiteY83" fmla="*/ 143891 h 1010640"/>
                      <a:gd name="connsiteX84" fmla="*/ 1217472 w 1554975"/>
                      <a:gd name="connsiteY84" fmla="*/ 32512 h 1010640"/>
                      <a:gd name="connsiteX85" fmla="*/ 1185740 w 1554975"/>
                      <a:gd name="connsiteY85" fmla="*/ 4170 h 1010640"/>
                      <a:gd name="connsiteX86" fmla="*/ 1169339 w 1554975"/>
                      <a:gd name="connsiteY86" fmla="*/ 1612 h 1010640"/>
                      <a:gd name="connsiteX87" fmla="*/ 1150497 w 1554975"/>
                      <a:gd name="connsiteY87" fmla="*/ 4927 h 1010640"/>
                      <a:gd name="connsiteX88" fmla="*/ 1134149 w 1554975"/>
                      <a:gd name="connsiteY88" fmla="*/ 14147 h 1010640"/>
                      <a:gd name="connsiteX89" fmla="*/ 1121642 w 1554975"/>
                      <a:gd name="connsiteY89" fmla="*/ 28187 h 1010640"/>
                      <a:gd name="connsiteX90" fmla="*/ 1114323 w 1554975"/>
                      <a:gd name="connsiteY90" fmla="*/ 45961 h 1010640"/>
                      <a:gd name="connsiteX91" fmla="*/ 1111910 w 1554975"/>
                      <a:gd name="connsiteY91" fmla="*/ 56769 h 1010640"/>
                      <a:gd name="connsiteX92" fmla="*/ 1099070 w 1554975"/>
                      <a:gd name="connsiteY92" fmla="*/ 31267 h 1010640"/>
                      <a:gd name="connsiteX93" fmla="*/ 1071575 w 1554975"/>
                      <a:gd name="connsiteY93" fmla="*/ 4132 h 1010640"/>
                      <a:gd name="connsiteX94" fmla="*/ 1061503 w 1554975"/>
                      <a:gd name="connsiteY94" fmla="*/ 1048 h 1010640"/>
                      <a:gd name="connsiteX95" fmla="*/ 1050798 w 1554975"/>
                      <a:gd name="connsiteY95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45832 w 1554975"/>
                      <a:gd name="connsiteY17" fmla="*/ 83019 h 1010640"/>
                      <a:gd name="connsiteX18" fmla="*/ 351090 w 1554975"/>
                      <a:gd name="connsiteY18" fmla="*/ 118276 h 1010640"/>
                      <a:gd name="connsiteX19" fmla="*/ 330330 w 1554975"/>
                      <a:gd name="connsiteY19" fmla="*/ 136163 h 1010640"/>
                      <a:gd name="connsiteX20" fmla="*/ 331812 w 1554975"/>
                      <a:gd name="connsiteY20" fmla="*/ 363296 h 1010640"/>
                      <a:gd name="connsiteX21" fmla="*/ 328434 w 1554975"/>
                      <a:gd name="connsiteY21" fmla="*/ 356755 h 1010640"/>
                      <a:gd name="connsiteX22" fmla="*/ 289318 w 1554975"/>
                      <a:gd name="connsiteY22" fmla="*/ 332524 h 1010640"/>
                      <a:gd name="connsiteX23" fmla="*/ 48552 w 1554975"/>
                      <a:gd name="connsiteY23" fmla="*/ 353377 h 1010640"/>
                      <a:gd name="connsiteX24" fmla="*/ 15090 w 1554975"/>
                      <a:gd name="connsiteY24" fmla="*/ 377626 h 1010640"/>
                      <a:gd name="connsiteX25" fmla="*/ 0 w 1554975"/>
                      <a:gd name="connsiteY25" fmla="*/ 728040 h 1010640"/>
                      <a:gd name="connsiteX26" fmla="*/ 1917 w 1554975"/>
                      <a:gd name="connsiteY26" fmla="*/ 735393 h 1010640"/>
                      <a:gd name="connsiteX27" fmla="*/ 5600 w 1554975"/>
                      <a:gd name="connsiteY27" fmla="*/ 741832 h 1010640"/>
                      <a:gd name="connsiteX28" fmla="*/ 72466 w 1554975"/>
                      <a:gd name="connsiteY28" fmla="*/ 875792 h 1010640"/>
                      <a:gd name="connsiteX29" fmla="*/ 117017 w 1554975"/>
                      <a:gd name="connsiteY29" fmla="*/ 965085 h 1010640"/>
                      <a:gd name="connsiteX30" fmla="*/ 119151 w 1554975"/>
                      <a:gd name="connsiteY30" fmla="*/ 970178 h 1010640"/>
                      <a:gd name="connsiteX31" fmla="*/ 122326 w 1554975"/>
                      <a:gd name="connsiteY31" fmla="*/ 974813 h 1010640"/>
                      <a:gd name="connsiteX32" fmla="*/ 156324 w 1554975"/>
                      <a:gd name="connsiteY32" fmla="*/ 989723 h 1010640"/>
                      <a:gd name="connsiteX33" fmla="*/ 438619 w 1554975"/>
                      <a:gd name="connsiteY33" fmla="*/ 965250 h 1010640"/>
                      <a:gd name="connsiteX34" fmla="*/ 442988 w 1554975"/>
                      <a:gd name="connsiteY34" fmla="*/ 964120 h 1010640"/>
                      <a:gd name="connsiteX35" fmla="*/ 446976 w 1554975"/>
                      <a:gd name="connsiteY35" fmla="*/ 962329 h 1010640"/>
                      <a:gd name="connsiteX36" fmla="*/ 452843 w 1554975"/>
                      <a:gd name="connsiteY36" fmla="*/ 966626 h 1010640"/>
                      <a:gd name="connsiteX37" fmla="*/ 459336 w 1554975"/>
                      <a:gd name="connsiteY37" fmla="*/ 969776 h 1010640"/>
                      <a:gd name="connsiteX38" fmla="*/ 466282 w 1554975"/>
                      <a:gd name="connsiteY38" fmla="*/ 971714 h 1010640"/>
                      <a:gd name="connsiteX39" fmla="*/ 475818 w 1554975"/>
                      <a:gd name="connsiteY39" fmla="*/ 972337 h 1010640"/>
                      <a:gd name="connsiteX40" fmla="*/ 561251 w 1554975"/>
                      <a:gd name="connsiteY40" fmla="*/ 964946 h 1010640"/>
                      <a:gd name="connsiteX41" fmla="*/ 594710 w 1554975"/>
                      <a:gd name="connsiteY41" fmla="*/ 940701 h 1010640"/>
                      <a:gd name="connsiteX42" fmla="*/ 598754 w 1554975"/>
                      <a:gd name="connsiteY42" fmla="*/ 901865 h 1010640"/>
                      <a:gd name="connsiteX43" fmla="*/ 602716 w 1554975"/>
                      <a:gd name="connsiteY43" fmla="*/ 902347 h 1010640"/>
                      <a:gd name="connsiteX44" fmla="*/ 1037755 w 1554975"/>
                      <a:gd name="connsiteY44" fmla="*/ 865022 h 1010640"/>
                      <a:gd name="connsiteX45" fmla="*/ 1070160 w 1554975"/>
                      <a:gd name="connsiteY45" fmla="*/ 843042 h 1010640"/>
                      <a:gd name="connsiteX46" fmla="*/ 1074127 w 1554975"/>
                      <a:gd name="connsiteY46" fmla="*/ 829919 h 1010640"/>
                      <a:gd name="connsiteX47" fmla="*/ 1123810 w 1554975"/>
                      <a:gd name="connsiteY47" fmla="*/ 928992 h 1010640"/>
                      <a:gd name="connsiteX48" fmla="*/ 1149145 w 1554975"/>
                      <a:gd name="connsiteY48" fmla="*/ 965053 h 1010640"/>
                      <a:gd name="connsiteX49" fmla="*/ 1185422 w 1554975"/>
                      <a:gd name="connsiteY49" fmla="*/ 991879 h 1010640"/>
                      <a:gd name="connsiteX50" fmla="*/ 1226554 w 1554975"/>
                      <a:gd name="connsiteY50" fmla="*/ 1006793 h 1010640"/>
                      <a:gd name="connsiteX51" fmla="*/ 1263345 w 1554975"/>
                      <a:gd name="connsiteY51" fmla="*/ 1010640 h 1010640"/>
                      <a:gd name="connsiteX52" fmla="*/ 1274051 w 1554975"/>
                      <a:gd name="connsiteY52" fmla="*/ 1010399 h 1010640"/>
                      <a:gd name="connsiteX53" fmla="*/ 1326498 w 1554975"/>
                      <a:gd name="connsiteY53" fmla="*/ 999571 h 1010640"/>
                      <a:gd name="connsiteX54" fmla="*/ 1370569 w 1554975"/>
                      <a:gd name="connsiteY54" fmla="*/ 977403 h 1010640"/>
                      <a:gd name="connsiteX55" fmla="*/ 1407765 w 1554975"/>
                      <a:gd name="connsiteY55" fmla="*/ 945834 h 1010640"/>
                      <a:gd name="connsiteX56" fmla="*/ 1434947 w 1554975"/>
                      <a:gd name="connsiteY56" fmla="*/ 905586 h 1010640"/>
                      <a:gd name="connsiteX57" fmla="*/ 1448695 w 1554975"/>
                      <a:gd name="connsiteY57" fmla="*/ 859035 h 1010640"/>
                      <a:gd name="connsiteX58" fmla="*/ 1450047 w 1554975"/>
                      <a:gd name="connsiteY58" fmla="*/ 843064 h 1010640"/>
                      <a:gd name="connsiteX59" fmla="*/ 1449789 w 1554975"/>
                      <a:gd name="connsiteY59" fmla="*/ 827413 h 1010640"/>
                      <a:gd name="connsiteX60" fmla="*/ 1447860 w 1554975"/>
                      <a:gd name="connsiteY60" fmla="*/ 812031 h 1010640"/>
                      <a:gd name="connsiteX61" fmla="*/ 1444240 w 1554975"/>
                      <a:gd name="connsiteY61" fmla="*/ 796811 h 1010640"/>
                      <a:gd name="connsiteX62" fmla="*/ 1437386 w 1554975"/>
                      <a:gd name="connsiteY62" fmla="*/ 778306 h 1010640"/>
                      <a:gd name="connsiteX63" fmla="*/ 1425524 w 1554975"/>
                      <a:gd name="connsiteY63" fmla="*/ 754735 h 1010640"/>
                      <a:gd name="connsiteX64" fmla="*/ 1429448 w 1554975"/>
                      <a:gd name="connsiteY64" fmla="*/ 754392 h 1010640"/>
                      <a:gd name="connsiteX65" fmla="*/ 1462897 w 1554975"/>
                      <a:gd name="connsiteY65" fmla="*/ 730148 h 1010640"/>
                      <a:gd name="connsiteX66" fmla="*/ 1468767 w 1554975"/>
                      <a:gd name="connsiteY66" fmla="*/ 639356 h 1010640"/>
                      <a:gd name="connsiteX67" fmla="*/ 1515364 w 1554975"/>
                      <a:gd name="connsiteY67" fmla="*/ 635330 h 1010640"/>
                      <a:gd name="connsiteX68" fmla="*/ 1548818 w 1554975"/>
                      <a:gd name="connsiteY68" fmla="*/ 611091 h 1010640"/>
                      <a:gd name="connsiteX69" fmla="*/ 1554975 w 1554975"/>
                      <a:gd name="connsiteY69" fmla="*/ 513219 h 1010640"/>
                      <a:gd name="connsiteX70" fmla="*/ 1553044 w 1554975"/>
                      <a:gd name="connsiteY70" fmla="*/ 505853 h 1010640"/>
                      <a:gd name="connsiteX71" fmla="*/ 1549361 w 1554975"/>
                      <a:gd name="connsiteY71" fmla="*/ 499414 h 1010640"/>
                      <a:gd name="connsiteX72" fmla="*/ 1547088 w 1554975"/>
                      <a:gd name="connsiteY72" fmla="*/ 494804 h 1010640"/>
                      <a:gd name="connsiteX73" fmla="*/ 1491373 w 1554975"/>
                      <a:gd name="connsiteY73" fmla="*/ 383184 h 1010640"/>
                      <a:gd name="connsiteX74" fmla="*/ 1437906 w 1554975"/>
                      <a:gd name="connsiteY74" fmla="*/ 276021 h 1010640"/>
                      <a:gd name="connsiteX75" fmla="*/ 1435773 w 1554975"/>
                      <a:gd name="connsiteY75" fmla="*/ 270929 h 1010640"/>
                      <a:gd name="connsiteX76" fmla="*/ 1432610 w 1554975"/>
                      <a:gd name="connsiteY76" fmla="*/ 266293 h 1010640"/>
                      <a:gd name="connsiteX77" fmla="*/ 1403845 w 1554975"/>
                      <a:gd name="connsiteY77" fmla="*/ 251498 h 1010640"/>
                      <a:gd name="connsiteX78" fmla="*/ 1360144 w 1554975"/>
                      <a:gd name="connsiteY78" fmla="*/ 164363 h 1010640"/>
                      <a:gd name="connsiteX79" fmla="*/ 1354188 w 1554975"/>
                      <a:gd name="connsiteY79" fmla="*/ 154448 h 1010640"/>
                      <a:gd name="connsiteX80" fmla="*/ 1345711 w 1554975"/>
                      <a:gd name="connsiteY80" fmla="*/ 146681 h 1010640"/>
                      <a:gd name="connsiteX81" fmla="*/ 1335252 w 1554975"/>
                      <a:gd name="connsiteY81" fmla="*/ 141596 h 1010640"/>
                      <a:gd name="connsiteX82" fmla="*/ 1322260 w 1554975"/>
                      <a:gd name="connsiteY82" fmla="*/ 139725 h 1010640"/>
                      <a:gd name="connsiteX83" fmla="*/ 1273124 w 1554975"/>
                      <a:gd name="connsiteY83" fmla="*/ 143891 h 1010640"/>
                      <a:gd name="connsiteX84" fmla="*/ 1217472 w 1554975"/>
                      <a:gd name="connsiteY84" fmla="*/ 32512 h 1010640"/>
                      <a:gd name="connsiteX85" fmla="*/ 1185740 w 1554975"/>
                      <a:gd name="connsiteY85" fmla="*/ 4170 h 1010640"/>
                      <a:gd name="connsiteX86" fmla="*/ 1169339 w 1554975"/>
                      <a:gd name="connsiteY86" fmla="*/ 1612 h 1010640"/>
                      <a:gd name="connsiteX87" fmla="*/ 1150497 w 1554975"/>
                      <a:gd name="connsiteY87" fmla="*/ 4927 h 1010640"/>
                      <a:gd name="connsiteX88" fmla="*/ 1134149 w 1554975"/>
                      <a:gd name="connsiteY88" fmla="*/ 14147 h 1010640"/>
                      <a:gd name="connsiteX89" fmla="*/ 1121642 w 1554975"/>
                      <a:gd name="connsiteY89" fmla="*/ 28187 h 1010640"/>
                      <a:gd name="connsiteX90" fmla="*/ 1114323 w 1554975"/>
                      <a:gd name="connsiteY90" fmla="*/ 45961 h 1010640"/>
                      <a:gd name="connsiteX91" fmla="*/ 1111910 w 1554975"/>
                      <a:gd name="connsiteY91" fmla="*/ 56769 h 1010640"/>
                      <a:gd name="connsiteX92" fmla="*/ 1099070 w 1554975"/>
                      <a:gd name="connsiteY92" fmla="*/ 31267 h 1010640"/>
                      <a:gd name="connsiteX93" fmla="*/ 1071575 w 1554975"/>
                      <a:gd name="connsiteY93" fmla="*/ 4132 h 1010640"/>
                      <a:gd name="connsiteX94" fmla="*/ 1061503 w 1554975"/>
                      <a:gd name="connsiteY94" fmla="*/ 1048 h 1010640"/>
                      <a:gd name="connsiteX95" fmla="*/ 1050798 w 1554975"/>
                      <a:gd name="connsiteY95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5378 w 1554975"/>
                      <a:gd name="connsiteY16" fmla="*/ 98437 h 1010640"/>
                      <a:gd name="connsiteX17" fmla="*/ 845832 w 1554975"/>
                      <a:gd name="connsiteY17" fmla="*/ 83019 h 1010640"/>
                      <a:gd name="connsiteX18" fmla="*/ 351090 w 1554975"/>
                      <a:gd name="connsiteY18" fmla="*/ 118276 h 1010640"/>
                      <a:gd name="connsiteX19" fmla="*/ 330330 w 1554975"/>
                      <a:gd name="connsiteY19" fmla="*/ 136163 h 1010640"/>
                      <a:gd name="connsiteX20" fmla="*/ 331812 w 1554975"/>
                      <a:gd name="connsiteY20" fmla="*/ 363296 h 1010640"/>
                      <a:gd name="connsiteX21" fmla="*/ 328434 w 1554975"/>
                      <a:gd name="connsiteY21" fmla="*/ 356755 h 1010640"/>
                      <a:gd name="connsiteX22" fmla="*/ 289318 w 1554975"/>
                      <a:gd name="connsiteY22" fmla="*/ 332524 h 1010640"/>
                      <a:gd name="connsiteX23" fmla="*/ 48552 w 1554975"/>
                      <a:gd name="connsiteY23" fmla="*/ 353377 h 1010640"/>
                      <a:gd name="connsiteX24" fmla="*/ 15090 w 1554975"/>
                      <a:gd name="connsiteY24" fmla="*/ 377626 h 1010640"/>
                      <a:gd name="connsiteX25" fmla="*/ 0 w 1554975"/>
                      <a:gd name="connsiteY25" fmla="*/ 728040 h 1010640"/>
                      <a:gd name="connsiteX26" fmla="*/ 1917 w 1554975"/>
                      <a:gd name="connsiteY26" fmla="*/ 735393 h 1010640"/>
                      <a:gd name="connsiteX27" fmla="*/ 5600 w 1554975"/>
                      <a:gd name="connsiteY27" fmla="*/ 741832 h 1010640"/>
                      <a:gd name="connsiteX28" fmla="*/ 72466 w 1554975"/>
                      <a:gd name="connsiteY28" fmla="*/ 875792 h 1010640"/>
                      <a:gd name="connsiteX29" fmla="*/ 117017 w 1554975"/>
                      <a:gd name="connsiteY29" fmla="*/ 965085 h 1010640"/>
                      <a:gd name="connsiteX30" fmla="*/ 119151 w 1554975"/>
                      <a:gd name="connsiteY30" fmla="*/ 970178 h 1010640"/>
                      <a:gd name="connsiteX31" fmla="*/ 122326 w 1554975"/>
                      <a:gd name="connsiteY31" fmla="*/ 974813 h 1010640"/>
                      <a:gd name="connsiteX32" fmla="*/ 156324 w 1554975"/>
                      <a:gd name="connsiteY32" fmla="*/ 989723 h 1010640"/>
                      <a:gd name="connsiteX33" fmla="*/ 438619 w 1554975"/>
                      <a:gd name="connsiteY33" fmla="*/ 965250 h 1010640"/>
                      <a:gd name="connsiteX34" fmla="*/ 442988 w 1554975"/>
                      <a:gd name="connsiteY34" fmla="*/ 964120 h 1010640"/>
                      <a:gd name="connsiteX35" fmla="*/ 446976 w 1554975"/>
                      <a:gd name="connsiteY35" fmla="*/ 962329 h 1010640"/>
                      <a:gd name="connsiteX36" fmla="*/ 452843 w 1554975"/>
                      <a:gd name="connsiteY36" fmla="*/ 966626 h 1010640"/>
                      <a:gd name="connsiteX37" fmla="*/ 459336 w 1554975"/>
                      <a:gd name="connsiteY37" fmla="*/ 969776 h 1010640"/>
                      <a:gd name="connsiteX38" fmla="*/ 466282 w 1554975"/>
                      <a:gd name="connsiteY38" fmla="*/ 971714 h 1010640"/>
                      <a:gd name="connsiteX39" fmla="*/ 475818 w 1554975"/>
                      <a:gd name="connsiteY39" fmla="*/ 972337 h 1010640"/>
                      <a:gd name="connsiteX40" fmla="*/ 561251 w 1554975"/>
                      <a:gd name="connsiteY40" fmla="*/ 964946 h 1010640"/>
                      <a:gd name="connsiteX41" fmla="*/ 594710 w 1554975"/>
                      <a:gd name="connsiteY41" fmla="*/ 940701 h 1010640"/>
                      <a:gd name="connsiteX42" fmla="*/ 598754 w 1554975"/>
                      <a:gd name="connsiteY42" fmla="*/ 901865 h 1010640"/>
                      <a:gd name="connsiteX43" fmla="*/ 602716 w 1554975"/>
                      <a:gd name="connsiteY43" fmla="*/ 902347 h 1010640"/>
                      <a:gd name="connsiteX44" fmla="*/ 1037755 w 1554975"/>
                      <a:gd name="connsiteY44" fmla="*/ 865022 h 1010640"/>
                      <a:gd name="connsiteX45" fmla="*/ 1070160 w 1554975"/>
                      <a:gd name="connsiteY45" fmla="*/ 843042 h 1010640"/>
                      <a:gd name="connsiteX46" fmla="*/ 1074127 w 1554975"/>
                      <a:gd name="connsiteY46" fmla="*/ 829919 h 1010640"/>
                      <a:gd name="connsiteX47" fmla="*/ 1123810 w 1554975"/>
                      <a:gd name="connsiteY47" fmla="*/ 928992 h 1010640"/>
                      <a:gd name="connsiteX48" fmla="*/ 1149145 w 1554975"/>
                      <a:gd name="connsiteY48" fmla="*/ 965053 h 1010640"/>
                      <a:gd name="connsiteX49" fmla="*/ 1185422 w 1554975"/>
                      <a:gd name="connsiteY49" fmla="*/ 991879 h 1010640"/>
                      <a:gd name="connsiteX50" fmla="*/ 1226554 w 1554975"/>
                      <a:gd name="connsiteY50" fmla="*/ 1006793 h 1010640"/>
                      <a:gd name="connsiteX51" fmla="*/ 1263345 w 1554975"/>
                      <a:gd name="connsiteY51" fmla="*/ 1010640 h 1010640"/>
                      <a:gd name="connsiteX52" fmla="*/ 1274051 w 1554975"/>
                      <a:gd name="connsiteY52" fmla="*/ 1010399 h 1010640"/>
                      <a:gd name="connsiteX53" fmla="*/ 1326498 w 1554975"/>
                      <a:gd name="connsiteY53" fmla="*/ 999571 h 1010640"/>
                      <a:gd name="connsiteX54" fmla="*/ 1370569 w 1554975"/>
                      <a:gd name="connsiteY54" fmla="*/ 977403 h 1010640"/>
                      <a:gd name="connsiteX55" fmla="*/ 1407765 w 1554975"/>
                      <a:gd name="connsiteY55" fmla="*/ 945834 h 1010640"/>
                      <a:gd name="connsiteX56" fmla="*/ 1434947 w 1554975"/>
                      <a:gd name="connsiteY56" fmla="*/ 905586 h 1010640"/>
                      <a:gd name="connsiteX57" fmla="*/ 1448695 w 1554975"/>
                      <a:gd name="connsiteY57" fmla="*/ 859035 h 1010640"/>
                      <a:gd name="connsiteX58" fmla="*/ 1450047 w 1554975"/>
                      <a:gd name="connsiteY58" fmla="*/ 843064 h 1010640"/>
                      <a:gd name="connsiteX59" fmla="*/ 1449789 w 1554975"/>
                      <a:gd name="connsiteY59" fmla="*/ 827413 h 1010640"/>
                      <a:gd name="connsiteX60" fmla="*/ 1447860 w 1554975"/>
                      <a:gd name="connsiteY60" fmla="*/ 812031 h 1010640"/>
                      <a:gd name="connsiteX61" fmla="*/ 1444240 w 1554975"/>
                      <a:gd name="connsiteY61" fmla="*/ 796811 h 1010640"/>
                      <a:gd name="connsiteX62" fmla="*/ 1437386 w 1554975"/>
                      <a:gd name="connsiteY62" fmla="*/ 778306 h 1010640"/>
                      <a:gd name="connsiteX63" fmla="*/ 1425524 w 1554975"/>
                      <a:gd name="connsiteY63" fmla="*/ 754735 h 1010640"/>
                      <a:gd name="connsiteX64" fmla="*/ 1429448 w 1554975"/>
                      <a:gd name="connsiteY64" fmla="*/ 754392 h 1010640"/>
                      <a:gd name="connsiteX65" fmla="*/ 1462897 w 1554975"/>
                      <a:gd name="connsiteY65" fmla="*/ 730148 h 1010640"/>
                      <a:gd name="connsiteX66" fmla="*/ 1468767 w 1554975"/>
                      <a:gd name="connsiteY66" fmla="*/ 639356 h 1010640"/>
                      <a:gd name="connsiteX67" fmla="*/ 1515364 w 1554975"/>
                      <a:gd name="connsiteY67" fmla="*/ 635330 h 1010640"/>
                      <a:gd name="connsiteX68" fmla="*/ 1548818 w 1554975"/>
                      <a:gd name="connsiteY68" fmla="*/ 611091 h 1010640"/>
                      <a:gd name="connsiteX69" fmla="*/ 1554975 w 1554975"/>
                      <a:gd name="connsiteY69" fmla="*/ 513219 h 1010640"/>
                      <a:gd name="connsiteX70" fmla="*/ 1553044 w 1554975"/>
                      <a:gd name="connsiteY70" fmla="*/ 505853 h 1010640"/>
                      <a:gd name="connsiteX71" fmla="*/ 1549361 w 1554975"/>
                      <a:gd name="connsiteY71" fmla="*/ 499414 h 1010640"/>
                      <a:gd name="connsiteX72" fmla="*/ 1547088 w 1554975"/>
                      <a:gd name="connsiteY72" fmla="*/ 494804 h 1010640"/>
                      <a:gd name="connsiteX73" fmla="*/ 1491373 w 1554975"/>
                      <a:gd name="connsiteY73" fmla="*/ 383184 h 1010640"/>
                      <a:gd name="connsiteX74" fmla="*/ 1437906 w 1554975"/>
                      <a:gd name="connsiteY74" fmla="*/ 276021 h 1010640"/>
                      <a:gd name="connsiteX75" fmla="*/ 1435773 w 1554975"/>
                      <a:gd name="connsiteY75" fmla="*/ 270929 h 1010640"/>
                      <a:gd name="connsiteX76" fmla="*/ 1432610 w 1554975"/>
                      <a:gd name="connsiteY76" fmla="*/ 266293 h 1010640"/>
                      <a:gd name="connsiteX77" fmla="*/ 1403845 w 1554975"/>
                      <a:gd name="connsiteY77" fmla="*/ 251498 h 1010640"/>
                      <a:gd name="connsiteX78" fmla="*/ 1360144 w 1554975"/>
                      <a:gd name="connsiteY78" fmla="*/ 164363 h 1010640"/>
                      <a:gd name="connsiteX79" fmla="*/ 1354188 w 1554975"/>
                      <a:gd name="connsiteY79" fmla="*/ 154448 h 1010640"/>
                      <a:gd name="connsiteX80" fmla="*/ 1345711 w 1554975"/>
                      <a:gd name="connsiteY80" fmla="*/ 146681 h 1010640"/>
                      <a:gd name="connsiteX81" fmla="*/ 1335252 w 1554975"/>
                      <a:gd name="connsiteY81" fmla="*/ 141596 h 1010640"/>
                      <a:gd name="connsiteX82" fmla="*/ 1322260 w 1554975"/>
                      <a:gd name="connsiteY82" fmla="*/ 139725 h 1010640"/>
                      <a:gd name="connsiteX83" fmla="*/ 1273124 w 1554975"/>
                      <a:gd name="connsiteY83" fmla="*/ 143891 h 1010640"/>
                      <a:gd name="connsiteX84" fmla="*/ 1217472 w 1554975"/>
                      <a:gd name="connsiteY84" fmla="*/ 32512 h 1010640"/>
                      <a:gd name="connsiteX85" fmla="*/ 1185740 w 1554975"/>
                      <a:gd name="connsiteY85" fmla="*/ 4170 h 1010640"/>
                      <a:gd name="connsiteX86" fmla="*/ 1169339 w 1554975"/>
                      <a:gd name="connsiteY86" fmla="*/ 1612 h 1010640"/>
                      <a:gd name="connsiteX87" fmla="*/ 1150497 w 1554975"/>
                      <a:gd name="connsiteY87" fmla="*/ 4927 h 1010640"/>
                      <a:gd name="connsiteX88" fmla="*/ 1134149 w 1554975"/>
                      <a:gd name="connsiteY88" fmla="*/ 14147 h 1010640"/>
                      <a:gd name="connsiteX89" fmla="*/ 1121642 w 1554975"/>
                      <a:gd name="connsiteY89" fmla="*/ 28187 h 1010640"/>
                      <a:gd name="connsiteX90" fmla="*/ 1114323 w 1554975"/>
                      <a:gd name="connsiteY90" fmla="*/ 45961 h 1010640"/>
                      <a:gd name="connsiteX91" fmla="*/ 1111910 w 1554975"/>
                      <a:gd name="connsiteY91" fmla="*/ 56769 h 1010640"/>
                      <a:gd name="connsiteX92" fmla="*/ 1099070 w 1554975"/>
                      <a:gd name="connsiteY92" fmla="*/ 31267 h 1010640"/>
                      <a:gd name="connsiteX93" fmla="*/ 1071575 w 1554975"/>
                      <a:gd name="connsiteY93" fmla="*/ 4132 h 1010640"/>
                      <a:gd name="connsiteX94" fmla="*/ 1061503 w 1554975"/>
                      <a:gd name="connsiteY94" fmla="*/ 1048 h 1010640"/>
                      <a:gd name="connsiteX95" fmla="*/ 1050798 w 1554975"/>
                      <a:gd name="connsiteY95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6965 w 1554975"/>
                      <a:gd name="connsiteY16" fmla="*/ 87325 h 1010640"/>
                      <a:gd name="connsiteX17" fmla="*/ 845832 w 1554975"/>
                      <a:gd name="connsiteY17" fmla="*/ 83019 h 1010640"/>
                      <a:gd name="connsiteX18" fmla="*/ 351090 w 1554975"/>
                      <a:gd name="connsiteY18" fmla="*/ 118276 h 1010640"/>
                      <a:gd name="connsiteX19" fmla="*/ 330330 w 1554975"/>
                      <a:gd name="connsiteY19" fmla="*/ 136163 h 1010640"/>
                      <a:gd name="connsiteX20" fmla="*/ 331812 w 1554975"/>
                      <a:gd name="connsiteY20" fmla="*/ 363296 h 1010640"/>
                      <a:gd name="connsiteX21" fmla="*/ 328434 w 1554975"/>
                      <a:gd name="connsiteY21" fmla="*/ 356755 h 1010640"/>
                      <a:gd name="connsiteX22" fmla="*/ 289318 w 1554975"/>
                      <a:gd name="connsiteY22" fmla="*/ 332524 h 1010640"/>
                      <a:gd name="connsiteX23" fmla="*/ 48552 w 1554975"/>
                      <a:gd name="connsiteY23" fmla="*/ 353377 h 1010640"/>
                      <a:gd name="connsiteX24" fmla="*/ 15090 w 1554975"/>
                      <a:gd name="connsiteY24" fmla="*/ 377626 h 1010640"/>
                      <a:gd name="connsiteX25" fmla="*/ 0 w 1554975"/>
                      <a:gd name="connsiteY25" fmla="*/ 728040 h 1010640"/>
                      <a:gd name="connsiteX26" fmla="*/ 1917 w 1554975"/>
                      <a:gd name="connsiteY26" fmla="*/ 735393 h 1010640"/>
                      <a:gd name="connsiteX27" fmla="*/ 5600 w 1554975"/>
                      <a:gd name="connsiteY27" fmla="*/ 741832 h 1010640"/>
                      <a:gd name="connsiteX28" fmla="*/ 72466 w 1554975"/>
                      <a:gd name="connsiteY28" fmla="*/ 875792 h 1010640"/>
                      <a:gd name="connsiteX29" fmla="*/ 117017 w 1554975"/>
                      <a:gd name="connsiteY29" fmla="*/ 965085 h 1010640"/>
                      <a:gd name="connsiteX30" fmla="*/ 119151 w 1554975"/>
                      <a:gd name="connsiteY30" fmla="*/ 970178 h 1010640"/>
                      <a:gd name="connsiteX31" fmla="*/ 122326 w 1554975"/>
                      <a:gd name="connsiteY31" fmla="*/ 974813 h 1010640"/>
                      <a:gd name="connsiteX32" fmla="*/ 156324 w 1554975"/>
                      <a:gd name="connsiteY32" fmla="*/ 989723 h 1010640"/>
                      <a:gd name="connsiteX33" fmla="*/ 438619 w 1554975"/>
                      <a:gd name="connsiteY33" fmla="*/ 965250 h 1010640"/>
                      <a:gd name="connsiteX34" fmla="*/ 442988 w 1554975"/>
                      <a:gd name="connsiteY34" fmla="*/ 964120 h 1010640"/>
                      <a:gd name="connsiteX35" fmla="*/ 446976 w 1554975"/>
                      <a:gd name="connsiteY35" fmla="*/ 962329 h 1010640"/>
                      <a:gd name="connsiteX36" fmla="*/ 452843 w 1554975"/>
                      <a:gd name="connsiteY36" fmla="*/ 966626 h 1010640"/>
                      <a:gd name="connsiteX37" fmla="*/ 459336 w 1554975"/>
                      <a:gd name="connsiteY37" fmla="*/ 969776 h 1010640"/>
                      <a:gd name="connsiteX38" fmla="*/ 466282 w 1554975"/>
                      <a:gd name="connsiteY38" fmla="*/ 971714 h 1010640"/>
                      <a:gd name="connsiteX39" fmla="*/ 475818 w 1554975"/>
                      <a:gd name="connsiteY39" fmla="*/ 972337 h 1010640"/>
                      <a:gd name="connsiteX40" fmla="*/ 561251 w 1554975"/>
                      <a:gd name="connsiteY40" fmla="*/ 964946 h 1010640"/>
                      <a:gd name="connsiteX41" fmla="*/ 594710 w 1554975"/>
                      <a:gd name="connsiteY41" fmla="*/ 940701 h 1010640"/>
                      <a:gd name="connsiteX42" fmla="*/ 598754 w 1554975"/>
                      <a:gd name="connsiteY42" fmla="*/ 901865 h 1010640"/>
                      <a:gd name="connsiteX43" fmla="*/ 602716 w 1554975"/>
                      <a:gd name="connsiteY43" fmla="*/ 902347 h 1010640"/>
                      <a:gd name="connsiteX44" fmla="*/ 1037755 w 1554975"/>
                      <a:gd name="connsiteY44" fmla="*/ 865022 h 1010640"/>
                      <a:gd name="connsiteX45" fmla="*/ 1070160 w 1554975"/>
                      <a:gd name="connsiteY45" fmla="*/ 843042 h 1010640"/>
                      <a:gd name="connsiteX46" fmla="*/ 1074127 w 1554975"/>
                      <a:gd name="connsiteY46" fmla="*/ 829919 h 1010640"/>
                      <a:gd name="connsiteX47" fmla="*/ 1123810 w 1554975"/>
                      <a:gd name="connsiteY47" fmla="*/ 928992 h 1010640"/>
                      <a:gd name="connsiteX48" fmla="*/ 1149145 w 1554975"/>
                      <a:gd name="connsiteY48" fmla="*/ 965053 h 1010640"/>
                      <a:gd name="connsiteX49" fmla="*/ 1185422 w 1554975"/>
                      <a:gd name="connsiteY49" fmla="*/ 991879 h 1010640"/>
                      <a:gd name="connsiteX50" fmla="*/ 1226554 w 1554975"/>
                      <a:gd name="connsiteY50" fmla="*/ 1006793 h 1010640"/>
                      <a:gd name="connsiteX51" fmla="*/ 1263345 w 1554975"/>
                      <a:gd name="connsiteY51" fmla="*/ 1010640 h 1010640"/>
                      <a:gd name="connsiteX52" fmla="*/ 1274051 w 1554975"/>
                      <a:gd name="connsiteY52" fmla="*/ 1010399 h 1010640"/>
                      <a:gd name="connsiteX53" fmla="*/ 1326498 w 1554975"/>
                      <a:gd name="connsiteY53" fmla="*/ 999571 h 1010640"/>
                      <a:gd name="connsiteX54" fmla="*/ 1370569 w 1554975"/>
                      <a:gd name="connsiteY54" fmla="*/ 977403 h 1010640"/>
                      <a:gd name="connsiteX55" fmla="*/ 1407765 w 1554975"/>
                      <a:gd name="connsiteY55" fmla="*/ 945834 h 1010640"/>
                      <a:gd name="connsiteX56" fmla="*/ 1434947 w 1554975"/>
                      <a:gd name="connsiteY56" fmla="*/ 905586 h 1010640"/>
                      <a:gd name="connsiteX57" fmla="*/ 1448695 w 1554975"/>
                      <a:gd name="connsiteY57" fmla="*/ 859035 h 1010640"/>
                      <a:gd name="connsiteX58" fmla="*/ 1450047 w 1554975"/>
                      <a:gd name="connsiteY58" fmla="*/ 843064 h 1010640"/>
                      <a:gd name="connsiteX59" fmla="*/ 1449789 w 1554975"/>
                      <a:gd name="connsiteY59" fmla="*/ 827413 h 1010640"/>
                      <a:gd name="connsiteX60" fmla="*/ 1447860 w 1554975"/>
                      <a:gd name="connsiteY60" fmla="*/ 812031 h 1010640"/>
                      <a:gd name="connsiteX61" fmla="*/ 1444240 w 1554975"/>
                      <a:gd name="connsiteY61" fmla="*/ 796811 h 1010640"/>
                      <a:gd name="connsiteX62" fmla="*/ 1437386 w 1554975"/>
                      <a:gd name="connsiteY62" fmla="*/ 778306 h 1010640"/>
                      <a:gd name="connsiteX63" fmla="*/ 1425524 w 1554975"/>
                      <a:gd name="connsiteY63" fmla="*/ 754735 h 1010640"/>
                      <a:gd name="connsiteX64" fmla="*/ 1429448 w 1554975"/>
                      <a:gd name="connsiteY64" fmla="*/ 754392 h 1010640"/>
                      <a:gd name="connsiteX65" fmla="*/ 1462897 w 1554975"/>
                      <a:gd name="connsiteY65" fmla="*/ 730148 h 1010640"/>
                      <a:gd name="connsiteX66" fmla="*/ 1468767 w 1554975"/>
                      <a:gd name="connsiteY66" fmla="*/ 639356 h 1010640"/>
                      <a:gd name="connsiteX67" fmla="*/ 1515364 w 1554975"/>
                      <a:gd name="connsiteY67" fmla="*/ 635330 h 1010640"/>
                      <a:gd name="connsiteX68" fmla="*/ 1548818 w 1554975"/>
                      <a:gd name="connsiteY68" fmla="*/ 611091 h 1010640"/>
                      <a:gd name="connsiteX69" fmla="*/ 1554975 w 1554975"/>
                      <a:gd name="connsiteY69" fmla="*/ 513219 h 1010640"/>
                      <a:gd name="connsiteX70" fmla="*/ 1553044 w 1554975"/>
                      <a:gd name="connsiteY70" fmla="*/ 505853 h 1010640"/>
                      <a:gd name="connsiteX71" fmla="*/ 1549361 w 1554975"/>
                      <a:gd name="connsiteY71" fmla="*/ 499414 h 1010640"/>
                      <a:gd name="connsiteX72" fmla="*/ 1547088 w 1554975"/>
                      <a:gd name="connsiteY72" fmla="*/ 494804 h 1010640"/>
                      <a:gd name="connsiteX73" fmla="*/ 1491373 w 1554975"/>
                      <a:gd name="connsiteY73" fmla="*/ 383184 h 1010640"/>
                      <a:gd name="connsiteX74" fmla="*/ 1437906 w 1554975"/>
                      <a:gd name="connsiteY74" fmla="*/ 276021 h 1010640"/>
                      <a:gd name="connsiteX75" fmla="*/ 1435773 w 1554975"/>
                      <a:gd name="connsiteY75" fmla="*/ 270929 h 1010640"/>
                      <a:gd name="connsiteX76" fmla="*/ 1432610 w 1554975"/>
                      <a:gd name="connsiteY76" fmla="*/ 266293 h 1010640"/>
                      <a:gd name="connsiteX77" fmla="*/ 1403845 w 1554975"/>
                      <a:gd name="connsiteY77" fmla="*/ 251498 h 1010640"/>
                      <a:gd name="connsiteX78" fmla="*/ 1360144 w 1554975"/>
                      <a:gd name="connsiteY78" fmla="*/ 164363 h 1010640"/>
                      <a:gd name="connsiteX79" fmla="*/ 1354188 w 1554975"/>
                      <a:gd name="connsiteY79" fmla="*/ 154448 h 1010640"/>
                      <a:gd name="connsiteX80" fmla="*/ 1345711 w 1554975"/>
                      <a:gd name="connsiteY80" fmla="*/ 146681 h 1010640"/>
                      <a:gd name="connsiteX81" fmla="*/ 1335252 w 1554975"/>
                      <a:gd name="connsiteY81" fmla="*/ 141596 h 1010640"/>
                      <a:gd name="connsiteX82" fmla="*/ 1322260 w 1554975"/>
                      <a:gd name="connsiteY82" fmla="*/ 139725 h 1010640"/>
                      <a:gd name="connsiteX83" fmla="*/ 1273124 w 1554975"/>
                      <a:gd name="connsiteY83" fmla="*/ 143891 h 1010640"/>
                      <a:gd name="connsiteX84" fmla="*/ 1217472 w 1554975"/>
                      <a:gd name="connsiteY84" fmla="*/ 32512 h 1010640"/>
                      <a:gd name="connsiteX85" fmla="*/ 1185740 w 1554975"/>
                      <a:gd name="connsiteY85" fmla="*/ 4170 h 1010640"/>
                      <a:gd name="connsiteX86" fmla="*/ 1169339 w 1554975"/>
                      <a:gd name="connsiteY86" fmla="*/ 1612 h 1010640"/>
                      <a:gd name="connsiteX87" fmla="*/ 1150497 w 1554975"/>
                      <a:gd name="connsiteY87" fmla="*/ 4927 h 1010640"/>
                      <a:gd name="connsiteX88" fmla="*/ 1134149 w 1554975"/>
                      <a:gd name="connsiteY88" fmla="*/ 14147 h 1010640"/>
                      <a:gd name="connsiteX89" fmla="*/ 1121642 w 1554975"/>
                      <a:gd name="connsiteY89" fmla="*/ 28187 h 1010640"/>
                      <a:gd name="connsiteX90" fmla="*/ 1114323 w 1554975"/>
                      <a:gd name="connsiteY90" fmla="*/ 45961 h 1010640"/>
                      <a:gd name="connsiteX91" fmla="*/ 1111910 w 1554975"/>
                      <a:gd name="connsiteY91" fmla="*/ 56769 h 1010640"/>
                      <a:gd name="connsiteX92" fmla="*/ 1099070 w 1554975"/>
                      <a:gd name="connsiteY92" fmla="*/ 31267 h 1010640"/>
                      <a:gd name="connsiteX93" fmla="*/ 1071575 w 1554975"/>
                      <a:gd name="connsiteY93" fmla="*/ 4132 h 1010640"/>
                      <a:gd name="connsiteX94" fmla="*/ 1061503 w 1554975"/>
                      <a:gd name="connsiteY94" fmla="*/ 1048 h 1010640"/>
                      <a:gd name="connsiteX95" fmla="*/ 1050798 w 1554975"/>
                      <a:gd name="connsiteY95" fmla="*/ 0 h 101064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</a:cxnLst>
                    <a:rect l="l" t="t" r="r" b="b"/>
                    <a:pathLst>
                      <a:path w="1554975" h="1010640">
                        <a:moveTo>
                          <a:pt x="1050798" y="0"/>
                        </a:moveTo>
                        <a:lnTo>
                          <a:pt x="1009988" y="17518"/>
                        </a:lnTo>
                        <a:lnTo>
                          <a:pt x="994473" y="54292"/>
                        </a:lnTo>
                        <a:lnTo>
                          <a:pt x="993609" y="78828"/>
                        </a:lnTo>
                        <a:lnTo>
                          <a:pt x="980770" y="53187"/>
                        </a:lnTo>
                        <a:lnTo>
                          <a:pt x="972766" y="40495"/>
                        </a:lnTo>
                        <a:lnTo>
                          <a:pt x="961599" y="30687"/>
                        </a:lnTo>
                        <a:lnTo>
                          <a:pt x="947966" y="24364"/>
                        </a:lnTo>
                        <a:lnTo>
                          <a:pt x="932561" y="22123"/>
                        </a:lnTo>
                        <a:lnTo>
                          <a:pt x="927709" y="22123"/>
                        </a:lnTo>
                        <a:lnTo>
                          <a:pt x="885531" y="47804"/>
                        </a:lnTo>
                        <a:lnTo>
                          <a:pt x="876896" y="86741"/>
                        </a:lnTo>
                        <a:lnTo>
                          <a:pt x="888009" y="157251"/>
                        </a:lnTo>
                        <a:lnTo>
                          <a:pt x="890143" y="163233"/>
                        </a:lnTo>
                        <a:lnTo>
                          <a:pt x="893165" y="168605"/>
                        </a:lnTo>
                        <a:lnTo>
                          <a:pt x="900328" y="183057"/>
                        </a:lnTo>
                        <a:lnTo>
                          <a:pt x="866965" y="87325"/>
                        </a:lnTo>
                        <a:lnTo>
                          <a:pt x="845832" y="83019"/>
                        </a:lnTo>
                        <a:lnTo>
                          <a:pt x="351090" y="118276"/>
                        </a:lnTo>
                        <a:lnTo>
                          <a:pt x="330330" y="136163"/>
                        </a:lnTo>
                        <a:lnTo>
                          <a:pt x="331812" y="363296"/>
                        </a:lnTo>
                        <a:lnTo>
                          <a:pt x="328434" y="356755"/>
                        </a:lnTo>
                        <a:lnTo>
                          <a:pt x="289318" y="332524"/>
                        </a:lnTo>
                        <a:lnTo>
                          <a:pt x="48552" y="353377"/>
                        </a:lnTo>
                        <a:lnTo>
                          <a:pt x="15090" y="377626"/>
                        </a:lnTo>
                        <a:lnTo>
                          <a:pt x="0" y="728040"/>
                        </a:lnTo>
                        <a:lnTo>
                          <a:pt x="1917" y="735393"/>
                        </a:lnTo>
                        <a:lnTo>
                          <a:pt x="5600" y="741832"/>
                        </a:lnTo>
                        <a:lnTo>
                          <a:pt x="72466" y="875792"/>
                        </a:lnTo>
                        <a:lnTo>
                          <a:pt x="117017" y="965085"/>
                        </a:lnTo>
                        <a:lnTo>
                          <a:pt x="119151" y="970178"/>
                        </a:lnTo>
                        <a:lnTo>
                          <a:pt x="122326" y="974813"/>
                        </a:lnTo>
                        <a:lnTo>
                          <a:pt x="156324" y="989723"/>
                        </a:lnTo>
                        <a:lnTo>
                          <a:pt x="438619" y="965250"/>
                        </a:lnTo>
                        <a:lnTo>
                          <a:pt x="442988" y="964120"/>
                        </a:lnTo>
                        <a:lnTo>
                          <a:pt x="446976" y="962329"/>
                        </a:lnTo>
                        <a:lnTo>
                          <a:pt x="452843" y="966626"/>
                        </a:lnTo>
                        <a:lnTo>
                          <a:pt x="459336" y="969776"/>
                        </a:lnTo>
                        <a:lnTo>
                          <a:pt x="466282" y="971714"/>
                        </a:lnTo>
                        <a:lnTo>
                          <a:pt x="475818" y="972337"/>
                        </a:lnTo>
                        <a:lnTo>
                          <a:pt x="561251" y="964946"/>
                        </a:lnTo>
                        <a:lnTo>
                          <a:pt x="594710" y="940701"/>
                        </a:lnTo>
                        <a:lnTo>
                          <a:pt x="598754" y="901865"/>
                        </a:lnTo>
                        <a:lnTo>
                          <a:pt x="602716" y="902347"/>
                        </a:lnTo>
                        <a:lnTo>
                          <a:pt x="1037755" y="865022"/>
                        </a:lnTo>
                        <a:lnTo>
                          <a:pt x="1070160" y="843042"/>
                        </a:lnTo>
                        <a:lnTo>
                          <a:pt x="1074127" y="829919"/>
                        </a:lnTo>
                        <a:lnTo>
                          <a:pt x="1123810" y="928992"/>
                        </a:lnTo>
                        <a:lnTo>
                          <a:pt x="1149145" y="965053"/>
                        </a:lnTo>
                        <a:lnTo>
                          <a:pt x="1185422" y="991879"/>
                        </a:lnTo>
                        <a:lnTo>
                          <a:pt x="1226554" y="1006793"/>
                        </a:lnTo>
                        <a:lnTo>
                          <a:pt x="1263345" y="1010640"/>
                        </a:lnTo>
                        <a:lnTo>
                          <a:pt x="1274051" y="1010399"/>
                        </a:lnTo>
                        <a:lnTo>
                          <a:pt x="1326498" y="999571"/>
                        </a:lnTo>
                        <a:lnTo>
                          <a:pt x="1370569" y="977403"/>
                        </a:lnTo>
                        <a:lnTo>
                          <a:pt x="1407765" y="945834"/>
                        </a:lnTo>
                        <a:lnTo>
                          <a:pt x="1434947" y="905586"/>
                        </a:lnTo>
                        <a:lnTo>
                          <a:pt x="1448695" y="859035"/>
                        </a:lnTo>
                        <a:lnTo>
                          <a:pt x="1450047" y="843064"/>
                        </a:lnTo>
                        <a:lnTo>
                          <a:pt x="1449789" y="827413"/>
                        </a:lnTo>
                        <a:lnTo>
                          <a:pt x="1447860" y="812031"/>
                        </a:lnTo>
                        <a:lnTo>
                          <a:pt x="1444240" y="796811"/>
                        </a:lnTo>
                        <a:lnTo>
                          <a:pt x="1437386" y="778306"/>
                        </a:lnTo>
                        <a:lnTo>
                          <a:pt x="1425524" y="754735"/>
                        </a:lnTo>
                        <a:lnTo>
                          <a:pt x="1429448" y="754392"/>
                        </a:lnTo>
                        <a:lnTo>
                          <a:pt x="1462897" y="730148"/>
                        </a:lnTo>
                        <a:lnTo>
                          <a:pt x="1468767" y="639356"/>
                        </a:lnTo>
                        <a:lnTo>
                          <a:pt x="1515364" y="635330"/>
                        </a:lnTo>
                        <a:lnTo>
                          <a:pt x="1548818" y="611091"/>
                        </a:lnTo>
                        <a:lnTo>
                          <a:pt x="1554975" y="513219"/>
                        </a:lnTo>
                        <a:lnTo>
                          <a:pt x="1553044" y="505853"/>
                        </a:lnTo>
                        <a:lnTo>
                          <a:pt x="1549361" y="499414"/>
                        </a:lnTo>
                        <a:lnTo>
                          <a:pt x="1547088" y="494804"/>
                        </a:lnTo>
                        <a:lnTo>
                          <a:pt x="1491373" y="383184"/>
                        </a:lnTo>
                        <a:lnTo>
                          <a:pt x="1437906" y="276021"/>
                        </a:lnTo>
                        <a:lnTo>
                          <a:pt x="1435773" y="270929"/>
                        </a:lnTo>
                        <a:lnTo>
                          <a:pt x="1432610" y="266293"/>
                        </a:lnTo>
                        <a:lnTo>
                          <a:pt x="1403845" y="251498"/>
                        </a:lnTo>
                        <a:lnTo>
                          <a:pt x="1360144" y="164363"/>
                        </a:lnTo>
                        <a:lnTo>
                          <a:pt x="1354188" y="154448"/>
                        </a:lnTo>
                        <a:lnTo>
                          <a:pt x="1345711" y="146681"/>
                        </a:lnTo>
                        <a:lnTo>
                          <a:pt x="1335252" y="141596"/>
                        </a:lnTo>
                        <a:lnTo>
                          <a:pt x="1322260" y="139725"/>
                        </a:lnTo>
                        <a:lnTo>
                          <a:pt x="1273124" y="143891"/>
                        </a:lnTo>
                        <a:lnTo>
                          <a:pt x="1217472" y="32512"/>
                        </a:lnTo>
                        <a:lnTo>
                          <a:pt x="1185740" y="4170"/>
                        </a:lnTo>
                        <a:lnTo>
                          <a:pt x="1169339" y="1612"/>
                        </a:lnTo>
                        <a:lnTo>
                          <a:pt x="1150497" y="4927"/>
                        </a:lnTo>
                        <a:lnTo>
                          <a:pt x="1134149" y="14147"/>
                        </a:lnTo>
                        <a:lnTo>
                          <a:pt x="1121642" y="28187"/>
                        </a:lnTo>
                        <a:lnTo>
                          <a:pt x="1114323" y="45961"/>
                        </a:lnTo>
                        <a:lnTo>
                          <a:pt x="1111910" y="56769"/>
                        </a:lnTo>
                        <a:lnTo>
                          <a:pt x="1099070" y="31267"/>
                        </a:lnTo>
                        <a:lnTo>
                          <a:pt x="1071575" y="4132"/>
                        </a:lnTo>
                        <a:lnTo>
                          <a:pt x="1061503" y="1048"/>
                        </a:lnTo>
                        <a:lnTo>
                          <a:pt x="1050798" y="0"/>
                        </a:lnTo>
                        <a:close/>
                      </a:path>
                    </a:pathLst>
                  </a:custGeom>
                  <a:solidFill>
                    <a:srgbClr val="050100"/>
                  </a:solidFill>
                </p:spPr>
                <p:txBody>
                  <a:bodyPr wrap="square" lIns="0" tIns="0" rIns="0" bIns="0" rtlCol="0"/>
                  <a:lstStyle/>
                  <a:p>
                    <a:endParaRPr/>
                  </a:p>
                </p:txBody>
              </p:sp>
              <p:sp>
                <p:nvSpPr>
                  <p:cNvPr id="37" name="object 24">
                    <a:extLst>
                      <a:ext uri="{FF2B5EF4-FFF2-40B4-BE49-F238E27FC236}">
                        <a16:creationId xmlns:a16="http://schemas.microsoft.com/office/drawing/2014/main" id="{D0F5D003-A1D5-3D4C-764E-F36CD1680980}"/>
                      </a:ext>
                    </a:extLst>
                  </p:cNvPr>
                  <p:cNvSpPr/>
                  <p:nvPr/>
                </p:nvSpPr>
                <p:spPr>
                  <a:xfrm>
                    <a:off x="600760" y="2309825"/>
                    <a:ext cx="1554976" cy="1010640"/>
                  </a:xfrm>
                  <a:custGeom>
                    <a:avLst/>
                    <a:gdLst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90282 w 1554975"/>
                      <a:gd name="connsiteY17" fmla="*/ 179857 h 1010640"/>
                      <a:gd name="connsiteX18" fmla="*/ 880541 w 1554975"/>
                      <a:gd name="connsiteY18" fmla="*/ 179984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496455 w 1554975"/>
                      <a:gd name="connsiteY22" fmla="*/ 249809 h 1010640"/>
                      <a:gd name="connsiteX23" fmla="*/ 457161 w 1554975"/>
                      <a:gd name="connsiteY23" fmla="*/ 225171 h 1010640"/>
                      <a:gd name="connsiteX24" fmla="*/ 371728 w 1554975"/>
                      <a:gd name="connsiteY24" fmla="*/ 232575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90282 w 1554975"/>
                      <a:gd name="connsiteY17" fmla="*/ 179857 h 1010640"/>
                      <a:gd name="connsiteX18" fmla="*/ 880541 w 1554975"/>
                      <a:gd name="connsiteY18" fmla="*/ 179984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496455 w 1554975"/>
                      <a:gd name="connsiteY22" fmla="*/ 249809 h 1010640"/>
                      <a:gd name="connsiteX23" fmla="*/ 457161 w 1554975"/>
                      <a:gd name="connsiteY23" fmla="*/ 225171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90282 w 1554975"/>
                      <a:gd name="connsiteY17" fmla="*/ 179857 h 1010640"/>
                      <a:gd name="connsiteX18" fmla="*/ 880541 w 1554975"/>
                      <a:gd name="connsiteY18" fmla="*/ 179984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496455 w 1554975"/>
                      <a:gd name="connsiteY22" fmla="*/ 2498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90282 w 1554975"/>
                      <a:gd name="connsiteY17" fmla="*/ 179857 h 1010640"/>
                      <a:gd name="connsiteX18" fmla="*/ 880541 w 1554975"/>
                      <a:gd name="connsiteY18" fmla="*/ 179984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90282 w 1554975"/>
                      <a:gd name="connsiteY17" fmla="*/ 179857 h 1010640"/>
                      <a:gd name="connsiteX18" fmla="*/ 771005 w 1554975"/>
                      <a:gd name="connsiteY18" fmla="*/ 45046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26782 w 1554975"/>
                      <a:gd name="connsiteY17" fmla="*/ 54445 h 1010640"/>
                      <a:gd name="connsiteX18" fmla="*/ 771005 w 1554975"/>
                      <a:gd name="connsiteY18" fmla="*/ 45046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71005 w 1554975"/>
                      <a:gd name="connsiteY18" fmla="*/ 45046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551967 w 1554975"/>
                      <a:gd name="connsiteY19" fmla="*/ 208445 h 1010640"/>
                      <a:gd name="connsiteX20" fmla="*/ 577244 w 1554975"/>
                      <a:gd name="connsiteY20" fmla="*/ 91402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551967 w 1554975"/>
                      <a:gd name="connsiteY19" fmla="*/ 2084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27571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27571 h 1010640"/>
                      <a:gd name="connsiteX23" fmla="*/ 469860 w 1554975"/>
                      <a:gd name="connsiteY23" fmla="*/ 109283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27571 h 1010640"/>
                      <a:gd name="connsiteX23" fmla="*/ 469860 w 1554975"/>
                      <a:gd name="connsiteY23" fmla="*/ 109283 h 1010640"/>
                      <a:gd name="connsiteX24" fmla="*/ 366965 w 1554975"/>
                      <a:gd name="connsiteY24" fmla="*/ 1135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27571 h 1010640"/>
                      <a:gd name="connsiteX23" fmla="*/ 469860 w 1554975"/>
                      <a:gd name="connsiteY23" fmla="*/ 109283 h 1010640"/>
                      <a:gd name="connsiteX24" fmla="*/ 366965 w 1554975"/>
                      <a:gd name="connsiteY24" fmla="*/ 113513 h 1010640"/>
                      <a:gd name="connsiteX25" fmla="*/ 330330 w 1554975"/>
                      <a:gd name="connsiteY25" fmla="*/ 1361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27571 h 1010640"/>
                      <a:gd name="connsiteX23" fmla="*/ 469860 w 1554975"/>
                      <a:gd name="connsiteY23" fmla="*/ 109283 h 1010640"/>
                      <a:gd name="connsiteX24" fmla="*/ 351090 w 1554975"/>
                      <a:gd name="connsiteY24" fmla="*/ 118276 h 1010640"/>
                      <a:gd name="connsiteX25" fmla="*/ 330330 w 1554975"/>
                      <a:gd name="connsiteY25" fmla="*/ 1361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03759 h 1010640"/>
                      <a:gd name="connsiteX23" fmla="*/ 469860 w 1554975"/>
                      <a:gd name="connsiteY23" fmla="*/ 109283 h 1010640"/>
                      <a:gd name="connsiteX24" fmla="*/ 351090 w 1554975"/>
                      <a:gd name="connsiteY24" fmla="*/ 118276 h 1010640"/>
                      <a:gd name="connsiteX25" fmla="*/ 330330 w 1554975"/>
                      <a:gd name="connsiteY25" fmla="*/ 1361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03759 h 1010640"/>
                      <a:gd name="connsiteX23" fmla="*/ 469860 w 1554975"/>
                      <a:gd name="connsiteY23" fmla="*/ 109283 h 1010640"/>
                      <a:gd name="connsiteX24" fmla="*/ 351090 w 1554975"/>
                      <a:gd name="connsiteY24" fmla="*/ 118276 h 1010640"/>
                      <a:gd name="connsiteX25" fmla="*/ 330330 w 1554975"/>
                      <a:gd name="connsiteY25" fmla="*/ 1361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15505 w 1554975"/>
                      <a:gd name="connsiteY21" fmla="*/ 103759 h 1010640"/>
                      <a:gd name="connsiteX22" fmla="*/ 469860 w 1554975"/>
                      <a:gd name="connsiteY22" fmla="*/ 109283 h 1010640"/>
                      <a:gd name="connsiteX23" fmla="*/ 351090 w 1554975"/>
                      <a:gd name="connsiteY23" fmla="*/ 118276 h 1010640"/>
                      <a:gd name="connsiteX24" fmla="*/ 330330 w 1554975"/>
                      <a:gd name="connsiteY24" fmla="*/ 136163 h 1010640"/>
                      <a:gd name="connsiteX25" fmla="*/ 331812 w 1554975"/>
                      <a:gd name="connsiteY25" fmla="*/ 363296 h 1010640"/>
                      <a:gd name="connsiteX26" fmla="*/ 328434 w 1554975"/>
                      <a:gd name="connsiteY26" fmla="*/ 356755 h 1010640"/>
                      <a:gd name="connsiteX27" fmla="*/ 289318 w 1554975"/>
                      <a:gd name="connsiteY27" fmla="*/ 332524 h 1010640"/>
                      <a:gd name="connsiteX28" fmla="*/ 48552 w 1554975"/>
                      <a:gd name="connsiteY28" fmla="*/ 353377 h 1010640"/>
                      <a:gd name="connsiteX29" fmla="*/ 15090 w 1554975"/>
                      <a:gd name="connsiteY29" fmla="*/ 377626 h 1010640"/>
                      <a:gd name="connsiteX30" fmla="*/ 0 w 1554975"/>
                      <a:gd name="connsiteY30" fmla="*/ 728040 h 1010640"/>
                      <a:gd name="connsiteX31" fmla="*/ 1917 w 1554975"/>
                      <a:gd name="connsiteY31" fmla="*/ 735393 h 1010640"/>
                      <a:gd name="connsiteX32" fmla="*/ 5600 w 1554975"/>
                      <a:gd name="connsiteY32" fmla="*/ 741832 h 1010640"/>
                      <a:gd name="connsiteX33" fmla="*/ 72466 w 1554975"/>
                      <a:gd name="connsiteY33" fmla="*/ 875792 h 1010640"/>
                      <a:gd name="connsiteX34" fmla="*/ 117017 w 1554975"/>
                      <a:gd name="connsiteY34" fmla="*/ 965085 h 1010640"/>
                      <a:gd name="connsiteX35" fmla="*/ 119151 w 1554975"/>
                      <a:gd name="connsiteY35" fmla="*/ 970178 h 1010640"/>
                      <a:gd name="connsiteX36" fmla="*/ 122326 w 1554975"/>
                      <a:gd name="connsiteY36" fmla="*/ 974813 h 1010640"/>
                      <a:gd name="connsiteX37" fmla="*/ 156324 w 1554975"/>
                      <a:gd name="connsiteY37" fmla="*/ 989723 h 1010640"/>
                      <a:gd name="connsiteX38" fmla="*/ 438619 w 1554975"/>
                      <a:gd name="connsiteY38" fmla="*/ 965250 h 1010640"/>
                      <a:gd name="connsiteX39" fmla="*/ 442988 w 1554975"/>
                      <a:gd name="connsiteY39" fmla="*/ 964120 h 1010640"/>
                      <a:gd name="connsiteX40" fmla="*/ 446976 w 1554975"/>
                      <a:gd name="connsiteY40" fmla="*/ 962329 h 1010640"/>
                      <a:gd name="connsiteX41" fmla="*/ 452843 w 1554975"/>
                      <a:gd name="connsiteY41" fmla="*/ 966626 h 1010640"/>
                      <a:gd name="connsiteX42" fmla="*/ 459336 w 1554975"/>
                      <a:gd name="connsiteY42" fmla="*/ 969776 h 1010640"/>
                      <a:gd name="connsiteX43" fmla="*/ 466282 w 1554975"/>
                      <a:gd name="connsiteY43" fmla="*/ 971714 h 1010640"/>
                      <a:gd name="connsiteX44" fmla="*/ 475818 w 1554975"/>
                      <a:gd name="connsiteY44" fmla="*/ 972337 h 1010640"/>
                      <a:gd name="connsiteX45" fmla="*/ 561251 w 1554975"/>
                      <a:gd name="connsiteY45" fmla="*/ 964946 h 1010640"/>
                      <a:gd name="connsiteX46" fmla="*/ 594710 w 1554975"/>
                      <a:gd name="connsiteY46" fmla="*/ 940701 h 1010640"/>
                      <a:gd name="connsiteX47" fmla="*/ 598754 w 1554975"/>
                      <a:gd name="connsiteY47" fmla="*/ 901865 h 1010640"/>
                      <a:gd name="connsiteX48" fmla="*/ 602716 w 1554975"/>
                      <a:gd name="connsiteY48" fmla="*/ 902347 h 1010640"/>
                      <a:gd name="connsiteX49" fmla="*/ 1037755 w 1554975"/>
                      <a:gd name="connsiteY49" fmla="*/ 865022 h 1010640"/>
                      <a:gd name="connsiteX50" fmla="*/ 1070160 w 1554975"/>
                      <a:gd name="connsiteY50" fmla="*/ 843042 h 1010640"/>
                      <a:gd name="connsiteX51" fmla="*/ 1074127 w 1554975"/>
                      <a:gd name="connsiteY51" fmla="*/ 829919 h 1010640"/>
                      <a:gd name="connsiteX52" fmla="*/ 1123810 w 1554975"/>
                      <a:gd name="connsiteY52" fmla="*/ 928992 h 1010640"/>
                      <a:gd name="connsiteX53" fmla="*/ 1149145 w 1554975"/>
                      <a:gd name="connsiteY53" fmla="*/ 965053 h 1010640"/>
                      <a:gd name="connsiteX54" fmla="*/ 1185422 w 1554975"/>
                      <a:gd name="connsiteY54" fmla="*/ 991879 h 1010640"/>
                      <a:gd name="connsiteX55" fmla="*/ 1226554 w 1554975"/>
                      <a:gd name="connsiteY55" fmla="*/ 1006793 h 1010640"/>
                      <a:gd name="connsiteX56" fmla="*/ 1263345 w 1554975"/>
                      <a:gd name="connsiteY56" fmla="*/ 1010640 h 1010640"/>
                      <a:gd name="connsiteX57" fmla="*/ 1274051 w 1554975"/>
                      <a:gd name="connsiteY57" fmla="*/ 1010399 h 1010640"/>
                      <a:gd name="connsiteX58" fmla="*/ 1326498 w 1554975"/>
                      <a:gd name="connsiteY58" fmla="*/ 999571 h 1010640"/>
                      <a:gd name="connsiteX59" fmla="*/ 1370569 w 1554975"/>
                      <a:gd name="connsiteY59" fmla="*/ 977403 h 1010640"/>
                      <a:gd name="connsiteX60" fmla="*/ 1407765 w 1554975"/>
                      <a:gd name="connsiteY60" fmla="*/ 945834 h 1010640"/>
                      <a:gd name="connsiteX61" fmla="*/ 1434947 w 1554975"/>
                      <a:gd name="connsiteY61" fmla="*/ 905586 h 1010640"/>
                      <a:gd name="connsiteX62" fmla="*/ 1448695 w 1554975"/>
                      <a:gd name="connsiteY62" fmla="*/ 859035 h 1010640"/>
                      <a:gd name="connsiteX63" fmla="*/ 1450047 w 1554975"/>
                      <a:gd name="connsiteY63" fmla="*/ 843064 h 1010640"/>
                      <a:gd name="connsiteX64" fmla="*/ 1449789 w 1554975"/>
                      <a:gd name="connsiteY64" fmla="*/ 827413 h 1010640"/>
                      <a:gd name="connsiteX65" fmla="*/ 1447860 w 1554975"/>
                      <a:gd name="connsiteY65" fmla="*/ 812031 h 1010640"/>
                      <a:gd name="connsiteX66" fmla="*/ 1444240 w 1554975"/>
                      <a:gd name="connsiteY66" fmla="*/ 796811 h 1010640"/>
                      <a:gd name="connsiteX67" fmla="*/ 1437386 w 1554975"/>
                      <a:gd name="connsiteY67" fmla="*/ 778306 h 1010640"/>
                      <a:gd name="connsiteX68" fmla="*/ 1425524 w 1554975"/>
                      <a:gd name="connsiteY68" fmla="*/ 754735 h 1010640"/>
                      <a:gd name="connsiteX69" fmla="*/ 1429448 w 1554975"/>
                      <a:gd name="connsiteY69" fmla="*/ 754392 h 1010640"/>
                      <a:gd name="connsiteX70" fmla="*/ 1462897 w 1554975"/>
                      <a:gd name="connsiteY70" fmla="*/ 730148 h 1010640"/>
                      <a:gd name="connsiteX71" fmla="*/ 1468767 w 1554975"/>
                      <a:gd name="connsiteY71" fmla="*/ 639356 h 1010640"/>
                      <a:gd name="connsiteX72" fmla="*/ 1515364 w 1554975"/>
                      <a:gd name="connsiteY72" fmla="*/ 635330 h 1010640"/>
                      <a:gd name="connsiteX73" fmla="*/ 1548818 w 1554975"/>
                      <a:gd name="connsiteY73" fmla="*/ 611091 h 1010640"/>
                      <a:gd name="connsiteX74" fmla="*/ 1554975 w 1554975"/>
                      <a:gd name="connsiteY74" fmla="*/ 513219 h 1010640"/>
                      <a:gd name="connsiteX75" fmla="*/ 1553044 w 1554975"/>
                      <a:gd name="connsiteY75" fmla="*/ 505853 h 1010640"/>
                      <a:gd name="connsiteX76" fmla="*/ 1549361 w 1554975"/>
                      <a:gd name="connsiteY76" fmla="*/ 499414 h 1010640"/>
                      <a:gd name="connsiteX77" fmla="*/ 1547088 w 1554975"/>
                      <a:gd name="connsiteY77" fmla="*/ 494804 h 1010640"/>
                      <a:gd name="connsiteX78" fmla="*/ 1491373 w 1554975"/>
                      <a:gd name="connsiteY78" fmla="*/ 383184 h 1010640"/>
                      <a:gd name="connsiteX79" fmla="*/ 1437906 w 1554975"/>
                      <a:gd name="connsiteY79" fmla="*/ 276021 h 1010640"/>
                      <a:gd name="connsiteX80" fmla="*/ 1435773 w 1554975"/>
                      <a:gd name="connsiteY80" fmla="*/ 270929 h 1010640"/>
                      <a:gd name="connsiteX81" fmla="*/ 1432610 w 1554975"/>
                      <a:gd name="connsiteY81" fmla="*/ 266293 h 1010640"/>
                      <a:gd name="connsiteX82" fmla="*/ 1403845 w 1554975"/>
                      <a:gd name="connsiteY82" fmla="*/ 251498 h 1010640"/>
                      <a:gd name="connsiteX83" fmla="*/ 1360144 w 1554975"/>
                      <a:gd name="connsiteY83" fmla="*/ 164363 h 1010640"/>
                      <a:gd name="connsiteX84" fmla="*/ 1354188 w 1554975"/>
                      <a:gd name="connsiteY84" fmla="*/ 154448 h 1010640"/>
                      <a:gd name="connsiteX85" fmla="*/ 1345711 w 1554975"/>
                      <a:gd name="connsiteY85" fmla="*/ 146681 h 1010640"/>
                      <a:gd name="connsiteX86" fmla="*/ 1335252 w 1554975"/>
                      <a:gd name="connsiteY86" fmla="*/ 141596 h 1010640"/>
                      <a:gd name="connsiteX87" fmla="*/ 1322260 w 1554975"/>
                      <a:gd name="connsiteY87" fmla="*/ 139725 h 1010640"/>
                      <a:gd name="connsiteX88" fmla="*/ 1273124 w 1554975"/>
                      <a:gd name="connsiteY88" fmla="*/ 143891 h 1010640"/>
                      <a:gd name="connsiteX89" fmla="*/ 1217472 w 1554975"/>
                      <a:gd name="connsiteY89" fmla="*/ 32512 h 1010640"/>
                      <a:gd name="connsiteX90" fmla="*/ 1185740 w 1554975"/>
                      <a:gd name="connsiteY90" fmla="*/ 4170 h 1010640"/>
                      <a:gd name="connsiteX91" fmla="*/ 1169339 w 1554975"/>
                      <a:gd name="connsiteY91" fmla="*/ 1612 h 1010640"/>
                      <a:gd name="connsiteX92" fmla="*/ 1150497 w 1554975"/>
                      <a:gd name="connsiteY92" fmla="*/ 4927 h 1010640"/>
                      <a:gd name="connsiteX93" fmla="*/ 1134149 w 1554975"/>
                      <a:gd name="connsiteY93" fmla="*/ 14147 h 1010640"/>
                      <a:gd name="connsiteX94" fmla="*/ 1121642 w 1554975"/>
                      <a:gd name="connsiteY94" fmla="*/ 28187 h 1010640"/>
                      <a:gd name="connsiteX95" fmla="*/ 1114323 w 1554975"/>
                      <a:gd name="connsiteY95" fmla="*/ 45961 h 1010640"/>
                      <a:gd name="connsiteX96" fmla="*/ 1111910 w 1554975"/>
                      <a:gd name="connsiteY96" fmla="*/ 56769 h 1010640"/>
                      <a:gd name="connsiteX97" fmla="*/ 1099070 w 1554975"/>
                      <a:gd name="connsiteY97" fmla="*/ 31267 h 1010640"/>
                      <a:gd name="connsiteX98" fmla="*/ 1071575 w 1554975"/>
                      <a:gd name="connsiteY98" fmla="*/ 4132 h 1010640"/>
                      <a:gd name="connsiteX99" fmla="*/ 1061503 w 1554975"/>
                      <a:gd name="connsiteY99" fmla="*/ 1048 h 1010640"/>
                      <a:gd name="connsiteX100" fmla="*/ 1050798 w 1554975"/>
                      <a:gd name="connsiteY100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15505 w 1554975"/>
                      <a:gd name="connsiteY20" fmla="*/ 103759 h 1010640"/>
                      <a:gd name="connsiteX21" fmla="*/ 469860 w 1554975"/>
                      <a:gd name="connsiteY21" fmla="*/ 109283 h 1010640"/>
                      <a:gd name="connsiteX22" fmla="*/ 351090 w 1554975"/>
                      <a:gd name="connsiteY22" fmla="*/ 118276 h 1010640"/>
                      <a:gd name="connsiteX23" fmla="*/ 330330 w 1554975"/>
                      <a:gd name="connsiteY23" fmla="*/ 136163 h 1010640"/>
                      <a:gd name="connsiteX24" fmla="*/ 331812 w 1554975"/>
                      <a:gd name="connsiteY24" fmla="*/ 363296 h 1010640"/>
                      <a:gd name="connsiteX25" fmla="*/ 328434 w 1554975"/>
                      <a:gd name="connsiteY25" fmla="*/ 356755 h 1010640"/>
                      <a:gd name="connsiteX26" fmla="*/ 289318 w 1554975"/>
                      <a:gd name="connsiteY26" fmla="*/ 332524 h 1010640"/>
                      <a:gd name="connsiteX27" fmla="*/ 48552 w 1554975"/>
                      <a:gd name="connsiteY27" fmla="*/ 353377 h 1010640"/>
                      <a:gd name="connsiteX28" fmla="*/ 15090 w 1554975"/>
                      <a:gd name="connsiteY28" fmla="*/ 377626 h 1010640"/>
                      <a:gd name="connsiteX29" fmla="*/ 0 w 1554975"/>
                      <a:gd name="connsiteY29" fmla="*/ 728040 h 1010640"/>
                      <a:gd name="connsiteX30" fmla="*/ 1917 w 1554975"/>
                      <a:gd name="connsiteY30" fmla="*/ 735393 h 1010640"/>
                      <a:gd name="connsiteX31" fmla="*/ 5600 w 1554975"/>
                      <a:gd name="connsiteY31" fmla="*/ 741832 h 1010640"/>
                      <a:gd name="connsiteX32" fmla="*/ 72466 w 1554975"/>
                      <a:gd name="connsiteY32" fmla="*/ 875792 h 1010640"/>
                      <a:gd name="connsiteX33" fmla="*/ 117017 w 1554975"/>
                      <a:gd name="connsiteY33" fmla="*/ 965085 h 1010640"/>
                      <a:gd name="connsiteX34" fmla="*/ 119151 w 1554975"/>
                      <a:gd name="connsiteY34" fmla="*/ 970178 h 1010640"/>
                      <a:gd name="connsiteX35" fmla="*/ 122326 w 1554975"/>
                      <a:gd name="connsiteY35" fmla="*/ 974813 h 1010640"/>
                      <a:gd name="connsiteX36" fmla="*/ 156324 w 1554975"/>
                      <a:gd name="connsiteY36" fmla="*/ 989723 h 1010640"/>
                      <a:gd name="connsiteX37" fmla="*/ 438619 w 1554975"/>
                      <a:gd name="connsiteY37" fmla="*/ 965250 h 1010640"/>
                      <a:gd name="connsiteX38" fmla="*/ 442988 w 1554975"/>
                      <a:gd name="connsiteY38" fmla="*/ 964120 h 1010640"/>
                      <a:gd name="connsiteX39" fmla="*/ 446976 w 1554975"/>
                      <a:gd name="connsiteY39" fmla="*/ 962329 h 1010640"/>
                      <a:gd name="connsiteX40" fmla="*/ 452843 w 1554975"/>
                      <a:gd name="connsiteY40" fmla="*/ 966626 h 1010640"/>
                      <a:gd name="connsiteX41" fmla="*/ 459336 w 1554975"/>
                      <a:gd name="connsiteY41" fmla="*/ 969776 h 1010640"/>
                      <a:gd name="connsiteX42" fmla="*/ 466282 w 1554975"/>
                      <a:gd name="connsiteY42" fmla="*/ 971714 h 1010640"/>
                      <a:gd name="connsiteX43" fmla="*/ 475818 w 1554975"/>
                      <a:gd name="connsiteY43" fmla="*/ 972337 h 1010640"/>
                      <a:gd name="connsiteX44" fmla="*/ 561251 w 1554975"/>
                      <a:gd name="connsiteY44" fmla="*/ 964946 h 1010640"/>
                      <a:gd name="connsiteX45" fmla="*/ 594710 w 1554975"/>
                      <a:gd name="connsiteY45" fmla="*/ 940701 h 1010640"/>
                      <a:gd name="connsiteX46" fmla="*/ 598754 w 1554975"/>
                      <a:gd name="connsiteY46" fmla="*/ 901865 h 1010640"/>
                      <a:gd name="connsiteX47" fmla="*/ 602716 w 1554975"/>
                      <a:gd name="connsiteY47" fmla="*/ 902347 h 1010640"/>
                      <a:gd name="connsiteX48" fmla="*/ 1037755 w 1554975"/>
                      <a:gd name="connsiteY48" fmla="*/ 865022 h 1010640"/>
                      <a:gd name="connsiteX49" fmla="*/ 1070160 w 1554975"/>
                      <a:gd name="connsiteY49" fmla="*/ 843042 h 1010640"/>
                      <a:gd name="connsiteX50" fmla="*/ 1074127 w 1554975"/>
                      <a:gd name="connsiteY50" fmla="*/ 829919 h 1010640"/>
                      <a:gd name="connsiteX51" fmla="*/ 1123810 w 1554975"/>
                      <a:gd name="connsiteY51" fmla="*/ 928992 h 1010640"/>
                      <a:gd name="connsiteX52" fmla="*/ 1149145 w 1554975"/>
                      <a:gd name="connsiteY52" fmla="*/ 965053 h 1010640"/>
                      <a:gd name="connsiteX53" fmla="*/ 1185422 w 1554975"/>
                      <a:gd name="connsiteY53" fmla="*/ 991879 h 1010640"/>
                      <a:gd name="connsiteX54" fmla="*/ 1226554 w 1554975"/>
                      <a:gd name="connsiteY54" fmla="*/ 1006793 h 1010640"/>
                      <a:gd name="connsiteX55" fmla="*/ 1263345 w 1554975"/>
                      <a:gd name="connsiteY55" fmla="*/ 1010640 h 1010640"/>
                      <a:gd name="connsiteX56" fmla="*/ 1274051 w 1554975"/>
                      <a:gd name="connsiteY56" fmla="*/ 1010399 h 1010640"/>
                      <a:gd name="connsiteX57" fmla="*/ 1326498 w 1554975"/>
                      <a:gd name="connsiteY57" fmla="*/ 999571 h 1010640"/>
                      <a:gd name="connsiteX58" fmla="*/ 1370569 w 1554975"/>
                      <a:gd name="connsiteY58" fmla="*/ 977403 h 1010640"/>
                      <a:gd name="connsiteX59" fmla="*/ 1407765 w 1554975"/>
                      <a:gd name="connsiteY59" fmla="*/ 945834 h 1010640"/>
                      <a:gd name="connsiteX60" fmla="*/ 1434947 w 1554975"/>
                      <a:gd name="connsiteY60" fmla="*/ 905586 h 1010640"/>
                      <a:gd name="connsiteX61" fmla="*/ 1448695 w 1554975"/>
                      <a:gd name="connsiteY61" fmla="*/ 859035 h 1010640"/>
                      <a:gd name="connsiteX62" fmla="*/ 1450047 w 1554975"/>
                      <a:gd name="connsiteY62" fmla="*/ 843064 h 1010640"/>
                      <a:gd name="connsiteX63" fmla="*/ 1449789 w 1554975"/>
                      <a:gd name="connsiteY63" fmla="*/ 827413 h 1010640"/>
                      <a:gd name="connsiteX64" fmla="*/ 1447860 w 1554975"/>
                      <a:gd name="connsiteY64" fmla="*/ 812031 h 1010640"/>
                      <a:gd name="connsiteX65" fmla="*/ 1444240 w 1554975"/>
                      <a:gd name="connsiteY65" fmla="*/ 796811 h 1010640"/>
                      <a:gd name="connsiteX66" fmla="*/ 1437386 w 1554975"/>
                      <a:gd name="connsiteY66" fmla="*/ 778306 h 1010640"/>
                      <a:gd name="connsiteX67" fmla="*/ 1425524 w 1554975"/>
                      <a:gd name="connsiteY67" fmla="*/ 754735 h 1010640"/>
                      <a:gd name="connsiteX68" fmla="*/ 1429448 w 1554975"/>
                      <a:gd name="connsiteY68" fmla="*/ 754392 h 1010640"/>
                      <a:gd name="connsiteX69" fmla="*/ 1462897 w 1554975"/>
                      <a:gd name="connsiteY69" fmla="*/ 730148 h 1010640"/>
                      <a:gd name="connsiteX70" fmla="*/ 1468767 w 1554975"/>
                      <a:gd name="connsiteY70" fmla="*/ 639356 h 1010640"/>
                      <a:gd name="connsiteX71" fmla="*/ 1515364 w 1554975"/>
                      <a:gd name="connsiteY71" fmla="*/ 635330 h 1010640"/>
                      <a:gd name="connsiteX72" fmla="*/ 1548818 w 1554975"/>
                      <a:gd name="connsiteY72" fmla="*/ 611091 h 1010640"/>
                      <a:gd name="connsiteX73" fmla="*/ 1554975 w 1554975"/>
                      <a:gd name="connsiteY73" fmla="*/ 513219 h 1010640"/>
                      <a:gd name="connsiteX74" fmla="*/ 1553044 w 1554975"/>
                      <a:gd name="connsiteY74" fmla="*/ 505853 h 1010640"/>
                      <a:gd name="connsiteX75" fmla="*/ 1549361 w 1554975"/>
                      <a:gd name="connsiteY75" fmla="*/ 499414 h 1010640"/>
                      <a:gd name="connsiteX76" fmla="*/ 1547088 w 1554975"/>
                      <a:gd name="connsiteY76" fmla="*/ 494804 h 1010640"/>
                      <a:gd name="connsiteX77" fmla="*/ 1491373 w 1554975"/>
                      <a:gd name="connsiteY77" fmla="*/ 383184 h 1010640"/>
                      <a:gd name="connsiteX78" fmla="*/ 1437906 w 1554975"/>
                      <a:gd name="connsiteY78" fmla="*/ 276021 h 1010640"/>
                      <a:gd name="connsiteX79" fmla="*/ 1435773 w 1554975"/>
                      <a:gd name="connsiteY79" fmla="*/ 270929 h 1010640"/>
                      <a:gd name="connsiteX80" fmla="*/ 1432610 w 1554975"/>
                      <a:gd name="connsiteY80" fmla="*/ 266293 h 1010640"/>
                      <a:gd name="connsiteX81" fmla="*/ 1403845 w 1554975"/>
                      <a:gd name="connsiteY81" fmla="*/ 251498 h 1010640"/>
                      <a:gd name="connsiteX82" fmla="*/ 1360144 w 1554975"/>
                      <a:gd name="connsiteY82" fmla="*/ 164363 h 1010640"/>
                      <a:gd name="connsiteX83" fmla="*/ 1354188 w 1554975"/>
                      <a:gd name="connsiteY83" fmla="*/ 154448 h 1010640"/>
                      <a:gd name="connsiteX84" fmla="*/ 1345711 w 1554975"/>
                      <a:gd name="connsiteY84" fmla="*/ 146681 h 1010640"/>
                      <a:gd name="connsiteX85" fmla="*/ 1335252 w 1554975"/>
                      <a:gd name="connsiteY85" fmla="*/ 141596 h 1010640"/>
                      <a:gd name="connsiteX86" fmla="*/ 1322260 w 1554975"/>
                      <a:gd name="connsiteY86" fmla="*/ 139725 h 1010640"/>
                      <a:gd name="connsiteX87" fmla="*/ 1273124 w 1554975"/>
                      <a:gd name="connsiteY87" fmla="*/ 143891 h 1010640"/>
                      <a:gd name="connsiteX88" fmla="*/ 1217472 w 1554975"/>
                      <a:gd name="connsiteY88" fmla="*/ 32512 h 1010640"/>
                      <a:gd name="connsiteX89" fmla="*/ 1185740 w 1554975"/>
                      <a:gd name="connsiteY89" fmla="*/ 4170 h 1010640"/>
                      <a:gd name="connsiteX90" fmla="*/ 1169339 w 1554975"/>
                      <a:gd name="connsiteY90" fmla="*/ 1612 h 1010640"/>
                      <a:gd name="connsiteX91" fmla="*/ 1150497 w 1554975"/>
                      <a:gd name="connsiteY91" fmla="*/ 4927 h 1010640"/>
                      <a:gd name="connsiteX92" fmla="*/ 1134149 w 1554975"/>
                      <a:gd name="connsiteY92" fmla="*/ 14147 h 1010640"/>
                      <a:gd name="connsiteX93" fmla="*/ 1121642 w 1554975"/>
                      <a:gd name="connsiteY93" fmla="*/ 28187 h 1010640"/>
                      <a:gd name="connsiteX94" fmla="*/ 1114323 w 1554975"/>
                      <a:gd name="connsiteY94" fmla="*/ 45961 h 1010640"/>
                      <a:gd name="connsiteX95" fmla="*/ 1111910 w 1554975"/>
                      <a:gd name="connsiteY95" fmla="*/ 56769 h 1010640"/>
                      <a:gd name="connsiteX96" fmla="*/ 1099070 w 1554975"/>
                      <a:gd name="connsiteY96" fmla="*/ 31267 h 1010640"/>
                      <a:gd name="connsiteX97" fmla="*/ 1071575 w 1554975"/>
                      <a:gd name="connsiteY97" fmla="*/ 4132 h 1010640"/>
                      <a:gd name="connsiteX98" fmla="*/ 1061503 w 1554975"/>
                      <a:gd name="connsiteY98" fmla="*/ 1048 h 1010640"/>
                      <a:gd name="connsiteX99" fmla="*/ 1050798 w 1554975"/>
                      <a:gd name="connsiteY99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515505 w 1554975"/>
                      <a:gd name="connsiteY19" fmla="*/ 103759 h 1010640"/>
                      <a:gd name="connsiteX20" fmla="*/ 469860 w 1554975"/>
                      <a:gd name="connsiteY20" fmla="*/ 109283 h 1010640"/>
                      <a:gd name="connsiteX21" fmla="*/ 351090 w 1554975"/>
                      <a:gd name="connsiteY21" fmla="*/ 118276 h 1010640"/>
                      <a:gd name="connsiteX22" fmla="*/ 330330 w 1554975"/>
                      <a:gd name="connsiteY22" fmla="*/ 136163 h 1010640"/>
                      <a:gd name="connsiteX23" fmla="*/ 331812 w 1554975"/>
                      <a:gd name="connsiteY23" fmla="*/ 363296 h 1010640"/>
                      <a:gd name="connsiteX24" fmla="*/ 328434 w 1554975"/>
                      <a:gd name="connsiteY24" fmla="*/ 356755 h 1010640"/>
                      <a:gd name="connsiteX25" fmla="*/ 289318 w 1554975"/>
                      <a:gd name="connsiteY25" fmla="*/ 332524 h 1010640"/>
                      <a:gd name="connsiteX26" fmla="*/ 48552 w 1554975"/>
                      <a:gd name="connsiteY26" fmla="*/ 353377 h 1010640"/>
                      <a:gd name="connsiteX27" fmla="*/ 15090 w 1554975"/>
                      <a:gd name="connsiteY27" fmla="*/ 377626 h 1010640"/>
                      <a:gd name="connsiteX28" fmla="*/ 0 w 1554975"/>
                      <a:gd name="connsiteY28" fmla="*/ 728040 h 1010640"/>
                      <a:gd name="connsiteX29" fmla="*/ 1917 w 1554975"/>
                      <a:gd name="connsiteY29" fmla="*/ 735393 h 1010640"/>
                      <a:gd name="connsiteX30" fmla="*/ 5600 w 1554975"/>
                      <a:gd name="connsiteY30" fmla="*/ 741832 h 1010640"/>
                      <a:gd name="connsiteX31" fmla="*/ 72466 w 1554975"/>
                      <a:gd name="connsiteY31" fmla="*/ 875792 h 1010640"/>
                      <a:gd name="connsiteX32" fmla="*/ 117017 w 1554975"/>
                      <a:gd name="connsiteY32" fmla="*/ 965085 h 1010640"/>
                      <a:gd name="connsiteX33" fmla="*/ 119151 w 1554975"/>
                      <a:gd name="connsiteY33" fmla="*/ 970178 h 1010640"/>
                      <a:gd name="connsiteX34" fmla="*/ 122326 w 1554975"/>
                      <a:gd name="connsiteY34" fmla="*/ 974813 h 1010640"/>
                      <a:gd name="connsiteX35" fmla="*/ 156324 w 1554975"/>
                      <a:gd name="connsiteY35" fmla="*/ 989723 h 1010640"/>
                      <a:gd name="connsiteX36" fmla="*/ 438619 w 1554975"/>
                      <a:gd name="connsiteY36" fmla="*/ 965250 h 1010640"/>
                      <a:gd name="connsiteX37" fmla="*/ 442988 w 1554975"/>
                      <a:gd name="connsiteY37" fmla="*/ 964120 h 1010640"/>
                      <a:gd name="connsiteX38" fmla="*/ 446976 w 1554975"/>
                      <a:gd name="connsiteY38" fmla="*/ 962329 h 1010640"/>
                      <a:gd name="connsiteX39" fmla="*/ 452843 w 1554975"/>
                      <a:gd name="connsiteY39" fmla="*/ 966626 h 1010640"/>
                      <a:gd name="connsiteX40" fmla="*/ 459336 w 1554975"/>
                      <a:gd name="connsiteY40" fmla="*/ 969776 h 1010640"/>
                      <a:gd name="connsiteX41" fmla="*/ 466282 w 1554975"/>
                      <a:gd name="connsiteY41" fmla="*/ 971714 h 1010640"/>
                      <a:gd name="connsiteX42" fmla="*/ 475818 w 1554975"/>
                      <a:gd name="connsiteY42" fmla="*/ 972337 h 1010640"/>
                      <a:gd name="connsiteX43" fmla="*/ 561251 w 1554975"/>
                      <a:gd name="connsiteY43" fmla="*/ 964946 h 1010640"/>
                      <a:gd name="connsiteX44" fmla="*/ 594710 w 1554975"/>
                      <a:gd name="connsiteY44" fmla="*/ 940701 h 1010640"/>
                      <a:gd name="connsiteX45" fmla="*/ 598754 w 1554975"/>
                      <a:gd name="connsiteY45" fmla="*/ 901865 h 1010640"/>
                      <a:gd name="connsiteX46" fmla="*/ 602716 w 1554975"/>
                      <a:gd name="connsiteY46" fmla="*/ 902347 h 1010640"/>
                      <a:gd name="connsiteX47" fmla="*/ 1037755 w 1554975"/>
                      <a:gd name="connsiteY47" fmla="*/ 865022 h 1010640"/>
                      <a:gd name="connsiteX48" fmla="*/ 1070160 w 1554975"/>
                      <a:gd name="connsiteY48" fmla="*/ 843042 h 1010640"/>
                      <a:gd name="connsiteX49" fmla="*/ 1074127 w 1554975"/>
                      <a:gd name="connsiteY49" fmla="*/ 829919 h 1010640"/>
                      <a:gd name="connsiteX50" fmla="*/ 1123810 w 1554975"/>
                      <a:gd name="connsiteY50" fmla="*/ 928992 h 1010640"/>
                      <a:gd name="connsiteX51" fmla="*/ 1149145 w 1554975"/>
                      <a:gd name="connsiteY51" fmla="*/ 965053 h 1010640"/>
                      <a:gd name="connsiteX52" fmla="*/ 1185422 w 1554975"/>
                      <a:gd name="connsiteY52" fmla="*/ 991879 h 1010640"/>
                      <a:gd name="connsiteX53" fmla="*/ 1226554 w 1554975"/>
                      <a:gd name="connsiteY53" fmla="*/ 1006793 h 1010640"/>
                      <a:gd name="connsiteX54" fmla="*/ 1263345 w 1554975"/>
                      <a:gd name="connsiteY54" fmla="*/ 1010640 h 1010640"/>
                      <a:gd name="connsiteX55" fmla="*/ 1274051 w 1554975"/>
                      <a:gd name="connsiteY55" fmla="*/ 1010399 h 1010640"/>
                      <a:gd name="connsiteX56" fmla="*/ 1326498 w 1554975"/>
                      <a:gd name="connsiteY56" fmla="*/ 999571 h 1010640"/>
                      <a:gd name="connsiteX57" fmla="*/ 1370569 w 1554975"/>
                      <a:gd name="connsiteY57" fmla="*/ 977403 h 1010640"/>
                      <a:gd name="connsiteX58" fmla="*/ 1407765 w 1554975"/>
                      <a:gd name="connsiteY58" fmla="*/ 945834 h 1010640"/>
                      <a:gd name="connsiteX59" fmla="*/ 1434947 w 1554975"/>
                      <a:gd name="connsiteY59" fmla="*/ 905586 h 1010640"/>
                      <a:gd name="connsiteX60" fmla="*/ 1448695 w 1554975"/>
                      <a:gd name="connsiteY60" fmla="*/ 859035 h 1010640"/>
                      <a:gd name="connsiteX61" fmla="*/ 1450047 w 1554975"/>
                      <a:gd name="connsiteY61" fmla="*/ 843064 h 1010640"/>
                      <a:gd name="connsiteX62" fmla="*/ 1449789 w 1554975"/>
                      <a:gd name="connsiteY62" fmla="*/ 827413 h 1010640"/>
                      <a:gd name="connsiteX63" fmla="*/ 1447860 w 1554975"/>
                      <a:gd name="connsiteY63" fmla="*/ 812031 h 1010640"/>
                      <a:gd name="connsiteX64" fmla="*/ 1444240 w 1554975"/>
                      <a:gd name="connsiteY64" fmla="*/ 796811 h 1010640"/>
                      <a:gd name="connsiteX65" fmla="*/ 1437386 w 1554975"/>
                      <a:gd name="connsiteY65" fmla="*/ 778306 h 1010640"/>
                      <a:gd name="connsiteX66" fmla="*/ 1425524 w 1554975"/>
                      <a:gd name="connsiteY66" fmla="*/ 754735 h 1010640"/>
                      <a:gd name="connsiteX67" fmla="*/ 1429448 w 1554975"/>
                      <a:gd name="connsiteY67" fmla="*/ 754392 h 1010640"/>
                      <a:gd name="connsiteX68" fmla="*/ 1462897 w 1554975"/>
                      <a:gd name="connsiteY68" fmla="*/ 730148 h 1010640"/>
                      <a:gd name="connsiteX69" fmla="*/ 1468767 w 1554975"/>
                      <a:gd name="connsiteY69" fmla="*/ 639356 h 1010640"/>
                      <a:gd name="connsiteX70" fmla="*/ 1515364 w 1554975"/>
                      <a:gd name="connsiteY70" fmla="*/ 635330 h 1010640"/>
                      <a:gd name="connsiteX71" fmla="*/ 1548818 w 1554975"/>
                      <a:gd name="connsiteY71" fmla="*/ 611091 h 1010640"/>
                      <a:gd name="connsiteX72" fmla="*/ 1554975 w 1554975"/>
                      <a:gd name="connsiteY72" fmla="*/ 513219 h 1010640"/>
                      <a:gd name="connsiteX73" fmla="*/ 1553044 w 1554975"/>
                      <a:gd name="connsiteY73" fmla="*/ 505853 h 1010640"/>
                      <a:gd name="connsiteX74" fmla="*/ 1549361 w 1554975"/>
                      <a:gd name="connsiteY74" fmla="*/ 499414 h 1010640"/>
                      <a:gd name="connsiteX75" fmla="*/ 1547088 w 1554975"/>
                      <a:gd name="connsiteY75" fmla="*/ 494804 h 1010640"/>
                      <a:gd name="connsiteX76" fmla="*/ 1491373 w 1554975"/>
                      <a:gd name="connsiteY76" fmla="*/ 383184 h 1010640"/>
                      <a:gd name="connsiteX77" fmla="*/ 1437906 w 1554975"/>
                      <a:gd name="connsiteY77" fmla="*/ 276021 h 1010640"/>
                      <a:gd name="connsiteX78" fmla="*/ 1435773 w 1554975"/>
                      <a:gd name="connsiteY78" fmla="*/ 270929 h 1010640"/>
                      <a:gd name="connsiteX79" fmla="*/ 1432610 w 1554975"/>
                      <a:gd name="connsiteY79" fmla="*/ 266293 h 1010640"/>
                      <a:gd name="connsiteX80" fmla="*/ 1403845 w 1554975"/>
                      <a:gd name="connsiteY80" fmla="*/ 251498 h 1010640"/>
                      <a:gd name="connsiteX81" fmla="*/ 1360144 w 1554975"/>
                      <a:gd name="connsiteY81" fmla="*/ 164363 h 1010640"/>
                      <a:gd name="connsiteX82" fmla="*/ 1354188 w 1554975"/>
                      <a:gd name="connsiteY82" fmla="*/ 154448 h 1010640"/>
                      <a:gd name="connsiteX83" fmla="*/ 1345711 w 1554975"/>
                      <a:gd name="connsiteY83" fmla="*/ 146681 h 1010640"/>
                      <a:gd name="connsiteX84" fmla="*/ 1335252 w 1554975"/>
                      <a:gd name="connsiteY84" fmla="*/ 141596 h 1010640"/>
                      <a:gd name="connsiteX85" fmla="*/ 1322260 w 1554975"/>
                      <a:gd name="connsiteY85" fmla="*/ 139725 h 1010640"/>
                      <a:gd name="connsiteX86" fmla="*/ 1273124 w 1554975"/>
                      <a:gd name="connsiteY86" fmla="*/ 143891 h 1010640"/>
                      <a:gd name="connsiteX87" fmla="*/ 1217472 w 1554975"/>
                      <a:gd name="connsiteY87" fmla="*/ 32512 h 1010640"/>
                      <a:gd name="connsiteX88" fmla="*/ 1185740 w 1554975"/>
                      <a:gd name="connsiteY88" fmla="*/ 4170 h 1010640"/>
                      <a:gd name="connsiteX89" fmla="*/ 1169339 w 1554975"/>
                      <a:gd name="connsiteY89" fmla="*/ 1612 h 1010640"/>
                      <a:gd name="connsiteX90" fmla="*/ 1150497 w 1554975"/>
                      <a:gd name="connsiteY90" fmla="*/ 4927 h 1010640"/>
                      <a:gd name="connsiteX91" fmla="*/ 1134149 w 1554975"/>
                      <a:gd name="connsiteY91" fmla="*/ 14147 h 1010640"/>
                      <a:gd name="connsiteX92" fmla="*/ 1121642 w 1554975"/>
                      <a:gd name="connsiteY92" fmla="*/ 28187 h 1010640"/>
                      <a:gd name="connsiteX93" fmla="*/ 1114323 w 1554975"/>
                      <a:gd name="connsiteY93" fmla="*/ 45961 h 1010640"/>
                      <a:gd name="connsiteX94" fmla="*/ 1111910 w 1554975"/>
                      <a:gd name="connsiteY94" fmla="*/ 56769 h 1010640"/>
                      <a:gd name="connsiteX95" fmla="*/ 1099070 w 1554975"/>
                      <a:gd name="connsiteY95" fmla="*/ 31267 h 1010640"/>
                      <a:gd name="connsiteX96" fmla="*/ 1071575 w 1554975"/>
                      <a:gd name="connsiteY96" fmla="*/ 4132 h 1010640"/>
                      <a:gd name="connsiteX97" fmla="*/ 1061503 w 1554975"/>
                      <a:gd name="connsiteY97" fmla="*/ 1048 h 1010640"/>
                      <a:gd name="connsiteX98" fmla="*/ 1050798 w 1554975"/>
                      <a:gd name="connsiteY98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5194 w 1554975"/>
                      <a:gd name="connsiteY17" fmla="*/ 68732 h 1010640"/>
                      <a:gd name="connsiteX18" fmla="*/ 761481 w 1554975"/>
                      <a:gd name="connsiteY18" fmla="*/ 75209 h 1010640"/>
                      <a:gd name="connsiteX19" fmla="*/ 515505 w 1554975"/>
                      <a:gd name="connsiteY19" fmla="*/ 103759 h 1010640"/>
                      <a:gd name="connsiteX20" fmla="*/ 469860 w 1554975"/>
                      <a:gd name="connsiteY20" fmla="*/ 109283 h 1010640"/>
                      <a:gd name="connsiteX21" fmla="*/ 351090 w 1554975"/>
                      <a:gd name="connsiteY21" fmla="*/ 118276 h 1010640"/>
                      <a:gd name="connsiteX22" fmla="*/ 330330 w 1554975"/>
                      <a:gd name="connsiteY22" fmla="*/ 136163 h 1010640"/>
                      <a:gd name="connsiteX23" fmla="*/ 331812 w 1554975"/>
                      <a:gd name="connsiteY23" fmla="*/ 363296 h 1010640"/>
                      <a:gd name="connsiteX24" fmla="*/ 328434 w 1554975"/>
                      <a:gd name="connsiteY24" fmla="*/ 356755 h 1010640"/>
                      <a:gd name="connsiteX25" fmla="*/ 289318 w 1554975"/>
                      <a:gd name="connsiteY25" fmla="*/ 332524 h 1010640"/>
                      <a:gd name="connsiteX26" fmla="*/ 48552 w 1554975"/>
                      <a:gd name="connsiteY26" fmla="*/ 353377 h 1010640"/>
                      <a:gd name="connsiteX27" fmla="*/ 15090 w 1554975"/>
                      <a:gd name="connsiteY27" fmla="*/ 377626 h 1010640"/>
                      <a:gd name="connsiteX28" fmla="*/ 0 w 1554975"/>
                      <a:gd name="connsiteY28" fmla="*/ 728040 h 1010640"/>
                      <a:gd name="connsiteX29" fmla="*/ 1917 w 1554975"/>
                      <a:gd name="connsiteY29" fmla="*/ 735393 h 1010640"/>
                      <a:gd name="connsiteX30" fmla="*/ 5600 w 1554975"/>
                      <a:gd name="connsiteY30" fmla="*/ 741832 h 1010640"/>
                      <a:gd name="connsiteX31" fmla="*/ 72466 w 1554975"/>
                      <a:gd name="connsiteY31" fmla="*/ 875792 h 1010640"/>
                      <a:gd name="connsiteX32" fmla="*/ 117017 w 1554975"/>
                      <a:gd name="connsiteY32" fmla="*/ 965085 h 1010640"/>
                      <a:gd name="connsiteX33" fmla="*/ 119151 w 1554975"/>
                      <a:gd name="connsiteY33" fmla="*/ 970178 h 1010640"/>
                      <a:gd name="connsiteX34" fmla="*/ 122326 w 1554975"/>
                      <a:gd name="connsiteY34" fmla="*/ 974813 h 1010640"/>
                      <a:gd name="connsiteX35" fmla="*/ 156324 w 1554975"/>
                      <a:gd name="connsiteY35" fmla="*/ 989723 h 1010640"/>
                      <a:gd name="connsiteX36" fmla="*/ 438619 w 1554975"/>
                      <a:gd name="connsiteY36" fmla="*/ 965250 h 1010640"/>
                      <a:gd name="connsiteX37" fmla="*/ 442988 w 1554975"/>
                      <a:gd name="connsiteY37" fmla="*/ 964120 h 1010640"/>
                      <a:gd name="connsiteX38" fmla="*/ 446976 w 1554975"/>
                      <a:gd name="connsiteY38" fmla="*/ 962329 h 1010640"/>
                      <a:gd name="connsiteX39" fmla="*/ 452843 w 1554975"/>
                      <a:gd name="connsiteY39" fmla="*/ 966626 h 1010640"/>
                      <a:gd name="connsiteX40" fmla="*/ 459336 w 1554975"/>
                      <a:gd name="connsiteY40" fmla="*/ 969776 h 1010640"/>
                      <a:gd name="connsiteX41" fmla="*/ 466282 w 1554975"/>
                      <a:gd name="connsiteY41" fmla="*/ 971714 h 1010640"/>
                      <a:gd name="connsiteX42" fmla="*/ 475818 w 1554975"/>
                      <a:gd name="connsiteY42" fmla="*/ 972337 h 1010640"/>
                      <a:gd name="connsiteX43" fmla="*/ 561251 w 1554975"/>
                      <a:gd name="connsiteY43" fmla="*/ 964946 h 1010640"/>
                      <a:gd name="connsiteX44" fmla="*/ 594710 w 1554975"/>
                      <a:gd name="connsiteY44" fmla="*/ 940701 h 1010640"/>
                      <a:gd name="connsiteX45" fmla="*/ 598754 w 1554975"/>
                      <a:gd name="connsiteY45" fmla="*/ 901865 h 1010640"/>
                      <a:gd name="connsiteX46" fmla="*/ 602716 w 1554975"/>
                      <a:gd name="connsiteY46" fmla="*/ 902347 h 1010640"/>
                      <a:gd name="connsiteX47" fmla="*/ 1037755 w 1554975"/>
                      <a:gd name="connsiteY47" fmla="*/ 865022 h 1010640"/>
                      <a:gd name="connsiteX48" fmla="*/ 1070160 w 1554975"/>
                      <a:gd name="connsiteY48" fmla="*/ 843042 h 1010640"/>
                      <a:gd name="connsiteX49" fmla="*/ 1074127 w 1554975"/>
                      <a:gd name="connsiteY49" fmla="*/ 829919 h 1010640"/>
                      <a:gd name="connsiteX50" fmla="*/ 1123810 w 1554975"/>
                      <a:gd name="connsiteY50" fmla="*/ 928992 h 1010640"/>
                      <a:gd name="connsiteX51" fmla="*/ 1149145 w 1554975"/>
                      <a:gd name="connsiteY51" fmla="*/ 965053 h 1010640"/>
                      <a:gd name="connsiteX52" fmla="*/ 1185422 w 1554975"/>
                      <a:gd name="connsiteY52" fmla="*/ 991879 h 1010640"/>
                      <a:gd name="connsiteX53" fmla="*/ 1226554 w 1554975"/>
                      <a:gd name="connsiteY53" fmla="*/ 1006793 h 1010640"/>
                      <a:gd name="connsiteX54" fmla="*/ 1263345 w 1554975"/>
                      <a:gd name="connsiteY54" fmla="*/ 1010640 h 1010640"/>
                      <a:gd name="connsiteX55" fmla="*/ 1274051 w 1554975"/>
                      <a:gd name="connsiteY55" fmla="*/ 1010399 h 1010640"/>
                      <a:gd name="connsiteX56" fmla="*/ 1326498 w 1554975"/>
                      <a:gd name="connsiteY56" fmla="*/ 999571 h 1010640"/>
                      <a:gd name="connsiteX57" fmla="*/ 1370569 w 1554975"/>
                      <a:gd name="connsiteY57" fmla="*/ 977403 h 1010640"/>
                      <a:gd name="connsiteX58" fmla="*/ 1407765 w 1554975"/>
                      <a:gd name="connsiteY58" fmla="*/ 945834 h 1010640"/>
                      <a:gd name="connsiteX59" fmla="*/ 1434947 w 1554975"/>
                      <a:gd name="connsiteY59" fmla="*/ 905586 h 1010640"/>
                      <a:gd name="connsiteX60" fmla="*/ 1448695 w 1554975"/>
                      <a:gd name="connsiteY60" fmla="*/ 859035 h 1010640"/>
                      <a:gd name="connsiteX61" fmla="*/ 1450047 w 1554975"/>
                      <a:gd name="connsiteY61" fmla="*/ 843064 h 1010640"/>
                      <a:gd name="connsiteX62" fmla="*/ 1449789 w 1554975"/>
                      <a:gd name="connsiteY62" fmla="*/ 827413 h 1010640"/>
                      <a:gd name="connsiteX63" fmla="*/ 1447860 w 1554975"/>
                      <a:gd name="connsiteY63" fmla="*/ 812031 h 1010640"/>
                      <a:gd name="connsiteX64" fmla="*/ 1444240 w 1554975"/>
                      <a:gd name="connsiteY64" fmla="*/ 796811 h 1010640"/>
                      <a:gd name="connsiteX65" fmla="*/ 1437386 w 1554975"/>
                      <a:gd name="connsiteY65" fmla="*/ 778306 h 1010640"/>
                      <a:gd name="connsiteX66" fmla="*/ 1425524 w 1554975"/>
                      <a:gd name="connsiteY66" fmla="*/ 754735 h 1010640"/>
                      <a:gd name="connsiteX67" fmla="*/ 1429448 w 1554975"/>
                      <a:gd name="connsiteY67" fmla="*/ 754392 h 1010640"/>
                      <a:gd name="connsiteX68" fmla="*/ 1462897 w 1554975"/>
                      <a:gd name="connsiteY68" fmla="*/ 730148 h 1010640"/>
                      <a:gd name="connsiteX69" fmla="*/ 1468767 w 1554975"/>
                      <a:gd name="connsiteY69" fmla="*/ 639356 h 1010640"/>
                      <a:gd name="connsiteX70" fmla="*/ 1515364 w 1554975"/>
                      <a:gd name="connsiteY70" fmla="*/ 635330 h 1010640"/>
                      <a:gd name="connsiteX71" fmla="*/ 1548818 w 1554975"/>
                      <a:gd name="connsiteY71" fmla="*/ 611091 h 1010640"/>
                      <a:gd name="connsiteX72" fmla="*/ 1554975 w 1554975"/>
                      <a:gd name="connsiteY72" fmla="*/ 513219 h 1010640"/>
                      <a:gd name="connsiteX73" fmla="*/ 1553044 w 1554975"/>
                      <a:gd name="connsiteY73" fmla="*/ 505853 h 1010640"/>
                      <a:gd name="connsiteX74" fmla="*/ 1549361 w 1554975"/>
                      <a:gd name="connsiteY74" fmla="*/ 499414 h 1010640"/>
                      <a:gd name="connsiteX75" fmla="*/ 1547088 w 1554975"/>
                      <a:gd name="connsiteY75" fmla="*/ 494804 h 1010640"/>
                      <a:gd name="connsiteX76" fmla="*/ 1491373 w 1554975"/>
                      <a:gd name="connsiteY76" fmla="*/ 383184 h 1010640"/>
                      <a:gd name="connsiteX77" fmla="*/ 1437906 w 1554975"/>
                      <a:gd name="connsiteY77" fmla="*/ 276021 h 1010640"/>
                      <a:gd name="connsiteX78" fmla="*/ 1435773 w 1554975"/>
                      <a:gd name="connsiteY78" fmla="*/ 270929 h 1010640"/>
                      <a:gd name="connsiteX79" fmla="*/ 1432610 w 1554975"/>
                      <a:gd name="connsiteY79" fmla="*/ 266293 h 1010640"/>
                      <a:gd name="connsiteX80" fmla="*/ 1403845 w 1554975"/>
                      <a:gd name="connsiteY80" fmla="*/ 251498 h 1010640"/>
                      <a:gd name="connsiteX81" fmla="*/ 1360144 w 1554975"/>
                      <a:gd name="connsiteY81" fmla="*/ 164363 h 1010640"/>
                      <a:gd name="connsiteX82" fmla="*/ 1354188 w 1554975"/>
                      <a:gd name="connsiteY82" fmla="*/ 154448 h 1010640"/>
                      <a:gd name="connsiteX83" fmla="*/ 1345711 w 1554975"/>
                      <a:gd name="connsiteY83" fmla="*/ 146681 h 1010640"/>
                      <a:gd name="connsiteX84" fmla="*/ 1335252 w 1554975"/>
                      <a:gd name="connsiteY84" fmla="*/ 141596 h 1010640"/>
                      <a:gd name="connsiteX85" fmla="*/ 1322260 w 1554975"/>
                      <a:gd name="connsiteY85" fmla="*/ 139725 h 1010640"/>
                      <a:gd name="connsiteX86" fmla="*/ 1273124 w 1554975"/>
                      <a:gd name="connsiteY86" fmla="*/ 143891 h 1010640"/>
                      <a:gd name="connsiteX87" fmla="*/ 1217472 w 1554975"/>
                      <a:gd name="connsiteY87" fmla="*/ 32512 h 1010640"/>
                      <a:gd name="connsiteX88" fmla="*/ 1185740 w 1554975"/>
                      <a:gd name="connsiteY88" fmla="*/ 4170 h 1010640"/>
                      <a:gd name="connsiteX89" fmla="*/ 1169339 w 1554975"/>
                      <a:gd name="connsiteY89" fmla="*/ 1612 h 1010640"/>
                      <a:gd name="connsiteX90" fmla="*/ 1150497 w 1554975"/>
                      <a:gd name="connsiteY90" fmla="*/ 4927 h 1010640"/>
                      <a:gd name="connsiteX91" fmla="*/ 1134149 w 1554975"/>
                      <a:gd name="connsiteY91" fmla="*/ 14147 h 1010640"/>
                      <a:gd name="connsiteX92" fmla="*/ 1121642 w 1554975"/>
                      <a:gd name="connsiteY92" fmla="*/ 28187 h 1010640"/>
                      <a:gd name="connsiteX93" fmla="*/ 1114323 w 1554975"/>
                      <a:gd name="connsiteY93" fmla="*/ 45961 h 1010640"/>
                      <a:gd name="connsiteX94" fmla="*/ 1111910 w 1554975"/>
                      <a:gd name="connsiteY94" fmla="*/ 56769 h 1010640"/>
                      <a:gd name="connsiteX95" fmla="*/ 1099070 w 1554975"/>
                      <a:gd name="connsiteY95" fmla="*/ 31267 h 1010640"/>
                      <a:gd name="connsiteX96" fmla="*/ 1071575 w 1554975"/>
                      <a:gd name="connsiteY96" fmla="*/ 4132 h 1010640"/>
                      <a:gd name="connsiteX97" fmla="*/ 1061503 w 1554975"/>
                      <a:gd name="connsiteY97" fmla="*/ 1048 h 1010640"/>
                      <a:gd name="connsiteX98" fmla="*/ 1050798 w 1554975"/>
                      <a:gd name="connsiteY98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5194 w 1554975"/>
                      <a:gd name="connsiteY17" fmla="*/ 68732 h 1010640"/>
                      <a:gd name="connsiteX18" fmla="*/ 515505 w 1554975"/>
                      <a:gd name="connsiteY18" fmla="*/ 103759 h 1010640"/>
                      <a:gd name="connsiteX19" fmla="*/ 469860 w 1554975"/>
                      <a:gd name="connsiteY19" fmla="*/ 109283 h 1010640"/>
                      <a:gd name="connsiteX20" fmla="*/ 351090 w 1554975"/>
                      <a:gd name="connsiteY20" fmla="*/ 118276 h 1010640"/>
                      <a:gd name="connsiteX21" fmla="*/ 330330 w 1554975"/>
                      <a:gd name="connsiteY21" fmla="*/ 136163 h 1010640"/>
                      <a:gd name="connsiteX22" fmla="*/ 331812 w 1554975"/>
                      <a:gd name="connsiteY22" fmla="*/ 363296 h 1010640"/>
                      <a:gd name="connsiteX23" fmla="*/ 328434 w 1554975"/>
                      <a:gd name="connsiteY23" fmla="*/ 356755 h 1010640"/>
                      <a:gd name="connsiteX24" fmla="*/ 289318 w 1554975"/>
                      <a:gd name="connsiteY24" fmla="*/ 332524 h 1010640"/>
                      <a:gd name="connsiteX25" fmla="*/ 48552 w 1554975"/>
                      <a:gd name="connsiteY25" fmla="*/ 353377 h 1010640"/>
                      <a:gd name="connsiteX26" fmla="*/ 15090 w 1554975"/>
                      <a:gd name="connsiteY26" fmla="*/ 377626 h 1010640"/>
                      <a:gd name="connsiteX27" fmla="*/ 0 w 1554975"/>
                      <a:gd name="connsiteY27" fmla="*/ 728040 h 1010640"/>
                      <a:gd name="connsiteX28" fmla="*/ 1917 w 1554975"/>
                      <a:gd name="connsiteY28" fmla="*/ 735393 h 1010640"/>
                      <a:gd name="connsiteX29" fmla="*/ 5600 w 1554975"/>
                      <a:gd name="connsiteY29" fmla="*/ 741832 h 1010640"/>
                      <a:gd name="connsiteX30" fmla="*/ 72466 w 1554975"/>
                      <a:gd name="connsiteY30" fmla="*/ 875792 h 1010640"/>
                      <a:gd name="connsiteX31" fmla="*/ 117017 w 1554975"/>
                      <a:gd name="connsiteY31" fmla="*/ 965085 h 1010640"/>
                      <a:gd name="connsiteX32" fmla="*/ 119151 w 1554975"/>
                      <a:gd name="connsiteY32" fmla="*/ 970178 h 1010640"/>
                      <a:gd name="connsiteX33" fmla="*/ 122326 w 1554975"/>
                      <a:gd name="connsiteY33" fmla="*/ 974813 h 1010640"/>
                      <a:gd name="connsiteX34" fmla="*/ 156324 w 1554975"/>
                      <a:gd name="connsiteY34" fmla="*/ 989723 h 1010640"/>
                      <a:gd name="connsiteX35" fmla="*/ 438619 w 1554975"/>
                      <a:gd name="connsiteY35" fmla="*/ 965250 h 1010640"/>
                      <a:gd name="connsiteX36" fmla="*/ 442988 w 1554975"/>
                      <a:gd name="connsiteY36" fmla="*/ 964120 h 1010640"/>
                      <a:gd name="connsiteX37" fmla="*/ 446976 w 1554975"/>
                      <a:gd name="connsiteY37" fmla="*/ 962329 h 1010640"/>
                      <a:gd name="connsiteX38" fmla="*/ 452843 w 1554975"/>
                      <a:gd name="connsiteY38" fmla="*/ 966626 h 1010640"/>
                      <a:gd name="connsiteX39" fmla="*/ 459336 w 1554975"/>
                      <a:gd name="connsiteY39" fmla="*/ 969776 h 1010640"/>
                      <a:gd name="connsiteX40" fmla="*/ 466282 w 1554975"/>
                      <a:gd name="connsiteY40" fmla="*/ 971714 h 1010640"/>
                      <a:gd name="connsiteX41" fmla="*/ 475818 w 1554975"/>
                      <a:gd name="connsiteY41" fmla="*/ 972337 h 1010640"/>
                      <a:gd name="connsiteX42" fmla="*/ 561251 w 1554975"/>
                      <a:gd name="connsiteY42" fmla="*/ 964946 h 1010640"/>
                      <a:gd name="connsiteX43" fmla="*/ 594710 w 1554975"/>
                      <a:gd name="connsiteY43" fmla="*/ 940701 h 1010640"/>
                      <a:gd name="connsiteX44" fmla="*/ 598754 w 1554975"/>
                      <a:gd name="connsiteY44" fmla="*/ 901865 h 1010640"/>
                      <a:gd name="connsiteX45" fmla="*/ 602716 w 1554975"/>
                      <a:gd name="connsiteY45" fmla="*/ 902347 h 1010640"/>
                      <a:gd name="connsiteX46" fmla="*/ 1037755 w 1554975"/>
                      <a:gd name="connsiteY46" fmla="*/ 865022 h 1010640"/>
                      <a:gd name="connsiteX47" fmla="*/ 1070160 w 1554975"/>
                      <a:gd name="connsiteY47" fmla="*/ 843042 h 1010640"/>
                      <a:gd name="connsiteX48" fmla="*/ 1074127 w 1554975"/>
                      <a:gd name="connsiteY48" fmla="*/ 829919 h 1010640"/>
                      <a:gd name="connsiteX49" fmla="*/ 1123810 w 1554975"/>
                      <a:gd name="connsiteY49" fmla="*/ 928992 h 1010640"/>
                      <a:gd name="connsiteX50" fmla="*/ 1149145 w 1554975"/>
                      <a:gd name="connsiteY50" fmla="*/ 965053 h 1010640"/>
                      <a:gd name="connsiteX51" fmla="*/ 1185422 w 1554975"/>
                      <a:gd name="connsiteY51" fmla="*/ 991879 h 1010640"/>
                      <a:gd name="connsiteX52" fmla="*/ 1226554 w 1554975"/>
                      <a:gd name="connsiteY52" fmla="*/ 1006793 h 1010640"/>
                      <a:gd name="connsiteX53" fmla="*/ 1263345 w 1554975"/>
                      <a:gd name="connsiteY53" fmla="*/ 1010640 h 1010640"/>
                      <a:gd name="connsiteX54" fmla="*/ 1274051 w 1554975"/>
                      <a:gd name="connsiteY54" fmla="*/ 1010399 h 1010640"/>
                      <a:gd name="connsiteX55" fmla="*/ 1326498 w 1554975"/>
                      <a:gd name="connsiteY55" fmla="*/ 999571 h 1010640"/>
                      <a:gd name="connsiteX56" fmla="*/ 1370569 w 1554975"/>
                      <a:gd name="connsiteY56" fmla="*/ 977403 h 1010640"/>
                      <a:gd name="connsiteX57" fmla="*/ 1407765 w 1554975"/>
                      <a:gd name="connsiteY57" fmla="*/ 945834 h 1010640"/>
                      <a:gd name="connsiteX58" fmla="*/ 1434947 w 1554975"/>
                      <a:gd name="connsiteY58" fmla="*/ 905586 h 1010640"/>
                      <a:gd name="connsiteX59" fmla="*/ 1448695 w 1554975"/>
                      <a:gd name="connsiteY59" fmla="*/ 859035 h 1010640"/>
                      <a:gd name="connsiteX60" fmla="*/ 1450047 w 1554975"/>
                      <a:gd name="connsiteY60" fmla="*/ 843064 h 1010640"/>
                      <a:gd name="connsiteX61" fmla="*/ 1449789 w 1554975"/>
                      <a:gd name="connsiteY61" fmla="*/ 827413 h 1010640"/>
                      <a:gd name="connsiteX62" fmla="*/ 1447860 w 1554975"/>
                      <a:gd name="connsiteY62" fmla="*/ 812031 h 1010640"/>
                      <a:gd name="connsiteX63" fmla="*/ 1444240 w 1554975"/>
                      <a:gd name="connsiteY63" fmla="*/ 796811 h 1010640"/>
                      <a:gd name="connsiteX64" fmla="*/ 1437386 w 1554975"/>
                      <a:gd name="connsiteY64" fmla="*/ 778306 h 1010640"/>
                      <a:gd name="connsiteX65" fmla="*/ 1425524 w 1554975"/>
                      <a:gd name="connsiteY65" fmla="*/ 754735 h 1010640"/>
                      <a:gd name="connsiteX66" fmla="*/ 1429448 w 1554975"/>
                      <a:gd name="connsiteY66" fmla="*/ 754392 h 1010640"/>
                      <a:gd name="connsiteX67" fmla="*/ 1462897 w 1554975"/>
                      <a:gd name="connsiteY67" fmla="*/ 730148 h 1010640"/>
                      <a:gd name="connsiteX68" fmla="*/ 1468767 w 1554975"/>
                      <a:gd name="connsiteY68" fmla="*/ 639356 h 1010640"/>
                      <a:gd name="connsiteX69" fmla="*/ 1515364 w 1554975"/>
                      <a:gd name="connsiteY69" fmla="*/ 635330 h 1010640"/>
                      <a:gd name="connsiteX70" fmla="*/ 1548818 w 1554975"/>
                      <a:gd name="connsiteY70" fmla="*/ 611091 h 1010640"/>
                      <a:gd name="connsiteX71" fmla="*/ 1554975 w 1554975"/>
                      <a:gd name="connsiteY71" fmla="*/ 513219 h 1010640"/>
                      <a:gd name="connsiteX72" fmla="*/ 1553044 w 1554975"/>
                      <a:gd name="connsiteY72" fmla="*/ 505853 h 1010640"/>
                      <a:gd name="connsiteX73" fmla="*/ 1549361 w 1554975"/>
                      <a:gd name="connsiteY73" fmla="*/ 499414 h 1010640"/>
                      <a:gd name="connsiteX74" fmla="*/ 1547088 w 1554975"/>
                      <a:gd name="connsiteY74" fmla="*/ 494804 h 1010640"/>
                      <a:gd name="connsiteX75" fmla="*/ 1491373 w 1554975"/>
                      <a:gd name="connsiteY75" fmla="*/ 383184 h 1010640"/>
                      <a:gd name="connsiteX76" fmla="*/ 1437906 w 1554975"/>
                      <a:gd name="connsiteY76" fmla="*/ 276021 h 1010640"/>
                      <a:gd name="connsiteX77" fmla="*/ 1435773 w 1554975"/>
                      <a:gd name="connsiteY77" fmla="*/ 270929 h 1010640"/>
                      <a:gd name="connsiteX78" fmla="*/ 1432610 w 1554975"/>
                      <a:gd name="connsiteY78" fmla="*/ 266293 h 1010640"/>
                      <a:gd name="connsiteX79" fmla="*/ 1403845 w 1554975"/>
                      <a:gd name="connsiteY79" fmla="*/ 251498 h 1010640"/>
                      <a:gd name="connsiteX80" fmla="*/ 1360144 w 1554975"/>
                      <a:gd name="connsiteY80" fmla="*/ 164363 h 1010640"/>
                      <a:gd name="connsiteX81" fmla="*/ 1354188 w 1554975"/>
                      <a:gd name="connsiteY81" fmla="*/ 154448 h 1010640"/>
                      <a:gd name="connsiteX82" fmla="*/ 1345711 w 1554975"/>
                      <a:gd name="connsiteY82" fmla="*/ 146681 h 1010640"/>
                      <a:gd name="connsiteX83" fmla="*/ 1335252 w 1554975"/>
                      <a:gd name="connsiteY83" fmla="*/ 141596 h 1010640"/>
                      <a:gd name="connsiteX84" fmla="*/ 1322260 w 1554975"/>
                      <a:gd name="connsiteY84" fmla="*/ 139725 h 1010640"/>
                      <a:gd name="connsiteX85" fmla="*/ 1273124 w 1554975"/>
                      <a:gd name="connsiteY85" fmla="*/ 143891 h 1010640"/>
                      <a:gd name="connsiteX86" fmla="*/ 1217472 w 1554975"/>
                      <a:gd name="connsiteY86" fmla="*/ 32512 h 1010640"/>
                      <a:gd name="connsiteX87" fmla="*/ 1185740 w 1554975"/>
                      <a:gd name="connsiteY87" fmla="*/ 4170 h 1010640"/>
                      <a:gd name="connsiteX88" fmla="*/ 1169339 w 1554975"/>
                      <a:gd name="connsiteY88" fmla="*/ 1612 h 1010640"/>
                      <a:gd name="connsiteX89" fmla="*/ 1150497 w 1554975"/>
                      <a:gd name="connsiteY89" fmla="*/ 4927 h 1010640"/>
                      <a:gd name="connsiteX90" fmla="*/ 1134149 w 1554975"/>
                      <a:gd name="connsiteY90" fmla="*/ 14147 h 1010640"/>
                      <a:gd name="connsiteX91" fmla="*/ 1121642 w 1554975"/>
                      <a:gd name="connsiteY91" fmla="*/ 28187 h 1010640"/>
                      <a:gd name="connsiteX92" fmla="*/ 1114323 w 1554975"/>
                      <a:gd name="connsiteY92" fmla="*/ 45961 h 1010640"/>
                      <a:gd name="connsiteX93" fmla="*/ 1111910 w 1554975"/>
                      <a:gd name="connsiteY93" fmla="*/ 56769 h 1010640"/>
                      <a:gd name="connsiteX94" fmla="*/ 1099070 w 1554975"/>
                      <a:gd name="connsiteY94" fmla="*/ 31267 h 1010640"/>
                      <a:gd name="connsiteX95" fmla="*/ 1071575 w 1554975"/>
                      <a:gd name="connsiteY95" fmla="*/ 4132 h 1010640"/>
                      <a:gd name="connsiteX96" fmla="*/ 1061503 w 1554975"/>
                      <a:gd name="connsiteY96" fmla="*/ 1048 h 1010640"/>
                      <a:gd name="connsiteX97" fmla="*/ 1050798 w 1554975"/>
                      <a:gd name="connsiteY97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5194 w 1554975"/>
                      <a:gd name="connsiteY17" fmla="*/ 68732 h 1010640"/>
                      <a:gd name="connsiteX18" fmla="*/ 469860 w 1554975"/>
                      <a:gd name="connsiteY18" fmla="*/ 109283 h 1010640"/>
                      <a:gd name="connsiteX19" fmla="*/ 351090 w 1554975"/>
                      <a:gd name="connsiteY19" fmla="*/ 118276 h 1010640"/>
                      <a:gd name="connsiteX20" fmla="*/ 330330 w 1554975"/>
                      <a:gd name="connsiteY20" fmla="*/ 136163 h 1010640"/>
                      <a:gd name="connsiteX21" fmla="*/ 331812 w 1554975"/>
                      <a:gd name="connsiteY21" fmla="*/ 363296 h 1010640"/>
                      <a:gd name="connsiteX22" fmla="*/ 328434 w 1554975"/>
                      <a:gd name="connsiteY22" fmla="*/ 356755 h 1010640"/>
                      <a:gd name="connsiteX23" fmla="*/ 289318 w 1554975"/>
                      <a:gd name="connsiteY23" fmla="*/ 332524 h 1010640"/>
                      <a:gd name="connsiteX24" fmla="*/ 48552 w 1554975"/>
                      <a:gd name="connsiteY24" fmla="*/ 353377 h 1010640"/>
                      <a:gd name="connsiteX25" fmla="*/ 15090 w 1554975"/>
                      <a:gd name="connsiteY25" fmla="*/ 377626 h 1010640"/>
                      <a:gd name="connsiteX26" fmla="*/ 0 w 1554975"/>
                      <a:gd name="connsiteY26" fmla="*/ 728040 h 1010640"/>
                      <a:gd name="connsiteX27" fmla="*/ 1917 w 1554975"/>
                      <a:gd name="connsiteY27" fmla="*/ 735393 h 1010640"/>
                      <a:gd name="connsiteX28" fmla="*/ 5600 w 1554975"/>
                      <a:gd name="connsiteY28" fmla="*/ 741832 h 1010640"/>
                      <a:gd name="connsiteX29" fmla="*/ 72466 w 1554975"/>
                      <a:gd name="connsiteY29" fmla="*/ 875792 h 1010640"/>
                      <a:gd name="connsiteX30" fmla="*/ 117017 w 1554975"/>
                      <a:gd name="connsiteY30" fmla="*/ 965085 h 1010640"/>
                      <a:gd name="connsiteX31" fmla="*/ 119151 w 1554975"/>
                      <a:gd name="connsiteY31" fmla="*/ 970178 h 1010640"/>
                      <a:gd name="connsiteX32" fmla="*/ 122326 w 1554975"/>
                      <a:gd name="connsiteY32" fmla="*/ 974813 h 1010640"/>
                      <a:gd name="connsiteX33" fmla="*/ 156324 w 1554975"/>
                      <a:gd name="connsiteY33" fmla="*/ 989723 h 1010640"/>
                      <a:gd name="connsiteX34" fmla="*/ 438619 w 1554975"/>
                      <a:gd name="connsiteY34" fmla="*/ 965250 h 1010640"/>
                      <a:gd name="connsiteX35" fmla="*/ 442988 w 1554975"/>
                      <a:gd name="connsiteY35" fmla="*/ 964120 h 1010640"/>
                      <a:gd name="connsiteX36" fmla="*/ 446976 w 1554975"/>
                      <a:gd name="connsiteY36" fmla="*/ 962329 h 1010640"/>
                      <a:gd name="connsiteX37" fmla="*/ 452843 w 1554975"/>
                      <a:gd name="connsiteY37" fmla="*/ 966626 h 1010640"/>
                      <a:gd name="connsiteX38" fmla="*/ 459336 w 1554975"/>
                      <a:gd name="connsiteY38" fmla="*/ 969776 h 1010640"/>
                      <a:gd name="connsiteX39" fmla="*/ 466282 w 1554975"/>
                      <a:gd name="connsiteY39" fmla="*/ 971714 h 1010640"/>
                      <a:gd name="connsiteX40" fmla="*/ 475818 w 1554975"/>
                      <a:gd name="connsiteY40" fmla="*/ 972337 h 1010640"/>
                      <a:gd name="connsiteX41" fmla="*/ 561251 w 1554975"/>
                      <a:gd name="connsiteY41" fmla="*/ 964946 h 1010640"/>
                      <a:gd name="connsiteX42" fmla="*/ 594710 w 1554975"/>
                      <a:gd name="connsiteY42" fmla="*/ 940701 h 1010640"/>
                      <a:gd name="connsiteX43" fmla="*/ 598754 w 1554975"/>
                      <a:gd name="connsiteY43" fmla="*/ 901865 h 1010640"/>
                      <a:gd name="connsiteX44" fmla="*/ 602716 w 1554975"/>
                      <a:gd name="connsiteY44" fmla="*/ 902347 h 1010640"/>
                      <a:gd name="connsiteX45" fmla="*/ 1037755 w 1554975"/>
                      <a:gd name="connsiteY45" fmla="*/ 865022 h 1010640"/>
                      <a:gd name="connsiteX46" fmla="*/ 1070160 w 1554975"/>
                      <a:gd name="connsiteY46" fmla="*/ 843042 h 1010640"/>
                      <a:gd name="connsiteX47" fmla="*/ 1074127 w 1554975"/>
                      <a:gd name="connsiteY47" fmla="*/ 829919 h 1010640"/>
                      <a:gd name="connsiteX48" fmla="*/ 1123810 w 1554975"/>
                      <a:gd name="connsiteY48" fmla="*/ 928992 h 1010640"/>
                      <a:gd name="connsiteX49" fmla="*/ 1149145 w 1554975"/>
                      <a:gd name="connsiteY49" fmla="*/ 965053 h 1010640"/>
                      <a:gd name="connsiteX50" fmla="*/ 1185422 w 1554975"/>
                      <a:gd name="connsiteY50" fmla="*/ 991879 h 1010640"/>
                      <a:gd name="connsiteX51" fmla="*/ 1226554 w 1554975"/>
                      <a:gd name="connsiteY51" fmla="*/ 1006793 h 1010640"/>
                      <a:gd name="connsiteX52" fmla="*/ 1263345 w 1554975"/>
                      <a:gd name="connsiteY52" fmla="*/ 1010640 h 1010640"/>
                      <a:gd name="connsiteX53" fmla="*/ 1274051 w 1554975"/>
                      <a:gd name="connsiteY53" fmla="*/ 1010399 h 1010640"/>
                      <a:gd name="connsiteX54" fmla="*/ 1326498 w 1554975"/>
                      <a:gd name="connsiteY54" fmla="*/ 999571 h 1010640"/>
                      <a:gd name="connsiteX55" fmla="*/ 1370569 w 1554975"/>
                      <a:gd name="connsiteY55" fmla="*/ 977403 h 1010640"/>
                      <a:gd name="connsiteX56" fmla="*/ 1407765 w 1554975"/>
                      <a:gd name="connsiteY56" fmla="*/ 945834 h 1010640"/>
                      <a:gd name="connsiteX57" fmla="*/ 1434947 w 1554975"/>
                      <a:gd name="connsiteY57" fmla="*/ 905586 h 1010640"/>
                      <a:gd name="connsiteX58" fmla="*/ 1448695 w 1554975"/>
                      <a:gd name="connsiteY58" fmla="*/ 859035 h 1010640"/>
                      <a:gd name="connsiteX59" fmla="*/ 1450047 w 1554975"/>
                      <a:gd name="connsiteY59" fmla="*/ 843064 h 1010640"/>
                      <a:gd name="connsiteX60" fmla="*/ 1449789 w 1554975"/>
                      <a:gd name="connsiteY60" fmla="*/ 827413 h 1010640"/>
                      <a:gd name="connsiteX61" fmla="*/ 1447860 w 1554975"/>
                      <a:gd name="connsiteY61" fmla="*/ 812031 h 1010640"/>
                      <a:gd name="connsiteX62" fmla="*/ 1444240 w 1554975"/>
                      <a:gd name="connsiteY62" fmla="*/ 796811 h 1010640"/>
                      <a:gd name="connsiteX63" fmla="*/ 1437386 w 1554975"/>
                      <a:gd name="connsiteY63" fmla="*/ 778306 h 1010640"/>
                      <a:gd name="connsiteX64" fmla="*/ 1425524 w 1554975"/>
                      <a:gd name="connsiteY64" fmla="*/ 754735 h 1010640"/>
                      <a:gd name="connsiteX65" fmla="*/ 1429448 w 1554975"/>
                      <a:gd name="connsiteY65" fmla="*/ 754392 h 1010640"/>
                      <a:gd name="connsiteX66" fmla="*/ 1462897 w 1554975"/>
                      <a:gd name="connsiteY66" fmla="*/ 730148 h 1010640"/>
                      <a:gd name="connsiteX67" fmla="*/ 1468767 w 1554975"/>
                      <a:gd name="connsiteY67" fmla="*/ 639356 h 1010640"/>
                      <a:gd name="connsiteX68" fmla="*/ 1515364 w 1554975"/>
                      <a:gd name="connsiteY68" fmla="*/ 635330 h 1010640"/>
                      <a:gd name="connsiteX69" fmla="*/ 1548818 w 1554975"/>
                      <a:gd name="connsiteY69" fmla="*/ 611091 h 1010640"/>
                      <a:gd name="connsiteX70" fmla="*/ 1554975 w 1554975"/>
                      <a:gd name="connsiteY70" fmla="*/ 513219 h 1010640"/>
                      <a:gd name="connsiteX71" fmla="*/ 1553044 w 1554975"/>
                      <a:gd name="connsiteY71" fmla="*/ 505853 h 1010640"/>
                      <a:gd name="connsiteX72" fmla="*/ 1549361 w 1554975"/>
                      <a:gd name="connsiteY72" fmla="*/ 499414 h 1010640"/>
                      <a:gd name="connsiteX73" fmla="*/ 1547088 w 1554975"/>
                      <a:gd name="connsiteY73" fmla="*/ 494804 h 1010640"/>
                      <a:gd name="connsiteX74" fmla="*/ 1491373 w 1554975"/>
                      <a:gd name="connsiteY74" fmla="*/ 383184 h 1010640"/>
                      <a:gd name="connsiteX75" fmla="*/ 1437906 w 1554975"/>
                      <a:gd name="connsiteY75" fmla="*/ 276021 h 1010640"/>
                      <a:gd name="connsiteX76" fmla="*/ 1435773 w 1554975"/>
                      <a:gd name="connsiteY76" fmla="*/ 270929 h 1010640"/>
                      <a:gd name="connsiteX77" fmla="*/ 1432610 w 1554975"/>
                      <a:gd name="connsiteY77" fmla="*/ 266293 h 1010640"/>
                      <a:gd name="connsiteX78" fmla="*/ 1403845 w 1554975"/>
                      <a:gd name="connsiteY78" fmla="*/ 251498 h 1010640"/>
                      <a:gd name="connsiteX79" fmla="*/ 1360144 w 1554975"/>
                      <a:gd name="connsiteY79" fmla="*/ 164363 h 1010640"/>
                      <a:gd name="connsiteX80" fmla="*/ 1354188 w 1554975"/>
                      <a:gd name="connsiteY80" fmla="*/ 154448 h 1010640"/>
                      <a:gd name="connsiteX81" fmla="*/ 1345711 w 1554975"/>
                      <a:gd name="connsiteY81" fmla="*/ 146681 h 1010640"/>
                      <a:gd name="connsiteX82" fmla="*/ 1335252 w 1554975"/>
                      <a:gd name="connsiteY82" fmla="*/ 141596 h 1010640"/>
                      <a:gd name="connsiteX83" fmla="*/ 1322260 w 1554975"/>
                      <a:gd name="connsiteY83" fmla="*/ 139725 h 1010640"/>
                      <a:gd name="connsiteX84" fmla="*/ 1273124 w 1554975"/>
                      <a:gd name="connsiteY84" fmla="*/ 143891 h 1010640"/>
                      <a:gd name="connsiteX85" fmla="*/ 1217472 w 1554975"/>
                      <a:gd name="connsiteY85" fmla="*/ 32512 h 1010640"/>
                      <a:gd name="connsiteX86" fmla="*/ 1185740 w 1554975"/>
                      <a:gd name="connsiteY86" fmla="*/ 4170 h 1010640"/>
                      <a:gd name="connsiteX87" fmla="*/ 1169339 w 1554975"/>
                      <a:gd name="connsiteY87" fmla="*/ 1612 h 1010640"/>
                      <a:gd name="connsiteX88" fmla="*/ 1150497 w 1554975"/>
                      <a:gd name="connsiteY88" fmla="*/ 4927 h 1010640"/>
                      <a:gd name="connsiteX89" fmla="*/ 1134149 w 1554975"/>
                      <a:gd name="connsiteY89" fmla="*/ 14147 h 1010640"/>
                      <a:gd name="connsiteX90" fmla="*/ 1121642 w 1554975"/>
                      <a:gd name="connsiteY90" fmla="*/ 28187 h 1010640"/>
                      <a:gd name="connsiteX91" fmla="*/ 1114323 w 1554975"/>
                      <a:gd name="connsiteY91" fmla="*/ 45961 h 1010640"/>
                      <a:gd name="connsiteX92" fmla="*/ 1111910 w 1554975"/>
                      <a:gd name="connsiteY92" fmla="*/ 56769 h 1010640"/>
                      <a:gd name="connsiteX93" fmla="*/ 1099070 w 1554975"/>
                      <a:gd name="connsiteY93" fmla="*/ 31267 h 1010640"/>
                      <a:gd name="connsiteX94" fmla="*/ 1071575 w 1554975"/>
                      <a:gd name="connsiteY94" fmla="*/ 4132 h 1010640"/>
                      <a:gd name="connsiteX95" fmla="*/ 1061503 w 1554975"/>
                      <a:gd name="connsiteY95" fmla="*/ 1048 h 1010640"/>
                      <a:gd name="connsiteX96" fmla="*/ 1050798 w 1554975"/>
                      <a:gd name="connsiteY96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5194 w 1554975"/>
                      <a:gd name="connsiteY17" fmla="*/ 68732 h 1010640"/>
                      <a:gd name="connsiteX18" fmla="*/ 351090 w 1554975"/>
                      <a:gd name="connsiteY18" fmla="*/ 118276 h 1010640"/>
                      <a:gd name="connsiteX19" fmla="*/ 330330 w 1554975"/>
                      <a:gd name="connsiteY19" fmla="*/ 136163 h 1010640"/>
                      <a:gd name="connsiteX20" fmla="*/ 331812 w 1554975"/>
                      <a:gd name="connsiteY20" fmla="*/ 363296 h 1010640"/>
                      <a:gd name="connsiteX21" fmla="*/ 328434 w 1554975"/>
                      <a:gd name="connsiteY21" fmla="*/ 356755 h 1010640"/>
                      <a:gd name="connsiteX22" fmla="*/ 289318 w 1554975"/>
                      <a:gd name="connsiteY22" fmla="*/ 332524 h 1010640"/>
                      <a:gd name="connsiteX23" fmla="*/ 48552 w 1554975"/>
                      <a:gd name="connsiteY23" fmla="*/ 353377 h 1010640"/>
                      <a:gd name="connsiteX24" fmla="*/ 15090 w 1554975"/>
                      <a:gd name="connsiteY24" fmla="*/ 377626 h 1010640"/>
                      <a:gd name="connsiteX25" fmla="*/ 0 w 1554975"/>
                      <a:gd name="connsiteY25" fmla="*/ 728040 h 1010640"/>
                      <a:gd name="connsiteX26" fmla="*/ 1917 w 1554975"/>
                      <a:gd name="connsiteY26" fmla="*/ 735393 h 1010640"/>
                      <a:gd name="connsiteX27" fmla="*/ 5600 w 1554975"/>
                      <a:gd name="connsiteY27" fmla="*/ 741832 h 1010640"/>
                      <a:gd name="connsiteX28" fmla="*/ 72466 w 1554975"/>
                      <a:gd name="connsiteY28" fmla="*/ 875792 h 1010640"/>
                      <a:gd name="connsiteX29" fmla="*/ 117017 w 1554975"/>
                      <a:gd name="connsiteY29" fmla="*/ 965085 h 1010640"/>
                      <a:gd name="connsiteX30" fmla="*/ 119151 w 1554975"/>
                      <a:gd name="connsiteY30" fmla="*/ 970178 h 1010640"/>
                      <a:gd name="connsiteX31" fmla="*/ 122326 w 1554975"/>
                      <a:gd name="connsiteY31" fmla="*/ 974813 h 1010640"/>
                      <a:gd name="connsiteX32" fmla="*/ 156324 w 1554975"/>
                      <a:gd name="connsiteY32" fmla="*/ 989723 h 1010640"/>
                      <a:gd name="connsiteX33" fmla="*/ 438619 w 1554975"/>
                      <a:gd name="connsiteY33" fmla="*/ 965250 h 1010640"/>
                      <a:gd name="connsiteX34" fmla="*/ 442988 w 1554975"/>
                      <a:gd name="connsiteY34" fmla="*/ 964120 h 1010640"/>
                      <a:gd name="connsiteX35" fmla="*/ 446976 w 1554975"/>
                      <a:gd name="connsiteY35" fmla="*/ 962329 h 1010640"/>
                      <a:gd name="connsiteX36" fmla="*/ 452843 w 1554975"/>
                      <a:gd name="connsiteY36" fmla="*/ 966626 h 1010640"/>
                      <a:gd name="connsiteX37" fmla="*/ 459336 w 1554975"/>
                      <a:gd name="connsiteY37" fmla="*/ 969776 h 1010640"/>
                      <a:gd name="connsiteX38" fmla="*/ 466282 w 1554975"/>
                      <a:gd name="connsiteY38" fmla="*/ 971714 h 1010640"/>
                      <a:gd name="connsiteX39" fmla="*/ 475818 w 1554975"/>
                      <a:gd name="connsiteY39" fmla="*/ 972337 h 1010640"/>
                      <a:gd name="connsiteX40" fmla="*/ 561251 w 1554975"/>
                      <a:gd name="connsiteY40" fmla="*/ 964946 h 1010640"/>
                      <a:gd name="connsiteX41" fmla="*/ 594710 w 1554975"/>
                      <a:gd name="connsiteY41" fmla="*/ 940701 h 1010640"/>
                      <a:gd name="connsiteX42" fmla="*/ 598754 w 1554975"/>
                      <a:gd name="connsiteY42" fmla="*/ 901865 h 1010640"/>
                      <a:gd name="connsiteX43" fmla="*/ 602716 w 1554975"/>
                      <a:gd name="connsiteY43" fmla="*/ 902347 h 1010640"/>
                      <a:gd name="connsiteX44" fmla="*/ 1037755 w 1554975"/>
                      <a:gd name="connsiteY44" fmla="*/ 865022 h 1010640"/>
                      <a:gd name="connsiteX45" fmla="*/ 1070160 w 1554975"/>
                      <a:gd name="connsiteY45" fmla="*/ 843042 h 1010640"/>
                      <a:gd name="connsiteX46" fmla="*/ 1074127 w 1554975"/>
                      <a:gd name="connsiteY46" fmla="*/ 829919 h 1010640"/>
                      <a:gd name="connsiteX47" fmla="*/ 1123810 w 1554975"/>
                      <a:gd name="connsiteY47" fmla="*/ 928992 h 1010640"/>
                      <a:gd name="connsiteX48" fmla="*/ 1149145 w 1554975"/>
                      <a:gd name="connsiteY48" fmla="*/ 965053 h 1010640"/>
                      <a:gd name="connsiteX49" fmla="*/ 1185422 w 1554975"/>
                      <a:gd name="connsiteY49" fmla="*/ 991879 h 1010640"/>
                      <a:gd name="connsiteX50" fmla="*/ 1226554 w 1554975"/>
                      <a:gd name="connsiteY50" fmla="*/ 1006793 h 1010640"/>
                      <a:gd name="connsiteX51" fmla="*/ 1263345 w 1554975"/>
                      <a:gd name="connsiteY51" fmla="*/ 1010640 h 1010640"/>
                      <a:gd name="connsiteX52" fmla="*/ 1274051 w 1554975"/>
                      <a:gd name="connsiteY52" fmla="*/ 1010399 h 1010640"/>
                      <a:gd name="connsiteX53" fmla="*/ 1326498 w 1554975"/>
                      <a:gd name="connsiteY53" fmla="*/ 999571 h 1010640"/>
                      <a:gd name="connsiteX54" fmla="*/ 1370569 w 1554975"/>
                      <a:gd name="connsiteY54" fmla="*/ 977403 h 1010640"/>
                      <a:gd name="connsiteX55" fmla="*/ 1407765 w 1554975"/>
                      <a:gd name="connsiteY55" fmla="*/ 945834 h 1010640"/>
                      <a:gd name="connsiteX56" fmla="*/ 1434947 w 1554975"/>
                      <a:gd name="connsiteY56" fmla="*/ 905586 h 1010640"/>
                      <a:gd name="connsiteX57" fmla="*/ 1448695 w 1554975"/>
                      <a:gd name="connsiteY57" fmla="*/ 859035 h 1010640"/>
                      <a:gd name="connsiteX58" fmla="*/ 1450047 w 1554975"/>
                      <a:gd name="connsiteY58" fmla="*/ 843064 h 1010640"/>
                      <a:gd name="connsiteX59" fmla="*/ 1449789 w 1554975"/>
                      <a:gd name="connsiteY59" fmla="*/ 827413 h 1010640"/>
                      <a:gd name="connsiteX60" fmla="*/ 1447860 w 1554975"/>
                      <a:gd name="connsiteY60" fmla="*/ 812031 h 1010640"/>
                      <a:gd name="connsiteX61" fmla="*/ 1444240 w 1554975"/>
                      <a:gd name="connsiteY61" fmla="*/ 796811 h 1010640"/>
                      <a:gd name="connsiteX62" fmla="*/ 1437386 w 1554975"/>
                      <a:gd name="connsiteY62" fmla="*/ 778306 h 1010640"/>
                      <a:gd name="connsiteX63" fmla="*/ 1425524 w 1554975"/>
                      <a:gd name="connsiteY63" fmla="*/ 754735 h 1010640"/>
                      <a:gd name="connsiteX64" fmla="*/ 1429448 w 1554975"/>
                      <a:gd name="connsiteY64" fmla="*/ 754392 h 1010640"/>
                      <a:gd name="connsiteX65" fmla="*/ 1462897 w 1554975"/>
                      <a:gd name="connsiteY65" fmla="*/ 730148 h 1010640"/>
                      <a:gd name="connsiteX66" fmla="*/ 1468767 w 1554975"/>
                      <a:gd name="connsiteY66" fmla="*/ 639356 h 1010640"/>
                      <a:gd name="connsiteX67" fmla="*/ 1515364 w 1554975"/>
                      <a:gd name="connsiteY67" fmla="*/ 635330 h 1010640"/>
                      <a:gd name="connsiteX68" fmla="*/ 1548818 w 1554975"/>
                      <a:gd name="connsiteY68" fmla="*/ 611091 h 1010640"/>
                      <a:gd name="connsiteX69" fmla="*/ 1554975 w 1554975"/>
                      <a:gd name="connsiteY69" fmla="*/ 513219 h 1010640"/>
                      <a:gd name="connsiteX70" fmla="*/ 1553044 w 1554975"/>
                      <a:gd name="connsiteY70" fmla="*/ 505853 h 1010640"/>
                      <a:gd name="connsiteX71" fmla="*/ 1549361 w 1554975"/>
                      <a:gd name="connsiteY71" fmla="*/ 499414 h 1010640"/>
                      <a:gd name="connsiteX72" fmla="*/ 1547088 w 1554975"/>
                      <a:gd name="connsiteY72" fmla="*/ 494804 h 1010640"/>
                      <a:gd name="connsiteX73" fmla="*/ 1491373 w 1554975"/>
                      <a:gd name="connsiteY73" fmla="*/ 383184 h 1010640"/>
                      <a:gd name="connsiteX74" fmla="*/ 1437906 w 1554975"/>
                      <a:gd name="connsiteY74" fmla="*/ 276021 h 1010640"/>
                      <a:gd name="connsiteX75" fmla="*/ 1435773 w 1554975"/>
                      <a:gd name="connsiteY75" fmla="*/ 270929 h 1010640"/>
                      <a:gd name="connsiteX76" fmla="*/ 1432610 w 1554975"/>
                      <a:gd name="connsiteY76" fmla="*/ 266293 h 1010640"/>
                      <a:gd name="connsiteX77" fmla="*/ 1403845 w 1554975"/>
                      <a:gd name="connsiteY77" fmla="*/ 251498 h 1010640"/>
                      <a:gd name="connsiteX78" fmla="*/ 1360144 w 1554975"/>
                      <a:gd name="connsiteY78" fmla="*/ 164363 h 1010640"/>
                      <a:gd name="connsiteX79" fmla="*/ 1354188 w 1554975"/>
                      <a:gd name="connsiteY79" fmla="*/ 154448 h 1010640"/>
                      <a:gd name="connsiteX80" fmla="*/ 1345711 w 1554975"/>
                      <a:gd name="connsiteY80" fmla="*/ 146681 h 1010640"/>
                      <a:gd name="connsiteX81" fmla="*/ 1335252 w 1554975"/>
                      <a:gd name="connsiteY81" fmla="*/ 141596 h 1010640"/>
                      <a:gd name="connsiteX82" fmla="*/ 1322260 w 1554975"/>
                      <a:gd name="connsiteY82" fmla="*/ 139725 h 1010640"/>
                      <a:gd name="connsiteX83" fmla="*/ 1273124 w 1554975"/>
                      <a:gd name="connsiteY83" fmla="*/ 143891 h 1010640"/>
                      <a:gd name="connsiteX84" fmla="*/ 1217472 w 1554975"/>
                      <a:gd name="connsiteY84" fmla="*/ 32512 h 1010640"/>
                      <a:gd name="connsiteX85" fmla="*/ 1185740 w 1554975"/>
                      <a:gd name="connsiteY85" fmla="*/ 4170 h 1010640"/>
                      <a:gd name="connsiteX86" fmla="*/ 1169339 w 1554975"/>
                      <a:gd name="connsiteY86" fmla="*/ 1612 h 1010640"/>
                      <a:gd name="connsiteX87" fmla="*/ 1150497 w 1554975"/>
                      <a:gd name="connsiteY87" fmla="*/ 4927 h 1010640"/>
                      <a:gd name="connsiteX88" fmla="*/ 1134149 w 1554975"/>
                      <a:gd name="connsiteY88" fmla="*/ 14147 h 1010640"/>
                      <a:gd name="connsiteX89" fmla="*/ 1121642 w 1554975"/>
                      <a:gd name="connsiteY89" fmla="*/ 28187 h 1010640"/>
                      <a:gd name="connsiteX90" fmla="*/ 1114323 w 1554975"/>
                      <a:gd name="connsiteY90" fmla="*/ 45961 h 1010640"/>
                      <a:gd name="connsiteX91" fmla="*/ 1111910 w 1554975"/>
                      <a:gd name="connsiteY91" fmla="*/ 56769 h 1010640"/>
                      <a:gd name="connsiteX92" fmla="*/ 1099070 w 1554975"/>
                      <a:gd name="connsiteY92" fmla="*/ 31267 h 1010640"/>
                      <a:gd name="connsiteX93" fmla="*/ 1071575 w 1554975"/>
                      <a:gd name="connsiteY93" fmla="*/ 4132 h 1010640"/>
                      <a:gd name="connsiteX94" fmla="*/ 1061503 w 1554975"/>
                      <a:gd name="connsiteY94" fmla="*/ 1048 h 1010640"/>
                      <a:gd name="connsiteX95" fmla="*/ 1050798 w 1554975"/>
                      <a:gd name="connsiteY95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45832 w 1554975"/>
                      <a:gd name="connsiteY17" fmla="*/ 83019 h 1010640"/>
                      <a:gd name="connsiteX18" fmla="*/ 351090 w 1554975"/>
                      <a:gd name="connsiteY18" fmla="*/ 118276 h 1010640"/>
                      <a:gd name="connsiteX19" fmla="*/ 330330 w 1554975"/>
                      <a:gd name="connsiteY19" fmla="*/ 136163 h 1010640"/>
                      <a:gd name="connsiteX20" fmla="*/ 331812 w 1554975"/>
                      <a:gd name="connsiteY20" fmla="*/ 363296 h 1010640"/>
                      <a:gd name="connsiteX21" fmla="*/ 328434 w 1554975"/>
                      <a:gd name="connsiteY21" fmla="*/ 356755 h 1010640"/>
                      <a:gd name="connsiteX22" fmla="*/ 289318 w 1554975"/>
                      <a:gd name="connsiteY22" fmla="*/ 332524 h 1010640"/>
                      <a:gd name="connsiteX23" fmla="*/ 48552 w 1554975"/>
                      <a:gd name="connsiteY23" fmla="*/ 353377 h 1010640"/>
                      <a:gd name="connsiteX24" fmla="*/ 15090 w 1554975"/>
                      <a:gd name="connsiteY24" fmla="*/ 377626 h 1010640"/>
                      <a:gd name="connsiteX25" fmla="*/ 0 w 1554975"/>
                      <a:gd name="connsiteY25" fmla="*/ 728040 h 1010640"/>
                      <a:gd name="connsiteX26" fmla="*/ 1917 w 1554975"/>
                      <a:gd name="connsiteY26" fmla="*/ 735393 h 1010640"/>
                      <a:gd name="connsiteX27" fmla="*/ 5600 w 1554975"/>
                      <a:gd name="connsiteY27" fmla="*/ 741832 h 1010640"/>
                      <a:gd name="connsiteX28" fmla="*/ 72466 w 1554975"/>
                      <a:gd name="connsiteY28" fmla="*/ 875792 h 1010640"/>
                      <a:gd name="connsiteX29" fmla="*/ 117017 w 1554975"/>
                      <a:gd name="connsiteY29" fmla="*/ 965085 h 1010640"/>
                      <a:gd name="connsiteX30" fmla="*/ 119151 w 1554975"/>
                      <a:gd name="connsiteY30" fmla="*/ 970178 h 1010640"/>
                      <a:gd name="connsiteX31" fmla="*/ 122326 w 1554975"/>
                      <a:gd name="connsiteY31" fmla="*/ 974813 h 1010640"/>
                      <a:gd name="connsiteX32" fmla="*/ 156324 w 1554975"/>
                      <a:gd name="connsiteY32" fmla="*/ 989723 h 1010640"/>
                      <a:gd name="connsiteX33" fmla="*/ 438619 w 1554975"/>
                      <a:gd name="connsiteY33" fmla="*/ 965250 h 1010640"/>
                      <a:gd name="connsiteX34" fmla="*/ 442988 w 1554975"/>
                      <a:gd name="connsiteY34" fmla="*/ 964120 h 1010640"/>
                      <a:gd name="connsiteX35" fmla="*/ 446976 w 1554975"/>
                      <a:gd name="connsiteY35" fmla="*/ 962329 h 1010640"/>
                      <a:gd name="connsiteX36" fmla="*/ 452843 w 1554975"/>
                      <a:gd name="connsiteY36" fmla="*/ 966626 h 1010640"/>
                      <a:gd name="connsiteX37" fmla="*/ 459336 w 1554975"/>
                      <a:gd name="connsiteY37" fmla="*/ 969776 h 1010640"/>
                      <a:gd name="connsiteX38" fmla="*/ 466282 w 1554975"/>
                      <a:gd name="connsiteY38" fmla="*/ 971714 h 1010640"/>
                      <a:gd name="connsiteX39" fmla="*/ 475818 w 1554975"/>
                      <a:gd name="connsiteY39" fmla="*/ 972337 h 1010640"/>
                      <a:gd name="connsiteX40" fmla="*/ 561251 w 1554975"/>
                      <a:gd name="connsiteY40" fmla="*/ 964946 h 1010640"/>
                      <a:gd name="connsiteX41" fmla="*/ 594710 w 1554975"/>
                      <a:gd name="connsiteY41" fmla="*/ 940701 h 1010640"/>
                      <a:gd name="connsiteX42" fmla="*/ 598754 w 1554975"/>
                      <a:gd name="connsiteY42" fmla="*/ 901865 h 1010640"/>
                      <a:gd name="connsiteX43" fmla="*/ 602716 w 1554975"/>
                      <a:gd name="connsiteY43" fmla="*/ 902347 h 1010640"/>
                      <a:gd name="connsiteX44" fmla="*/ 1037755 w 1554975"/>
                      <a:gd name="connsiteY44" fmla="*/ 865022 h 1010640"/>
                      <a:gd name="connsiteX45" fmla="*/ 1070160 w 1554975"/>
                      <a:gd name="connsiteY45" fmla="*/ 843042 h 1010640"/>
                      <a:gd name="connsiteX46" fmla="*/ 1074127 w 1554975"/>
                      <a:gd name="connsiteY46" fmla="*/ 829919 h 1010640"/>
                      <a:gd name="connsiteX47" fmla="*/ 1123810 w 1554975"/>
                      <a:gd name="connsiteY47" fmla="*/ 928992 h 1010640"/>
                      <a:gd name="connsiteX48" fmla="*/ 1149145 w 1554975"/>
                      <a:gd name="connsiteY48" fmla="*/ 965053 h 1010640"/>
                      <a:gd name="connsiteX49" fmla="*/ 1185422 w 1554975"/>
                      <a:gd name="connsiteY49" fmla="*/ 991879 h 1010640"/>
                      <a:gd name="connsiteX50" fmla="*/ 1226554 w 1554975"/>
                      <a:gd name="connsiteY50" fmla="*/ 1006793 h 1010640"/>
                      <a:gd name="connsiteX51" fmla="*/ 1263345 w 1554975"/>
                      <a:gd name="connsiteY51" fmla="*/ 1010640 h 1010640"/>
                      <a:gd name="connsiteX52" fmla="*/ 1274051 w 1554975"/>
                      <a:gd name="connsiteY52" fmla="*/ 1010399 h 1010640"/>
                      <a:gd name="connsiteX53" fmla="*/ 1326498 w 1554975"/>
                      <a:gd name="connsiteY53" fmla="*/ 999571 h 1010640"/>
                      <a:gd name="connsiteX54" fmla="*/ 1370569 w 1554975"/>
                      <a:gd name="connsiteY54" fmla="*/ 977403 h 1010640"/>
                      <a:gd name="connsiteX55" fmla="*/ 1407765 w 1554975"/>
                      <a:gd name="connsiteY55" fmla="*/ 945834 h 1010640"/>
                      <a:gd name="connsiteX56" fmla="*/ 1434947 w 1554975"/>
                      <a:gd name="connsiteY56" fmla="*/ 905586 h 1010640"/>
                      <a:gd name="connsiteX57" fmla="*/ 1448695 w 1554975"/>
                      <a:gd name="connsiteY57" fmla="*/ 859035 h 1010640"/>
                      <a:gd name="connsiteX58" fmla="*/ 1450047 w 1554975"/>
                      <a:gd name="connsiteY58" fmla="*/ 843064 h 1010640"/>
                      <a:gd name="connsiteX59" fmla="*/ 1449789 w 1554975"/>
                      <a:gd name="connsiteY59" fmla="*/ 827413 h 1010640"/>
                      <a:gd name="connsiteX60" fmla="*/ 1447860 w 1554975"/>
                      <a:gd name="connsiteY60" fmla="*/ 812031 h 1010640"/>
                      <a:gd name="connsiteX61" fmla="*/ 1444240 w 1554975"/>
                      <a:gd name="connsiteY61" fmla="*/ 796811 h 1010640"/>
                      <a:gd name="connsiteX62" fmla="*/ 1437386 w 1554975"/>
                      <a:gd name="connsiteY62" fmla="*/ 778306 h 1010640"/>
                      <a:gd name="connsiteX63" fmla="*/ 1425524 w 1554975"/>
                      <a:gd name="connsiteY63" fmla="*/ 754735 h 1010640"/>
                      <a:gd name="connsiteX64" fmla="*/ 1429448 w 1554975"/>
                      <a:gd name="connsiteY64" fmla="*/ 754392 h 1010640"/>
                      <a:gd name="connsiteX65" fmla="*/ 1462897 w 1554975"/>
                      <a:gd name="connsiteY65" fmla="*/ 730148 h 1010640"/>
                      <a:gd name="connsiteX66" fmla="*/ 1468767 w 1554975"/>
                      <a:gd name="connsiteY66" fmla="*/ 639356 h 1010640"/>
                      <a:gd name="connsiteX67" fmla="*/ 1515364 w 1554975"/>
                      <a:gd name="connsiteY67" fmla="*/ 635330 h 1010640"/>
                      <a:gd name="connsiteX68" fmla="*/ 1548818 w 1554975"/>
                      <a:gd name="connsiteY68" fmla="*/ 611091 h 1010640"/>
                      <a:gd name="connsiteX69" fmla="*/ 1554975 w 1554975"/>
                      <a:gd name="connsiteY69" fmla="*/ 513219 h 1010640"/>
                      <a:gd name="connsiteX70" fmla="*/ 1553044 w 1554975"/>
                      <a:gd name="connsiteY70" fmla="*/ 505853 h 1010640"/>
                      <a:gd name="connsiteX71" fmla="*/ 1549361 w 1554975"/>
                      <a:gd name="connsiteY71" fmla="*/ 499414 h 1010640"/>
                      <a:gd name="connsiteX72" fmla="*/ 1547088 w 1554975"/>
                      <a:gd name="connsiteY72" fmla="*/ 494804 h 1010640"/>
                      <a:gd name="connsiteX73" fmla="*/ 1491373 w 1554975"/>
                      <a:gd name="connsiteY73" fmla="*/ 383184 h 1010640"/>
                      <a:gd name="connsiteX74" fmla="*/ 1437906 w 1554975"/>
                      <a:gd name="connsiteY74" fmla="*/ 276021 h 1010640"/>
                      <a:gd name="connsiteX75" fmla="*/ 1435773 w 1554975"/>
                      <a:gd name="connsiteY75" fmla="*/ 270929 h 1010640"/>
                      <a:gd name="connsiteX76" fmla="*/ 1432610 w 1554975"/>
                      <a:gd name="connsiteY76" fmla="*/ 266293 h 1010640"/>
                      <a:gd name="connsiteX77" fmla="*/ 1403845 w 1554975"/>
                      <a:gd name="connsiteY77" fmla="*/ 251498 h 1010640"/>
                      <a:gd name="connsiteX78" fmla="*/ 1360144 w 1554975"/>
                      <a:gd name="connsiteY78" fmla="*/ 164363 h 1010640"/>
                      <a:gd name="connsiteX79" fmla="*/ 1354188 w 1554975"/>
                      <a:gd name="connsiteY79" fmla="*/ 154448 h 1010640"/>
                      <a:gd name="connsiteX80" fmla="*/ 1345711 w 1554975"/>
                      <a:gd name="connsiteY80" fmla="*/ 146681 h 1010640"/>
                      <a:gd name="connsiteX81" fmla="*/ 1335252 w 1554975"/>
                      <a:gd name="connsiteY81" fmla="*/ 141596 h 1010640"/>
                      <a:gd name="connsiteX82" fmla="*/ 1322260 w 1554975"/>
                      <a:gd name="connsiteY82" fmla="*/ 139725 h 1010640"/>
                      <a:gd name="connsiteX83" fmla="*/ 1273124 w 1554975"/>
                      <a:gd name="connsiteY83" fmla="*/ 143891 h 1010640"/>
                      <a:gd name="connsiteX84" fmla="*/ 1217472 w 1554975"/>
                      <a:gd name="connsiteY84" fmla="*/ 32512 h 1010640"/>
                      <a:gd name="connsiteX85" fmla="*/ 1185740 w 1554975"/>
                      <a:gd name="connsiteY85" fmla="*/ 4170 h 1010640"/>
                      <a:gd name="connsiteX86" fmla="*/ 1169339 w 1554975"/>
                      <a:gd name="connsiteY86" fmla="*/ 1612 h 1010640"/>
                      <a:gd name="connsiteX87" fmla="*/ 1150497 w 1554975"/>
                      <a:gd name="connsiteY87" fmla="*/ 4927 h 1010640"/>
                      <a:gd name="connsiteX88" fmla="*/ 1134149 w 1554975"/>
                      <a:gd name="connsiteY88" fmla="*/ 14147 h 1010640"/>
                      <a:gd name="connsiteX89" fmla="*/ 1121642 w 1554975"/>
                      <a:gd name="connsiteY89" fmla="*/ 28187 h 1010640"/>
                      <a:gd name="connsiteX90" fmla="*/ 1114323 w 1554975"/>
                      <a:gd name="connsiteY90" fmla="*/ 45961 h 1010640"/>
                      <a:gd name="connsiteX91" fmla="*/ 1111910 w 1554975"/>
                      <a:gd name="connsiteY91" fmla="*/ 56769 h 1010640"/>
                      <a:gd name="connsiteX92" fmla="*/ 1099070 w 1554975"/>
                      <a:gd name="connsiteY92" fmla="*/ 31267 h 1010640"/>
                      <a:gd name="connsiteX93" fmla="*/ 1071575 w 1554975"/>
                      <a:gd name="connsiteY93" fmla="*/ 4132 h 1010640"/>
                      <a:gd name="connsiteX94" fmla="*/ 1061503 w 1554975"/>
                      <a:gd name="connsiteY94" fmla="*/ 1048 h 1010640"/>
                      <a:gd name="connsiteX95" fmla="*/ 1050798 w 1554975"/>
                      <a:gd name="connsiteY95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5378 w 1554975"/>
                      <a:gd name="connsiteY16" fmla="*/ 98437 h 1010640"/>
                      <a:gd name="connsiteX17" fmla="*/ 845832 w 1554975"/>
                      <a:gd name="connsiteY17" fmla="*/ 83019 h 1010640"/>
                      <a:gd name="connsiteX18" fmla="*/ 351090 w 1554975"/>
                      <a:gd name="connsiteY18" fmla="*/ 118276 h 1010640"/>
                      <a:gd name="connsiteX19" fmla="*/ 330330 w 1554975"/>
                      <a:gd name="connsiteY19" fmla="*/ 136163 h 1010640"/>
                      <a:gd name="connsiteX20" fmla="*/ 331812 w 1554975"/>
                      <a:gd name="connsiteY20" fmla="*/ 363296 h 1010640"/>
                      <a:gd name="connsiteX21" fmla="*/ 328434 w 1554975"/>
                      <a:gd name="connsiteY21" fmla="*/ 356755 h 1010640"/>
                      <a:gd name="connsiteX22" fmla="*/ 289318 w 1554975"/>
                      <a:gd name="connsiteY22" fmla="*/ 332524 h 1010640"/>
                      <a:gd name="connsiteX23" fmla="*/ 48552 w 1554975"/>
                      <a:gd name="connsiteY23" fmla="*/ 353377 h 1010640"/>
                      <a:gd name="connsiteX24" fmla="*/ 15090 w 1554975"/>
                      <a:gd name="connsiteY24" fmla="*/ 377626 h 1010640"/>
                      <a:gd name="connsiteX25" fmla="*/ 0 w 1554975"/>
                      <a:gd name="connsiteY25" fmla="*/ 728040 h 1010640"/>
                      <a:gd name="connsiteX26" fmla="*/ 1917 w 1554975"/>
                      <a:gd name="connsiteY26" fmla="*/ 735393 h 1010640"/>
                      <a:gd name="connsiteX27" fmla="*/ 5600 w 1554975"/>
                      <a:gd name="connsiteY27" fmla="*/ 741832 h 1010640"/>
                      <a:gd name="connsiteX28" fmla="*/ 72466 w 1554975"/>
                      <a:gd name="connsiteY28" fmla="*/ 875792 h 1010640"/>
                      <a:gd name="connsiteX29" fmla="*/ 117017 w 1554975"/>
                      <a:gd name="connsiteY29" fmla="*/ 965085 h 1010640"/>
                      <a:gd name="connsiteX30" fmla="*/ 119151 w 1554975"/>
                      <a:gd name="connsiteY30" fmla="*/ 970178 h 1010640"/>
                      <a:gd name="connsiteX31" fmla="*/ 122326 w 1554975"/>
                      <a:gd name="connsiteY31" fmla="*/ 974813 h 1010640"/>
                      <a:gd name="connsiteX32" fmla="*/ 156324 w 1554975"/>
                      <a:gd name="connsiteY32" fmla="*/ 989723 h 1010640"/>
                      <a:gd name="connsiteX33" fmla="*/ 438619 w 1554975"/>
                      <a:gd name="connsiteY33" fmla="*/ 965250 h 1010640"/>
                      <a:gd name="connsiteX34" fmla="*/ 442988 w 1554975"/>
                      <a:gd name="connsiteY34" fmla="*/ 964120 h 1010640"/>
                      <a:gd name="connsiteX35" fmla="*/ 446976 w 1554975"/>
                      <a:gd name="connsiteY35" fmla="*/ 962329 h 1010640"/>
                      <a:gd name="connsiteX36" fmla="*/ 452843 w 1554975"/>
                      <a:gd name="connsiteY36" fmla="*/ 966626 h 1010640"/>
                      <a:gd name="connsiteX37" fmla="*/ 459336 w 1554975"/>
                      <a:gd name="connsiteY37" fmla="*/ 969776 h 1010640"/>
                      <a:gd name="connsiteX38" fmla="*/ 466282 w 1554975"/>
                      <a:gd name="connsiteY38" fmla="*/ 971714 h 1010640"/>
                      <a:gd name="connsiteX39" fmla="*/ 475818 w 1554975"/>
                      <a:gd name="connsiteY39" fmla="*/ 972337 h 1010640"/>
                      <a:gd name="connsiteX40" fmla="*/ 561251 w 1554975"/>
                      <a:gd name="connsiteY40" fmla="*/ 964946 h 1010640"/>
                      <a:gd name="connsiteX41" fmla="*/ 594710 w 1554975"/>
                      <a:gd name="connsiteY41" fmla="*/ 940701 h 1010640"/>
                      <a:gd name="connsiteX42" fmla="*/ 598754 w 1554975"/>
                      <a:gd name="connsiteY42" fmla="*/ 901865 h 1010640"/>
                      <a:gd name="connsiteX43" fmla="*/ 602716 w 1554975"/>
                      <a:gd name="connsiteY43" fmla="*/ 902347 h 1010640"/>
                      <a:gd name="connsiteX44" fmla="*/ 1037755 w 1554975"/>
                      <a:gd name="connsiteY44" fmla="*/ 865022 h 1010640"/>
                      <a:gd name="connsiteX45" fmla="*/ 1070160 w 1554975"/>
                      <a:gd name="connsiteY45" fmla="*/ 843042 h 1010640"/>
                      <a:gd name="connsiteX46" fmla="*/ 1074127 w 1554975"/>
                      <a:gd name="connsiteY46" fmla="*/ 829919 h 1010640"/>
                      <a:gd name="connsiteX47" fmla="*/ 1123810 w 1554975"/>
                      <a:gd name="connsiteY47" fmla="*/ 928992 h 1010640"/>
                      <a:gd name="connsiteX48" fmla="*/ 1149145 w 1554975"/>
                      <a:gd name="connsiteY48" fmla="*/ 965053 h 1010640"/>
                      <a:gd name="connsiteX49" fmla="*/ 1185422 w 1554975"/>
                      <a:gd name="connsiteY49" fmla="*/ 991879 h 1010640"/>
                      <a:gd name="connsiteX50" fmla="*/ 1226554 w 1554975"/>
                      <a:gd name="connsiteY50" fmla="*/ 1006793 h 1010640"/>
                      <a:gd name="connsiteX51" fmla="*/ 1263345 w 1554975"/>
                      <a:gd name="connsiteY51" fmla="*/ 1010640 h 1010640"/>
                      <a:gd name="connsiteX52" fmla="*/ 1274051 w 1554975"/>
                      <a:gd name="connsiteY52" fmla="*/ 1010399 h 1010640"/>
                      <a:gd name="connsiteX53" fmla="*/ 1326498 w 1554975"/>
                      <a:gd name="connsiteY53" fmla="*/ 999571 h 1010640"/>
                      <a:gd name="connsiteX54" fmla="*/ 1370569 w 1554975"/>
                      <a:gd name="connsiteY54" fmla="*/ 977403 h 1010640"/>
                      <a:gd name="connsiteX55" fmla="*/ 1407765 w 1554975"/>
                      <a:gd name="connsiteY55" fmla="*/ 945834 h 1010640"/>
                      <a:gd name="connsiteX56" fmla="*/ 1434947 w 1554975"/>
                      <a:gd name="connsiteY56" fmla="*/ 905586 h 1010640"/>
                      <a:gd name="connsiteX57" fmla="*/ 1448695 w 1554975"/>
                      <a:gd name="connsiteY57" fmla="*/ 859035 h 1010640"/>
                      <a:gd name="connsiteX58" fmla="*/ 1450047 w 1554975"/>
                      <a:gd name="connsiteY58" fmla="*/ 843064 h 1010640"/>
                      <a:gd name="connsiteX59" fmla="*/ 1449789 w 1554975"/>
                      <a:gd name="connsiteY59" fmla="*/ 827413 h 1010640"/>
                      <a:gd name="connsiteX60" fmla="*/ 1447860 w 1554975"/>
                      <a:gd name="connsiteY60" fmla="*/ 812031 h 1010640"/>
                      <a:gd name="connsiteX61" fmla="*/ 1444240 w 1554975"/>
                      <a:gd name="connsiteY61" fmla="*/ 796811 h 1010640"/>
                      <a:gd name="connsiteX62" fmla="*/ 1437386 w 1554975"/>
                      <a:gd name="connsiteY62" fmla="*/ 778306 h 1010640"/>
                      <a:gd name="connsiteX63" fmla="*/ 1425524 w 1554975"/>
                      <a:gd name="connsiteY63" fmla="*/ 754735 h 1010640"/>
                      <a:gd name="connsiteX64" fmla="*/ 1429448 w 1554975"/>
                      <a:gd name="connsiteY64" fmla="*/ 754392 h 1010640"/>
                      <a:gd name="connsiteX65" fmla="*/ 1462897 w 1554975"/>
                      <a:gd name="connsiteY65" fmla="*/ 730148 h 1010640"/>
                      <a:gd name="connsiteX66" fmla="*/ 1468767 w 1554975"/>
                      <a:gd name="connsiteY66" fmla="*/ 639356 h 1010640"/>
                      <a:gd name="connsiteX67" fmla="*/ 1515364 w 1554975"/>
                      <a:gd name="connsiteY67" fmla="*/ 635330 h 1010640"/>
                      <a:gd name="connsiteX68" fmla="*/ 1548818 w 1554975"/>
                      <a:gd name="connsiteY68" fmla="*/ 611091 h 1010640"/>
                      <a:gd name="connsiteX69" fmla="*/ 1554975 w 1554975"/>
                      <a:gd name="connsiteY69" fmla="*/ 513219 h 1010640"/>
                      <a:gd name="connsiteX70" fmla="*/ 1553044 w 1554975"/>
                      <a:gd name="connsiteY70" fmla="*/ 505853 h 1010640"/>
                      <a:gd name="connsiteX71" fmla="*/ 1549361 w 1554975"/>
                      <a:gd name="connsiteY71" fmla="*/ 499414 h 1010640"/>
                      <a:gd name="connsiteX72" fmla="*/ 1547088 w 1554975"/>
                      <a:gd name="connsiteY72" fmla="*/ 494804 h 1010640"/>
                      <a:gd name="connsiteX73" fmla="*/ 1491373 w 1554975"/>
                      <a:gd name="connsiteY73" fmla="*/ 383184 h 1010640"/>
                      <a:gd name="connsiteX74" fmla="*/ 1437906 w 1554975"/>
                      <a:gd name="connsiteY74" fmla="*/ 276021 h 1010640"/>
                      <a:gd name="connsiteX75" fmla="*/ 1435773 w 1554975"/>
                      <a:gd name="connsiteY75" fmla="*/ 270929 h 1010640"/>
                      <a:gd name="connsiteX76" fmla="*/ 1432610 w 1554975"/>
                      <a:gd name="connsiteY76" fmla="*/ 266293 h 1010640"/>
                      <a:gd name="connsiteX77" fmla="*/ 1403845 w 1554975"/>
                      <a:gd name="connsiteY77" fmla="*/ 251498 h 1010640"/>
                      <a:gd name="connsiteX78" fmla="*/ 1360144 w 1554975"/>
                      <a:gd name="connsiteY78" fmla="*/ 164363 h 1010640"/>
                      <a:gd name="connsiteX79" fmla="*/ 1354188 w 1554975"/>
                      <a:gd name="connsiteY79" fmla="*/ 154448 h 1010640"/>
                      <a:gd name="connsiteX80" fmla="*/ 1345711 w 1554975"/>
                      <a:gd name="connsiteY80" fmla="*/ 146681 h 1010640"/>
                      <a:gd name="connsiteX81" fmla="*/ 1335252 w 1554975"/>
                      <a:gd name="connsiteY81" fmla="*/ 141596 h 1010640"/>
                      <a:gd name="connsiteX82" fmla="*/ 1322260 w 1554975"/>
                      <a:gd name="connsiteY82" fmla="*/ 139725 h 1010640"/>
                      <a:gd name="connsiteX83" fmla="*/ 1273124 w 1554975"/>
                      <a:gd name="connsiteY83" fmla="*/ 143891 h 1010640"/>
                      <a:gd name="connsiteX84" fmla="*/ 1217472 w 1554975"/>
                      <a:gd name="connsiteY84" fmla="*/ 32512 h 1010640"/>
                      <a:gd name="connsiteX85" fmla="*/ 1185740 w 1554975"/>
                      <a:gd name="connsiteY85" fmla="*/ 4170 h 1010640"/>
                      <a:gd name="connsiteX86" fmla="*/ 1169339 w 1554975"/>
                      <a:gd name="connsiteY86" fmla="*/ 1612 h 1010640"/>
                      <a:gd name="connsiteX87" fmla="*/ 1150497 w 1554975"/>
                      <a:gd name="connsiteY87" fmla="*/ 4927 h 1010640"/>
                      <a:gd name="connsiteX88" fmla="*/ 1134149 w 1554975"/>
                      <a:gd name="connsiteY88" fmla="*/ 14147 h 1010640"/>
                      <a:gd name="connsiteX89" fmla="*/ 1121642 w 1554975"/>
                      <a:gd name="connsiteY89" fmla="*/ 28187 h 1010640"/>
                      <a:gd name="connsiteX90" fmla="*/ 1114323 w 1554975"/>
                      <a:gd name="connsiteY90" fmla="*/ 45961 h 1010640"/>
                      <a:gd name="connsiteX91" fmla="*/ 1111910 w 1554975"/>
                      <a:gd name="connsiteY91" fmla="*/ 56769 h 1010640"/>
                      <a:gd name="connsiteX92" fmla="*/ 1099070 w 1554975"/>
                      <a:gd name="connsiteY92" fmla="*/ 31267 h 1010640"/>
                      <a:gd name="connsiteX93" fmla="*/ 1071575 w 1554975"/>
                      <a:gd name="connsiteY93" fmla="*/ 4132 h 1010640"/>
                      <a:gd name="connsiteX94" fmla="*/ 1061503 w 1554975"/>
                      <a:gd name="connsiteY94" fmla="*/ 1048 h 1010640"/>
                      <a:gd name="connsiteX95" fmla="*/ 1050798 w 1554975"/>
                      <a:gd name="connsiteY95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6965 w 1554975"/>
                      <a:gd name="connsiteY16" fmla="*/ 87325 h 1010640"/>
                      <a:gd name="connsiteX17" fmla="*/ 845832 w 1554975"/>
                      <a:gd name="connsiteY17" fmla="*/ 83019 h 1010640"/>
                      <a:gd name="connsiteX18" fmla="*/ 351090 w 1554975"/>
                      <a:gd name="connsiteY18" fmla="*/ 118276 h 1010640"/>
                      <a:gd name="connsiteX19" fmla="*/ 330330 w 1554975"/>
                      <a:gd name="connsiteY19" fmla="*/ 136163 h 1010640"/>
                      <a:gd name="connsiteX20" fmla="*/ 331812 w 1554975"/>
                      <a:gd name="connsiteY20" fmla="*/ 363296 h 1010640"/>
                      <a:gd name="connsiteX21" fmla="*/ 328434 w 1554975"/>
                      <a:gd name="connsiteY21" fmla="*/ 356755 h 1010640"/>
                      <a:gd name="connsiteX22" fmla="*/ 289318 w 1554975"/>
                      <a:gd name="connsiteY22" fmla="*/ 332524 h 1010640"/>
                      <a:gd name="connsiteX23" fmla="*/ 48552 w 1554975"/>
                      <a:gd name="connsiteY23" fmla="*/ 353377 h 1010640"/>
                      <a:gd name="connsiteX24" fmla="*/ 15090 w 1554975"/>
                      <a:gd name="connsiteY24" fmla="*/ 377626 h 1010640"/>
                      <a:gd name="connsiteX25" fmla="*/ 0 w 1554975"/>
                      <a:gd name="connsiteY25" fmla="*/ 728040 h 1010640"/>
                      <a:gd name="connsiteX26" fmla="*/ 1917 w 1554975"/>
                      <a:gd name="connsiteY26" fmla="*/ 735393 h 1010640"/>
                      <a:gd name="connsiteX27" fmla="*/ 5600 w 1554975"/>
                      <a:gd name="connsiteY27" fmla="*/ 741832 h 1010640"/>
                      <a:gd name="connsiteX28" fmla="*/ 72466 w 1554975"/>
                      <a:gd name="connsiteY28" fmla="*/ 875792 h 1010640"/>
                      <a:gd name="connsiteX29" fmla="*/ 117017 w 1554975"/>
                      <a:gd name="connsiteY29" fmla="*/ 965085 h 1010640"/>
                      <a:gd name="connsiteX30" fmla="*/ 119151 w 1554975"/>
                      <a:gd name="connsiteY30" fmla="*/ 970178 h 1010640"/>
                      <a:gd name="connsiteX31" fmla="*/ 122326 w 1554975"/>
                      <a:gd name="connsiteY31" fmla="*/ 974813 h 1010640"/>
                      <a:gd name="connsiteX32" fmla="*/ 156324 w 1554975"/>
                      <a:gd name="connsiteY32" fmla="*/ 989723 h 1010640"/>
                      <a:gd name="connsiteX33" fmla="*/ 438619 w 1554975"/>
                      <a:gd name="connsiteY33" fmla="*/ 965250 h 1010640"/>
                      <a:gd name="connsiteX34" fmla="*/ 442988 w 1554975"/>
                      <a:gd name="connsiteY34" fmla="*/ 964120 h 1010640"/>
                      <a:gd name="connsiteX35" fmla="*/ 446976 w 1554975"/>
                      <a:gd name="connsiteY35" fmla="*/ 962329 h 1010640"/>
                      <a:gd name="connsiteX36" fmla="*/ 452843 w 1554975"/>
                      <a:gd name="connsiteY36" fmla="*/ 966626 h 1010640"/>
                      <a:gd name="connsiteX37" fmla="*/ 459336 w 1554975"/>
                      <a:gd name="connsiteY37" fmla="*/ 969776 h 1010640"/>
                      <a:gd name="connsiteX38" fmla="*/ 466282 w 1554975"/>
                      <a:gd name="connsiteY38" fmla="*/ 971714 h 1010640"/>
                      <a:gd name="connsiteX39" fmla="*/ 475818 w 1554975"/>
                      <a:gd name="connsiteY39" fmla="*/ 972337 h 1010640"/>
                      <a:gd name="connsiteX40" fmla="*/ 561251 w 1554975"/>
                      <a:gd name="connsiteY40" fmla="*/ 964946 h 1010640"/>
                      <a:gd name="connsiteX41" fmla="*/ 594710 w 1554975"/>
                      <a:gd name="connsiteY41" fmla="*/ 940701 h 1010640"/>
                      <a:gd name="connsiteX42" fmla="*/ 598754 w 1554975"/>
                      <a:gd name="connsiteY42" fmla="*/ 901865 h 1010640"/>
                      <a:gd name="connsiteX43" fmla="*/ 602716 w 1554975"/>
                      <a:gd name="connsiteY43" fmla="*/ 902347 h 1010640"/>
                      <a:gd name="connsiteX44" fmla="*/ 1037755 w 1554975"/>
                      <a:gd name="connsiteY44" fmla="*/ 865022 h 1010640"/>
                      <a:gd name="connsiteX45" fmla="*/ 1070160 w 1554975"/>
                      <a:gd name="connsiteY45" fmla="*/ 843042 h 1010640"/>
                      <a:gd name="connsiteX46" fmla="*/ 1074127 w 1554975"/>
                      <a:gd name="connsiteY46" fmla="*/ 829919 h 1010640"/>
                      <a:gd name="connsiteX47" fmla="*/ 1123810 w 1554975"/>
                      <a:gd name="connsiteY47" fmla="*/ 928992 h 1010640"/>
                      <a:gd name="connsiteX48" fmla="*/ 1149145 w 1554975"/>
                      <a:gd name="connsiteY48" fmla="*/ 965053 h 1010640"/>
                      <a:gd name="connsiteX49" fmla="*/ 1185422 w 1554975"/>
                      <a:gd name="connsiteY49" fmla="*/ 991879 h 1010640"/>
                      <a:gd name="connsiteX50" fmla="*/ 1226554 w 1554975"/>
                      <a:gd name="connsiteY50" fmla="*/ 1006793 h 1010640"/>
                      <a:gd name="connsiteX51" fmla="*/ 1263345 w 1554975"/>
                      <a:gd name="connsiteY51" fmla="*/ 1010640 h 1010640"/>
                      <a:gd name="connsiteX52" fmla="*/ 1274051 w 1554975"/>
                      <a:gd name="connsiteY52" fmla="*/ 1010399 h 1010640"/>
                      <a:gd name="connsiteX53" fmla="*/ 1326498 w 1554975"/>
                      <a:gd name="connsiteY53" fmla="*/ 999571 h 1010640"/>
                      <a:gd name="connsiteX54" fmla="*/ 1370569 w 1554975"/>
                      <a:gd name="connsiteY54" fmla="*/ 977403 h 1010640"/>
                      <a:gd name="connsiteX55" fmla="*/ 1407765 w 1554975"/>
                      <a:gd name="connsiteY55" fmla="*/ 945834 h 1010640"/>
                      <a:gd name="connsiteX56" fmla="*/ 1434947 w 1554975"/>
                      <a:gd name="connsiteY56" fmla="*/ 905586 h 1010640"/>
                      <a:gd name="connsiteX57" fmla="*/ 1448695 w 1554975"/>
                      <a:gd name="connsiteY57" fmla="*/ 859035 h 1010640"/>
                      <a:gd name="connsiteX58" fmla="*/ 1450047 w 1554975"/>
                      <a:gd name="connsiteY58" fmla="*/ 843064 h 1010640"/>
                      <a:gd name="connsiteX59" fmla="*/ 1449789 w 1554975"/>
                      <a:gd name="connsiteY59" fmla="*/ 827413 h 1010640"/>
                      <a:gd name="connsiteX60" fmla="*/ 1447860 w 1554975"/>
                      <a:gd name="connsiteY60" fmla="*/ 812031 h 1010640"/>
                      <a:gd name="connsiteX61" fmla="*/ 1444240 w 1554975"/>
                      <a:gd name="connsiteY61" fmla="*/ 796811 h 1010640"/>
                      <a:gd name="connsiteX62" fmla="*/ 1437386 w 1554975"/>
                      <a:gd name="connsiteY62" fmla="*/ 778306 h 1010640"/>
                      <a:gd name="connsiteX63" fmla="*/ 1425524 w 1554975"/>
                      <a:gd name="connsiteY63" fmla="*/ 754735 h 1010640"/>
                      <a:gd name="connsiteX64" fmla="*/ 1429448 w 1554975"/>
                      <a:gd name="connsiteY64" fmla="*/ 754392 h 1010640"/>
                      <a:gd name="connsiteX65" fmla="*/ 1462897 w 1554975"/>
                      <a:gd name="connsiteY65" fmla="*/ 730148 h 1010640"/>
                      <a:gd name="connsiteX66" fmla="*/ 1468767 w 1554975"/>
                      <a:gd name="connsiteY66" fmla="*/ 639356 h 1010640"/>
                      <a:gd name="connsiteX67" fmla="*/ 1515364 w 1554975"/>
                      <a:gd name="connsiteY67" fmla="*/ 635330 h 1010640"/>
                      <a:gd name="connsiteX68" fmla="*/ 1548818 w 1554975"/>
                      <a:gd name="connsiteY68" fmla="*/ 611091 h 1010640"/>
                      <a:gd name="connsiteX69" fmla="*/ 1554975 w 1554975"/>
                      <a:gd name="connsiteY69" fmla="*/ 513219 h 1010640"/>
                      <a:gd name="connsiteX70" fmla="*/ 1553044 w 1554975"/>
                      <a:gd name="connsiteY70" fmla="*/ 505853 h 1010640"/>
                      <a:gd name="connsiteX71" fmla="*/ 1549361 w 1554975"/>
                      <a:gd name="connsiteY71" fmla="*/ 499414 h 1010640"/>
                      <a:gd name="connsiteX72" fmla="*/ 1547088 w 1554975"/>
                      <a:gd name="connsiteY72" fmla="*/ 494804 h 1010640"/>
                      <a:gd name="connsiteX73" fmla="*/ 1491373 w 1554975"/>
                      <a:gd name="connsiteY73" fmla="*/ 383184 h 1010640"/>
                      <a:gd name="connsiteX74" fmla="*/ 1437906 w 1554975"/>
                      <a:gd name="connsiteY74" fmla="*/ 276021 h 1010640"/>
                      <a:gd name="connsiteX75" fmla="*/ 1435773 w 1554975"/>
                      <a:gd name="connsiteY75" fmla="*/ 270929 h 1010640"/>
                      <a:gd name="connsiteX76" fmla="*/ 1432610 w 1554975"/>
                      <a:gd name="connsiteY76" fmla="*/ 266293 h 1010640"/>
                      <a:gd name="connsiteX77" fmla="*/ 1403845 w 1554975"/>
                      <a:gd name="connsiteY77" fmla="*/ 251498 h 1010640"/>
                      <a:gd name="connsiteX78" fmla="*/ 1360144 w 1554975"/>
                      <a:gd name="connsiteY78" fmla="*/ 164363 h 1010640"/>
                      <a:gd name="connsiteX79" fmla="*/ 1354188 w 1554975"/>
                      <a:gd name="connsiteY79" fmla="*/ 154448 h 1010640"/>
                      <a:gd name="connsiteX80" fmla="*/ 1345711 w 1554975"/>
                      <a:gd name="connsiteY80" fmla="*/ 146681 h 1010640"/>
                      <a:gd name="connsiteX81" fmla="*/ 1335252 w 1554975"/>
                      <a:gd name="connsiteY81" fmla="*/ 141596 h 1010640"/>
                      <a:gd name="connsiteX82" fmla="*/ 1322260 w 1554975"/>
                      <a:gd name="connsiteY82" fmla="*/ 139725 h 1010640"/>
                      <a:gd name="connsiteX83" fmla="*/ 1273124 w 1554975"/>
                      <a:gd name="connsiteY83" fmla="*/ 143891 h 1010640"/>
                      <a:gd name="connsiteX84" fmla="*/ 1217472 w 1554975"/>
                      <a:gd name="connsiteY84" fmla="*/ 32512 h 1010640"/>
                      <a:gd name="connsiteX85" fmla="*/ 1185740 w 1554975"/>
                      <a:gd name="connsiteY85" fmla="*/ 4170 h 1010640"/>
                      <a:gd name="connsiteX86" fmla="*/ 1169339 w 1554975"/>
                      <a:gd name="connsiteY86" fmla="*/ 1612 h 1010640"/>
                      <a:gd name="connsiteX87" fmla="*/ 1150497 w 1554975"/>
                      <a:gd name="connsiteY87" fmla="*/ 4927 h 1010640"/>
                      <a:gd name="connsiteX88" fmla="*/ 1134149 w 1554975"/>
                      <a:gd name="connsiteY88" fmla="*/ 14147 h 1010640"/>
                      <a:gd name="connsiteX89" fmla="*/ 1121642 w 1554975"/>
                      <a:gd name="connsiteY89" fmla="*/ 28187 h 1010640"/>
                      <a:gd name="connsiteX90" fmla="*/ 1114323 w 1554975"/>
                      <a:gd name="connsiteY90" fmla="*/ 45961 h 1010640"/>
                      <a:gd name="connsiteX91" fmla="*/ 1111910 w 1554975"/>
                      <a:gd name="connsiteY91" fmla="*/ 56769 h 1010640"/>
                      <a:gd name="connsiteX92" fmla="*/ 1099070 w 1554975"/>
                      <a:gd name="connsiteY92" fmla="*/ 31267 h 1010640"/>
                      <a:gd name="connsiteX93" fmla="*/ 1071575 w 1554975"/>
                      <a:gd name="connsiteY93" fmla="*/ 4132 h 1010640"/>
                      <a:gd name="connsiteX94" fmla="*/ 1061503 w 1554975"/>
                      <a:gd name="connsiteY94" fmla="*/ 1048 h 1010640"/>
                      <a:gd name="connsiteX95" fmla="*/ 1050798 w 1554975"/>
                      <a:gd name="connsiteY95" fmla="*/ 0 h 101064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</a:cxnLst>
                    <a:rect l="l" t="t" r="r" b="b"/>
                    <a:pathLst>
                      <a:path w="1554975" h="1010640">
                        <a:moveTo>
                          <a:pt x="1050798" y="0"/>
                        </a:moveTo>
                        <a:lnTo>
                          <a:pt x="1009988" y="17518"/>
                        </a:lnTo>
                        <a:lnTo>
                          <a:pt x="994473" y="54292"/>
                        </a:lnTo>
                        <a:lnTo>
                          <a:pt x="993609" y="78828"/>
                        </a:lnTo>
                        <a:lnTo>
                          <a:pt x="980770" y="53187"/>
                        </a:lnTo>
                        <a:lnTo>
                          <a:pt x="972766" y="40495"/>
                        </a:lnTo>
                        <a:lnTo>
                          <a:pt x="961599" y="30687"/>
                        </a:lnTo>
                        <a:lnTo>
                          <a:pt x="947966" y="24364"/>
                        </a:lnTo>
                        <a:lnTo>
                          <a:pt x="932561" y="22123"/>
                        </a:lnTo>
                        <a:lnTo>
                          <a:pt x="927709" y="22123"/>
                        </a:lnTo>
                        <a:lnTo>
                          <a:pt x="885531" y="47804"/>
                        </a:lnTo>
                        <a:lnTo>
                          <a:pt x="876896" y="86741"/>
                        </a:lnTo>
                        <a:lnTo>
                          <a:pt x="888009" y="157251"/>
                        </a:lnTo>
                        <a:lnTo>
                          <a:pt x="890143" y="163233"/>
                        </a:lnTo>
                        <a:lnTo>
                          <a:pt x="893165" y="168605"/>
                        </a:lnTo>
                        <a:lnTo>
                          <a:pt x="900328" y="183057"/>
                        </a:lnTo>
                        <a:lnTo>
                          <a:pt x="866965" y="87325"/>
                        </a:lnTo>
                        <a:lnTo>
                          <a:pt x="845832" y="83019"/>
                        </a:lnTo>
                        <a:lnTo>
                          <a:pt x="351090" y="118276"/>
                        </a:lnTo>
                        <a:lnTo>
                          <a:pt x="330330" y="136163"/>
                        </a:lnTo>
                        <a:lnTo>
                          <a:pt x="331812" y="363296"/>
                        </a:lnTo>
                        <a:lnTo>
                          <a:pt x="328434" y="356755"/>
                        </a:lnTo>
                        <a:lnTo>
                          <a:pt x="289318" y="332524"/>
                        </a:lnTo>
                        <a:lnTo>
                          <a:pt x="48552" y="353377"/>
                        </a:lnTo>
                        <a:lnTo>
                          <a:pt x="15090" y="377626"/>
                        </a:lnTo>
                        <a:lnTo>
                          <a:pt x="0" y="728040"/>
                        </a:lnTo>
                        <a:lnTo>
                          <a:pt x="1917" y="735393"/>
                        </a:lnTo>
                        <a:lnTo>
                          <a:pt x="5600" y="741832"/>
                        </a:lnTo>
                        <a:lnTo>
                          <a:pt x="72466" y="875792"/>
                        </a:lnTo>
                        <a:lnTo>
                          <a:pt x="117017" y="965085"/>
                        </a:lnTo>
                        <a:lnTo>
                          <a:pt x="119151" y="970178"/>
                        </a:lnTo>
                        <a:lnTo>
                          <a:pt x="122326" y="974813"/>
                        </a:lnTo>
                        <a:lnTo>
                          <a:pt x="156324" y="989723"/>
                        </a:lnTo>
                        <a:lnTo>
                          <a:pt x="438619" y="965250"/>
                        </a:lnTo>
                        <a:lnTo>
                          <a:pt x="442988" y="964120"/>
                        </a:lnTo>
                        <a:lnTo>
                          <a:pt x="446976" y="962329"/>
                        </a:lnTo>
                        <a:lnTo>
                          <a:pt x="452843" y="966626"/>
                        </a:lnTo>
                        <a:lnTo>
                          <a:pt x="459336" y="969776"/>
                        </a:lnTo>
                        <a:lnTo>
                          <a:pt x="466282" y="971714"/>
                        </a:lnTo>
                        <a:lnTo>
                          <a:pt x="475818" y="972337"/>
                        </a:lnTo>
                        <a:lnTo>
                          <a:pt x="561251" y="964946"/>
                        </a:lnTo>
                        <a:lnTo>
                          <a:pt x="594710" y="940701"/>
                        </a:lnTo>
                        <a:lnTo>
                          <a:pt x="598754" y="901865"/>
                        </a:lnTo>
                        <a:lnTo>
                          <a:pt x="602716" y="902347"/>
                        </a:lnTo>
                        <a:lnTo>
                          <a:pt x="1037755" y="865022"/>
                        </a:lnTo>
                        <a:lnTo>
                          <a:pt x="1070160" y="843042"/>
                        </a:lnTo>
                        <a:lnTo>
                          <a:pt x="1074127" y="829919"/>
                        </a:lnTo>
                        <a:lnTo>
                          <a:pt x="1123810" y="928992"/>
                        </a:lnTo>
                        <a:lnTo>
                          <a:pt x="1149145" y="965053"/>
                        </a:lnTo>
                        <a:lnTo>
                          <a:pt x="1185422" y="991879"/>
                        </a:lnTo>
                        <a:lnTo>
                          <a:pt x="1226554" y="1006793"/>
                        </a:lnTo>
                        <a:lnTo>
                          <a:pt x="1263345" y="1010640"/>
                        </a:lnTo>
                        <a:lnTo>
                          <a:pt x="1274051" y="1010399"/>
                        </a:lnTo>
                        <a:lnTo>
                          <a:pt x="1326498" y="999571"/>
                        </a:lnTo>
                        <a:lnTo>
                          <a:pt x="1370569" y="977403"/>
                        </a:lnTo>
                        <a:lnTo>
                          <a:pt x="1407765" y="945834"/>
                        </a:lnTo>
                        <a:lnTo>
                          <a:pt x="1434947" y="905586"/>
                        </a:lnTo>
                        <a:lnTo>
                          <a:pt x="1448695" y="859035"/>
                        </a:lnTo>
                        <a:lnTo>
                          <a:pt x="1450047" y="843064"/>
                        </a:lnTo>
                        <a:lnTo>
                          <a:pt x="1449789" y="827413"/>
                        </a:lnTo>
                        <a:lnTo>
                          <a:pt x="1447860" y="812031"/>
                        </a:lnTo>
                        <a:lnTo>
                          <a:pt x="1444240" y="796811"/>
                        </a:lnTo>
                        <a:lnTo>
                          <a:pt x="1437386" y="778306"/>
                        </a:lnTo>
                        <a:lnTo>
                          <a:pt x="1425524" y="754735"/>
                        </a:lnTo>
                        <a:lnTo>
                          <a:pt x="1429448" y="754392"/>
                        </a:lnTo>
                        <a:lnTo>
                          <a:pt x="1462897" y="730148"/>
                        </a:lnTo>
                        <a:lnTo>
                          <a:pt x="1468767" y="639356"/>
                        </a:lnTo>
                        <a:lnTo>
                          <a:pt x="1515364" y="635330"/>
                        </a:lnTo>
                        <a:lnTo>
                          <a:pt x="1548818" y="611091"/>
                        </a:lnTo>
                        <a:lnTo>
                          <a:pt x="1554975" y="513219"/>
                        </a:lnTo>
                        <a:lnTo>
                          <a:pt x="1553044" y="505853"/>
                        </a:lnTo>
                        <a:lnTo>
                          <a:pt x="1549361" y="499414"/>
                        </a:lnTo>
                        <a:lnTo>
                          <a:pt x="1547088" y="494804"/>
                        </a:lnTo>
                        <a:lnTo>
                          <a:pt x="1491373" y="383184"/>
                        </a:lnTo>
                        <a:lnTo>
                          <a:pt x="1437906" y="276021"/>
                        </a:lnTo>
                        <a:lnTo>
                          <a:pt x="1435773" y="270929"/>
                        </a:lnTo>
                        <a:lnTo>
                          <a:pt x="1432610" y="266293"/>
                        </a:lnTo>
                        <a:lnTo>
                          <a:pt x="1403845" y="251498"/>
                        </a:lnTo>
                        <a:lnTo>
                          <a:pt x="1360144" y="164363"/>
                        </a:lnTo>
                        <a:lnTo>
                          <a:pt x="1354188" y="154448"/>
                        </a:lnTo>
                        <a:lnTo>
                          <a:pt x="1345711" y="146681"/>
                        </a:lnTo>
                        <a:lnTo>
                          <a:pt x="1335252" y="141596"/>
                        </a:lnTo>
                        <a:lnTo>
                          <a:pt x="1322260" y="139725"/>
                        </a:lnTo>
                        <a:lnTo>
                          <a:pt x="1273124" y="143891"/>
                        </a:lnTo>
                        <a:lnTo>
                          <a:pt x="1217472" y="32512"/>
                        </a:lnTo>
                        <a:lnTo>
                          <a:pt x="1185740" y="4170"/>
                        </a:lnTo>
                        <a:lnTo>
                          <a:pt x="1169339" y="1612"/>
                        </a:lnTo>
                        <a:lnTo>
                          <a:pt x="1150497" y="4927"/>
                        </a:lnTo>
                        <a:lnTo>
                          <a:pt x="1134149" y="14147"/>
                        </a:lnTo>
                        <a:lnTo>
                          <a:pt x="1121642" y="28187"/>
                        </a:lnTo>
                        <a:lnTo>
                          <a:pt x="1114323" y="45961"/>
                        </a:lnTo>
                        <a:lnTo>
                          <a:pt x="1111910" y="56769"/>
                        </a:lnTo>
                        <a:lnTo>
                          <a:pt x="1099070" y="31267"/>
                        </a:lnTo>
                        <a:lnTo>
                          <a:pt x="1071575" y="4132"/>
                        </a:lnTo>
                        <a:lnTo>
                          <a:pt x="1061503" y="1048"/>
                        </a:lnTo>
                        <a:lnTo>
                          <a:pt x="1050798" y="0"/>
                        </a:lnTo>
                        <a:close/>
                      </a:path>
                    </a:pathLst>
                  </a:custGeom>
                  <a:solidFill>
                    <a:srgbClr val="050100"/>
                  </a:solidFill>
                </p:spPr>
                <p:txBody>
                  <a:bodyPr wrap="square" lIns="0" tIns="0" rIns="0" bIns="0" rtlCol="0"/>
                  <a:lstStyle/>
                  <a:p>
                    <a:endParaRPr/>
                  </a:p>
                </p:txBody>
              </p:sp>
              <p:sp>
                <p:nvSpPr>
                  <p:cNvPr id="38" name="object 25">
                    <a:extLst>
                      <a:ext uri="{FF2B5EF4-FFF2-40B4-BE49-F238E27FC236}">
                        <a16:creationId xmlns:a16="http://schemas.microsoft.com/office/drawing/2014/main" id="{3E49ED2E-1731-0C08-BDD5-07494A670ED1}"/>
                      </a:ext>
                    </a:extLst>
                  </p:cNvPr>
                  <p:cNvSpPr/>
                  <p:nvPr/>
                </p:nvSpPr>
                <p:spPr>
                  <a:xfrm>
                    <a:off x="641565" y="2489809"/>
                    <a:ext cx="1360805" cy="56324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60805" h="563244">
                        <a:moveTo>
                          <a:pt x="279158" y="443687"/>
                        </a:moveTo>
                        <a:lnTo>
                          <a:pt x="84023" y="460578"/>
                        </a:lnTo>
                        <a:lnTo>
                          <a:pt x="90385" y="280644"/>
                        </a:lnTo>
                        <a:lnTo>
                          <a:pt x="248564" y="266954"/>
                        </a:lnTo>
                        <a:lnTo>
                          <a:pt x="251180" y="192697"/>
                        </a:lnTo>
                        <a:lnTo>
                          <a:pt x="11595" y="213448"/>
                        </a:lnTo>
                        <a:lnTo>
                          <a:pt x="0" y="541883"/>
                        </a:lnTo>
                        <a:lnTo>
                          <a:pt x="276542" y="517931"/>
                        </a:lnTo>
                        <a:lnTo>
                          <a:pt x="278561" y="460578"/>
                        </a:lnTo>
                        <a:lnTo>
                          <a:pt x="279158" y="443687"/>
                        </a:lnTo>
                        <a:close/>
                      </a:path>
                      <a:path w="1360805" h="563244">
                        <a:moveTo>
                          <a:pt x="495427" y="251256"/>
                        </a:moveTo>
                        <a:lnTo>
                          <a:pt x="412915" y="258419"/>
                        </a:lnTo>
                        <a:lnTo>
                          <a:pt x="418998" y="85369"/>
                        </a:lnTo>
                        <a:lnTo>
                          <a:pt x="334733" y="92671"/>
                        </a:lnTo>
                        <a:lnTo>
                          <a:pt x="319493" y="524471"/>
                        </a:lnTo>
                        <a:lnTo>
                          <a:pt x="403758" y="517182"/>
                        </a:lnTo>
                        <a:lnTo>
                          <a:pt x="410197" y="334391"/>
                        </a:lnTo>
                        <a:lnTo>
                          <a:pt x="492747" y="327240"/>
                        </a:lnTo>
                        <a:lnTo>
                          <a:pt x="495173" y="258457"/>
                        </a:lnTo>
                        <a:lnTo>
                          <a:pt x="495427" y="251256"/>
                        </a:lnTo>
                        <a:close/>
                      </a:path>
                      <a:path w="1360805" h="563244">
                        <a:moveTo>
                          <a:pt x="882853" y="343027"/>
                        </a:moveTo>
                        <a:lnTo>
                          <a:pt x="710222" y="357962"/>
                        </a:lnTo>
                        <a:lnTo>
                          <a:pt x="712012" y="306451"/>
                        </a:lnTo>
                        <a:lnTo>
                          <a:pt x="712279" y="299123"/>
                        </a:lnTo>
                        <a:lnTo>
                          <a:pt x="835266" y="288493"/>
                        </a:lnTo>
                        <a:lnTo>
                          <a:pt x="837120" y="235673"/>
                        </a:lnTo>
                        <a:lnTo>
                          <a:pt x="841159" y="121361"/>
                        </a:lnTo>
                        <a:lnTo>
                          <a:pt x="844042" y="40017"/>
                        </a:lnTo>
                        <a:lnTo>
                          <a:pt x="759421" y="47345"/>
                        </a:lnTo>
                        <a:lnTo>
                          <a:pt x="759421" y="121361"/>
                        </a:lnTo>
                        <a:lnTo>
                          <a:pt x="755916" y="221322"/>
                        </a:lnTo>
                        <a:lnTo>
                          <a:pt x="590232" y="235673"/>
                        </a:lnTo>
                        <a:lnTo>
                          <a:pt x="593737" y="135712"/>
                        </a:lnTo>
                        <a:lnTo>
                          <a:pt x="759421" y="121361"/>
                        </a:lnTo>
                        <a:lnTo>
                          <a:pt x="759421" y="47345"/>
                        </a:lnTo>
                        <a:lnTo>
                          <a:pt x="514985" y="68503"/>
                        </a:lnTo>
                        <a:lnTo>
                          <a:pt x="506209" y="316979"/>
                        </a:lnTo>
                        <a:lnTo>
                          <a:pt x="628015" y="306451"/>
                        </a:lnTo>
                        <a:lnTo>
                          <a:pt x="625957" y="365290"/>
                        </a:lnTo>
                        <a:lnTo>
                          <a:pt x="453313" y="380225"/>
                        </a:lnTo>
                        <a:lnTo>
                          <a:pt x="450697" y="454482"/>
                        </a:lnTo>
                        <a:lnTo>
                          <a:pt x="880237" y="417283"/>
                        </a:lnTo>
                        <a:lnTo>
                          <a:pt x="882319" y="357962"/>
                        </a:lnTo>
                        <a:lnTo>
                          <a:pt x="882853" y="343027"/>
                        </a:lnTo>
                        <a:close/>
                      </a:path>
                      <a:path w="1360805" h="563244">
                        <a:moveTo>
                          <a:pt x="1138618" y="165442"/>
                        </a:moveTo>
                        <a:lnTo>
                          <a:pt x="1133767" y="123837"/>
                        </a:lnTo>
                        <a:lnTo>
                          <a:pt x="1116888" y="88315"/>
                        </a:lnTo>
                        <a:lnTo>
                          <a:pt x="1080376" y="54165"/>
                        </a:lnTo>
                        <a:lnTo>
                          <a:pt x="1059573" y="44183"/>
                        </a:lnTo>
                        <a:lnTo>
                          <a:pt x="1059573" y="171843"/>
                        </a:lnTo>
                        <a:lnTo>
                          <a:pt x="1059002" y="178955"/>
                        </a:lnTo>
                        <a:lnTo>
                          <a:pt x="1043686" y="216484"/>
                        </a:lnTo>
                        <a:lnTo>
                          <a:pt x="1012494" y="241376"/>
                        </a:lnTo>
                        <a:lnTo>
                          <a:pt x="984427" y="246684"/>
                        </a:lnTo>
                        <a:lnTo>
                          <a:pt x="976414" y="245681"/>
                        </a:lnTo>
                        <a:lnTo>
                          <a:pt x="969010" y="242900"/>
                        </a:lnTo>
                        <a:lnTo>
                          <a:pt x="961059" y="240182"/>
                        </a:lnTo>
                        <a:lnTo>
                          <a:pt x="954900" y="235610"/>
                        </a:lnTo>
                        <a:lnTo>
                          <a:pt x="949363" y="229235"/>
                        </a:lnTo>
                        <a:lnTo>
                          <a:pt x="943787" y="224040"/>
                        </a:lnTo>
                        <a:lnTo>
                          <a:pt x="939419" y="217030"/>
                        </a:lnTo>
                        <a:lnTo>
                          <a:pt x="936840" y="208699"/>
                        </a:lnTo>
                        <a:lnTo>
                          <a:pt x="934783" y="202806"/>
                        </a:lnTo>
                        <a:lnTo>
                          <a:pt x="933386" y="196557"/>
                        </a:lnTo>
                        <a:lnTo>
                          <a:pt x="932649" y="189941"/>
                        </a:lnTo>
                        <a:lnTo>
                          <a:pt x="932573" y="182892"/>
                        </a:lnTo>
                        <a:lnTo>
                          <a:pt x="933094" y="176441"/>
                        </a:lnTo>
                        <a:lnTo>
                          <a:pt x="948423" y="139166"/>
                        </a:lnTo>
                        <a:lnTo>
                          <a:pt x="979233" y="114554"/>
                        </a:lnTo>
                        <a:lnTo>
                          <a:pt x="998461" y="110007"/>
                        </a:lnTo>
                        <a:lnTo>
                          <a:pt x="997788" y="110007"/>
                        </a:lnTo>
                        <a:lnTo>
                          <a:pt x="1037247" y="120269"/>
                        </a:lnTo>
                        <a:lnTo>
                          <a:pt x="1057567" y="152806"/>
                        </a:lnTo>
                        <a:lnTo>
                          <a:pt x="1059573" y="171843"/>
                        </a:lnTo>
                        <a:lnTo>
                          <a:pt x="1059573" y="44183"/>
                        </a:lnTo>
                        <a:lnTo>
                          <a:pt x="1056614" y="42913"/>
                        </a:lnTo>
                        <a:lnTo>
                          <a:pt x="1043482" y="39471"/>
                        </a:lnTo>
                        <a:lnTo>
                          <a:pt x="1029766" y="37261"/>
                        </a:lnTo>
                        <a:lnTo>
                          <a:pt x="1015568" y="36372"/>
                        </a:lnTo>
                        <a:lnTo>
                          <a:pt x="1001014" y="36893"/>
                        </a:lnTo>
                        <a:lnTo>
                          <a:pt x="958557" y="46812"/>
                        </a:lnTo>
                        <a:lnTo>
                          <a:pt x="920559" y="67995"/>
                        </a:lnTo>
                        <a:lnTo>
                          <a:pt x="889927" y="97091"/>
                        </a:lnTo>
                        <a:lnTo>
                          <a:pt x="867473" y="133896"/>
                        </a:lnTo>
                        <a:lnTo>
                          <a:pt x="855179" y="175310"/>
                        </a:lnTo>
                        <a:lnTo>
                          <a:pt x="854011" y="189699"/>
                        </a:lnTo>
                        <a:lnTo>
                          <a:pt x="854036" y="192239"/>
                        </a:lnTo>
                        <a:lnTo>
                          <a:pt x="854151" y="202806"/>
                        </a:lnTo>
                        <a:lnTo>
                          <a:pt x="854240" y="204978"/>
                        </a:lnTo>
                        <a:lnTo>
                          <a:pt x="855751" y="218236"/>
                        </a:lnTo>
                        <a:lnTo>
                          <a:pt x="858812" y="231254"/>
                        </a:lnTo>
                        <a:lnTo>
                          <a:pt x="858862" y="231482"/>
                        </a:lnTo>
                        <a:lnTo>
                          <a:pt x="875690" y="266903"/>
                        </a:lnTo>
                        <a:lnTo>
                          <a:pt x="912317" y="301167"/>
                        </a:lnTo>
                        <a:lnTo>
                          <a:pt x="949058" y="315887"/>
                        </a:lnTo>
                        <a:lnTo>
                          <a:pt x="976579" y="319087"/>
                        </a:lnTo>
                        <a:lnTo>
                          <a:pt x="991069" y="318503"/>
                        </a:lnTo>
                        <a:lnTo>
                          <a:pt x="1033970" y="308546"/>
                        </a:lnTo>
                        <a:lnTo>
                          <a:pt x="1072159" y="287350"/>
                        </a:lnTo>
                        <a:lnTo>
                          <a:pt x="1102893" y="257746"/>
                        </a:lnTo>
                        <a:lnTo>
                          <a:pt x="1111173" y="246684"/>
                        </a:lnTo>
                        <a:lnTo>
                          <a:pt x="1111300" y="246519"/>
                        </a:lnTo>
                        <a:lnTo>
                          <a:pt x="1130808" y="207949"/>
                        </a:lnTo>
                        <a:lnTo>
                          <a:pt x="1137386" y="179806"/>
                        </a:lnTo>
                        <a:lnTo>
                          <a:pt x="1138618" y="165442"/>
                        </a:lnTo>
                        <a:close/>
                      </a:path>
                      <a:path w="1360805" h="563244">
                        <a:moveTo>
                          <a:pt x="1255776" y="433908"/>
                        </a:moveTo>
                        <a:lnTo>
                          <a:pt x="1251077" y="398919"/>
                        </a:lnTo>
                        <a:lnTo>
                          <a:pt x="1247635" y="389216"/>
                        </a:lnTo>
                        <a:lnTo>
                          <a:pt x="1247597" y="389077"/>
                        </a:lnTo>
                        <a:lnTo>
                          <a:pt x="1242326" y="379526"/>
                        </a:lnTo>
                        <a:lnTo>
                          <a:pt x="1236154" y="370497"/>
                        </a:lnTo>
                        <a:lnTo>
                          <a:pt x="1229233" y="362242"/>
                        </a:lnTo>
                        <a:lnTo>
                          <a:pt x="1229106" y="362089"/>
                        </a:lnTo>
                        <a:lnTo>
                          <a:pt x="1191120" y="337273"/>
                        </a:lnTo>
                        <a:lnTo>
                          <a:pt x="1177848" y="332409"/>
                        </a:lnTo>
                        <a:lnTo>
                          <a:pt x="1177848" y="440690"/>
                        </a:lnTo>
                        <a:lnTo>
                          <a:pt x="1176642" y="449491"/>
                        </a:lnTo>
                        <a:lnTo>
                          <a:pt x="1153236" y="481825"/>
                        </a:lnTo>
                        <a:lnTo>
                          <a:pt x="1134135" y="490385"/>
                        </a:lnTo>
                        <a:lnTo>
                          <a:pt x="1133856" y="490385"/>
                        </a:lnTo>
                        <a:lnTo>
                          <a:pt x="1123759" y="492112"/>
                        </a:lnTo>
                        <a:lnTo>
                          <a:pt x="1113510" y="492112"/>
                        </a:lnTo>
                        <a:lnTo>
                          <a:pt x="1103909" y="490385"/>
                        </a:lnTo>
                        <a:lnTo>
                          <a:pt x="1074483" y="459105"/>
                        </a:lnTo>
                        <a:lnTo>
                          <a:pt x="1073950" y="450215"/>
                        </a:lnTo>
                        <a:lnTo>
                          <a:pt x="1073899" y="449491"/>
                        </a:lnTo>
                        <a:lnTo>
                          <a:pt x="1098080" y="409155"/>
                        </a:lnTo>
                        <a:lnTo>
                          <a:pt x="1127506" y="398919"/>
                        </a:lnTo>
                        <a:lnTo>
                          <a:pt x="1137691" y="398919"/>
                        </a:lnTo>
                        <a:lnTo>
                          <a:pt x="1147445" y="400710"/>
                        </a:lnTo>
                        <a:lnTo>
                          <a:pt x="1147292" y="400710"/>
                        </a:lnTo>
                        <a:lnTo>
                          <a:pt x="1155966" y="404177"/>
                        </a:lnTo>
                        <a:lnTo>
                          <a:pt x="1177823" y="440499"/>
                        </a:lnTo>
                        <a:lnTo>
                          <a:pt x="1177848" y="440690"/>
                        </a:lnTo>
                        <a:lnTo>
                          <a:pt x="1177848" y="332409"/>
                        </a:lnTo>
                        <a:lnTo>
                          <a:pt x="1167841" y="330123"/>
                        </a:lnTo>
                        <a:lnTo>
                          <a:pt x="1155496" y="328333"/>
                        </a:lnTo>
                        <a:lnTo>
                          <a:pt x="1142898" y="327621"/>
                        </a:lnTo>
                        <a:lnTo>
                          <a:pt x="1130046" y="328104"/>
                        </a:lnTo>
                        <a:lnTo>
                          <a:pt x="1090968" y="336765"/>
                        </a:lnTo>
                        <a:lnTo>
                          <a:pt x="1056284" y="354838"/>
                        </a:lnTo>
                        <a:lnTo>
                          <a:pt x="1020521" y="389077"/>
                        </a:lnTo>
                        <a:lnTo>
                          <a:pt x="999426" y="432955"/>
                        </a:lnTo>
                        <a:lnTo>
                          <a:pt x="996010" y="456463"/>
                        </a:lnTo>
                        <a:lnTo>
                          <a:pt x="996022" y="459105"/>
                        </a:lnTo>
                        <a:lnTo>
                          <a:pt x="996162" y="467461"/>
                        </a:lnTo>
                        <a:lnTo>
                          <a:pt x="996175" y="468528"/>
                        </a:lnTo>
                        <a:lnTo>
                          <a:pt x="997699" y="480136"/>
                        </a:lnTo>
                        <a:lnTo>
                          <a:pt x="1000556" y="491197"/>
                        </a:lnTo>
                        <a:lnTo>
                          <a:pt x="1004722" y="501726"/>
                        </a:lnTo>
                        <a:lnTo>
                          <a:pt x="1009573" y="511136"/>
                        </a:lnTo>
                        <a:lnTo>
                          <a:pt x="1009675" y="511340"/>
                        </a:lnTo>
                        <a:lnTo>
                          <a:pt x="1039888" y="542493"/>
                        </a:lnTo>
                        <a:lnTo>
                          <a:pt x="1071511" y="557580"/>
                        </a:lnTo>
                        <a:lnTo>
                          <a:pt x="1071651" y="557580"/>
                        </a:lnTo>
                        <a:lnTo>
                          <a:pt x="1083017" y="560298"/>
                        </a:lnTo>
                        <a:lnTo>
                          <a:pt x="1096137" y="562216"/>
                        </a:lnTo>
                        <a:lnTo>
                          <a:pt x="1097597" y="562216"/>
                        </a:lnTo>
                        <a:lnTo>
                          <a:pt x="1108189" y="562787"/>
                        </a:lnTo>
                        <a:lnTo>
                          <a:pt x="1147330" y="557580"/>
                        </a:lnTo>
                        <a:lnTo>
                          <a:pt x="1183830" y="542632"/>
                        </a:lnTo>
                        <a:lnTo>
                          <a:pt x="1215313" y="519963"/>
                        </a:lnTo>
                        <a:lnTo>
                          <a:pt x="1244320" y="481012"/>
                        </a:lnTo>
                        <a:lnTo>
                          <a:pt x="1254696" y="446163"/>
                        </a:lnTo>
                        <a:lnTo>
                          <a:pt x="1255776" y="433908"/>
                        </a:lnTo>
                        <a:close/>
                      </a:path>
                      <a:path w="1360805" h="563244">
                        <a:moveTo>
                          <a:pt x="1360449" y="111734"/>
                        </a:moveTo>
                        <a:lnTo>
                          <a:pt x="1278496" y="118821"/>
                        </a:lnTo>
                        <a:lnTo>
                          <a:pt x="1282687" y="0"/>
                        </a:lnTo>
                        <a:lnTo>
                          <a:pt x="1197800" y="7327"/>
                        </a:lnTo>
                        <a:lnTo>
                          <a:pt x="1186967" y="314058"/>
                        </a:lnTo>
                        <a:lnTo>
                          <a:pt x="1271371" y="306768"/>
                        </a:lnTo>
                        <a:lnTo>
                          <a:pt x="1271854" y="306768"/>
                        </a:lnTo>
                        <a:lnTo>
                          <a:pt x="1275803" y="194792"/>
                        </a:lnTo>
                        <a:lnTo>
                          <a:pt x="1357769" y="187706"/>
                        </a:lnTo>
                        <a:lnTo>
                          <a:pt x="1360195" y="118821"/>
                        </a:lnTo>
                        <a:lnTo>
                          <a:pt x="1360449" y="11173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</p:spPr>
                <p:txBody>
                  <a:bodyPr wrap="square" lIns="0" tIns="0" rIns="0" bIns="0" rtlCol="0"/>
                  <a:lstStyle/>
                  <a:p>
                    <a:endParaRPr/>
                  </a:p>
                </p:txBody>
              </p:sp>
              <p:sp>
                <p:nvSpPr>
                  <p:cNvPr id="39" name="object 26">
                    <a:extLst>
                      <a:ext uri="{FF2B5EF4-FFF2-40B4-BE49-F238E27FC236}">
                        <a16:creationId xmlns:a16="http://schemas.microsoft.com/office/drawing/2014/main" id="{DD6531CD-EE7C-820C-CC9C-3EEC81674969}"/>
                      </a:ext>
                    </a:extLst>
                  </p:cNvPr>
                  <p:cNvSpPr/>
                  <p:nvPr/>
                </p:nvSpPr>
                <p:spPr>
                  <a:xfrm>
                    <a:off x="1516405" y="2349398"/>
                    <a:ext cx="268605" cy="1174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8605" h="117475">
                        <a:moveTo>
                          <a:pt x="41122" y="105016"/>
                        </a:moveTo>
                        <a:lnTo>
                          <a:pt x="28562" y="25603"/>
                        </a:lnTo>
                        <a:lnTo>
                          <a:pt x="21196" y="21158"/>
                        </a:lnTo>
                        <a:lnTo>
                          <a:pt x="5435" y="25425"/>
                        </a:lnTo>
                        <a:lnTo>
                          <a:pt x="0" y="33337"/>
                        </a:lnTo>
                        <a:lnTo>
                          <a:pt x="12560" y="112750"/>
                        </a:lnTo>
                        <a:lnTo>
                          <a:pt x="19926" y="117195"/>
                        </a:lnTo>
                        <a:lnTo>
                          <a:pt x="27800" y="115062"/>
                        </a:lnTo>
                        <a:lnTo>
                          <a:pt x="35674" y="112928"/>
                        </a:lnTo>
                        <a:lnTo>
                          <a:pt x="41122" y="105016"/>
                        </a:lnTo>
                        <a:close/>
                      </a:path>
                      <a:path w="268605" h="117475">
                        <a:moveTo>
                          <a:pt x="148437" y="5803"/>
                        </a:moveTo>
                        <a:lnTo>
                          <a:pt x="142201" y="0"/>
                        </a:lnTo>
                        <a:lnTo>
                          <a:pt x="126238" y="1371"/>
                        </a:lnTo>
                        <a:lnTo>
                          <a:pt x="119570" y="8318"/>
                        </a:lnTo>
                        <a:lnTo>
                          <a:pt x="116674" y="90487"/>
                        </a:lnTo>
                        <a:lnTo>
                          <a:pt x="122897" y="96304"/>
                        </a:lnTo>
                        <a:lnTo>
                          <a:pt x="130886" y="95618"/>
                        </a:lnTo>
                        <a:lnTo>
                          <a:pt x="138874" y="94932"/>
                        </a:lnTo>
                        <a:lnTo>
                          <a:pt x="145542" y="87972"/>
                        </a:lnTo>
                        <a:lnTo>
                          <a:pt x="148437" y="5803"/>
                        </a:lnTo>
                        <a:close/>
                      </a:path>
                      <a:path w="268605" h="117475">
                        <a:moveTo>
                          <a:pt x="268109" y="10185"/>
                        </a:moveTo>
                        <a:lnTo>
                          <a:pt x="263220" y="3162"/>
                        </a:lnTo>
                        <a:lnTo>
                          <a:pt x="247637" y="1574"/>
                        </a:lnTo>
                        <a:lnTo>
                          <a:pt x="239928" y="7327"/>
                        </a:lnTo>
                        <a:lnTo>
                          <a:pt x="221691" y="89357"/>
                        </a:lnTo>
                        <a:lnTo>
                          <a:pt x="226580" y="96380"/>
                        </a:lnTo>
                        <a:lnTo>
                          <a:pt x="234353" y="97167"/>
                        </a:lnTo>
                        <a:lnTo>
                          <a:pt x="242163" y="97955"/>
                        </a:lnTo>
                        <a:lnTo>
                          <a:pt x="249872" y="92214"/>
                        </a:lnTo>
                        <a:lnTo>
                          <a:pt x="268109" y="10185"/>
                        </a:lnTo>
                        <a:close/>
                      </a:path>
                    </a:pathLst>
                  </a:custGeom>
                  <a:solidFill>
                    <a:srgbClr val="ECD665"/>
                  </a:solidFill>
                </p:spPr>
                <p:txBody>
                  <a:bodyPr wrap="square" lIns="0" tIns="0" rIns="0" bIns="0" rtlCol="0"/>
                  <a:lstStyle/>
                  <a:p>
                    <a:endParaRPr/>
                  </a:p>
                </p:txBody>
              </p:sp>
              <p:sp>
                <p:nvSpPr>
                  <p:cNvPr id="40" name="TextBox 39">
                    <a:extLst>
                      <a:ext uri="{FF2B5EF4-FFF2-40B4-BE49-F238E27FC236}">
                        <a16:creationId xmlns:a16="http://schemas.microsoft.com/office/drawing/2014/main" id="{A2AB2A5D-F14E-F456-B273-E635636222CD}"/>
                      </a:ext>
                    </a:extLst>
                  </p:cNvPr>
                  <p:cNvSpPr txBox="1"/>
                  <p:nvPr/>
                </p:nvSpPr>
                <p:spPr>
                  <a:xfrm rot="21255035">
                    <a:off x="742093" y="3002288"/>
                    <a:ext cx="885572" cy="32114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r>
                      <a:rPr lang="en-US" altLang="ko-KR" spc="-50">
                        <a:solidFill>
                          <a:srgbClr val="ECD665"/>
                        </a:solidFill>
                        <a:latin typeface="배스킨라빈스 B" panose="02020603020101020101" pitchFamily="18" charset="-127"/>
                        <a:ea typeface="배스킨라빈스 B" panose="02020603020101020101" pitchFamily="18" charset="-127"/>
                      </a:rPr>
                      <a:t>21</a:t>
                    </a:r>
                    <a:r>
                      <a:rPr lang="ko-KR" altLang="en-US" spc="-50">
                        <a:solidFill>
                          <a:srgbClr val="ECD665"/>
                        </a:solidFill>
                        <a:latin typeface="배스킨라빈스 B" panose="02020603020101020101" pitchFamily="18" charset="-127"/>
                        <a:ea typeface="배스킨라빈스 B" panose="02020603020101020101" pitchFamily="18" charset="-127"/>
                      </a:rPr>
                      <a:t>대 대통령 선거</a:t>
                    </a:r>
                    <a:endParaRPr lang="en-US" altLang="ko-KR" spc="-50">
                      <a:solidFill>
                        <a:srgbClr val="ECD665"/>
                      </a:solidFill>
                      <a:latin typeface="배스킨라빈스 B" panose="02020603020101020101" pitchFamily="18" charset="-127"/>
                      <a:ea typeface="배스킨라빈스 B" panose="02020603020101020101" pitchFamily="18" charset="-127"/>
                    </a:endParaRPr>
                  </a:p>
                  <a:p>
                    <a:pPr algn="ctr"/>
                    <a:r>
                      <a:rPr lang="en-US" altLang="ko-KR" spc="-50">
                        <a:solidFill>
                          <a:srgbClr val="ECD665"/>
                        </a:solidFill>
                        <a:latin typeface="배스킨라빈스 B" panose="02020603020101020101" pitchFamily="18" charset="-127"/>
                        <a:ea typeface="배스킨라빈스 B" panose="02020603020101020101" pitchFamily="18" charset="-127"/>
                      </a:rPr>
                      <a:t> </a:t>
                    </a:r>
                    <a:r>
                      <a:rPr lang="ko-KR" altLang="en-US" spc="-50">
                        <a:solidFill>
                          <a:srgbClr val="ECD665"/>
                        </a:solidFill>
                        <a:latin typeface="배스킨라빈스 B" panose="02020603020101020101" pitchFamily="18" charset="-127"/>
                        <a:ea typeface="배스킨라빈스 B" panose="02020603020101020101" pitchFamily="18" charset="-127"/>
                      </a:rPr>
                      <a:t>사전투표</a:t>
                    </a:r>
                  </a:p>
                </p:txBody>
              </p:sp>
              <p:sp>
                <p:nvSpPr>
                  <p:cNvPr id="41" name="TextBox 40">
                    <a:extLst>
                      <a:ext uri="{FF2B5EF4-FFF2-40B4-BE49-F238E27FC236}">
                        <a16:creationId xmlns:a16="http://schemas.microsoft.com/office/drawing/2014/main" id="{503318C1-EB57-5A04-432C-9572B28DB00E}"/>
                      </a:ext>
                    </a:extLst>
                  </p:cNvPr>
                  <p:cNvSpPr txBox="1"/>
                  <p:nvPr/>
                </p:nvSpPr>
                <p:spPr>
                  <a:xfrm rot="21300000">
                    <a:off x="968175" y="2415896"/>
                    <a:ext cx="486925" cy="12489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r>
                      <a:rPr lang="en-US" altLang="ko-KR" sz="1400" spc="-50">
                        <a:solidFill>
                          <a:schemeClr val="bg1"/>
                        </a:solidFill>
                        <a:latin typeface="배스킨라빈스 B" panose="02020603020101020101" pitchFamily="18" charset="-127"/>
                        <a:ea typeface="배스킨라빈스 B" panose="02020603020101020101" pitchFamily="18" charset="-127"/>
                      </a:rPr>
                      <a:t>2025.05.29</a:t>
                    </a:r>
                    <a:endParaRPr lang="ko-KR" altLang="en-US" sz="1400" spc="-50">
                      <a:solidFill>
                        <a:schemeClr val="bg1"/>
                      </a:solidFill>
                      <a:latin typeface="배스킨라빈스 B" panose="02020603020101020101" pitchFamily="18" charset="-127"/>
                      <a:ea typeface="배스킨라빈스 B" panose="02020603020101020101" pitchFamily="18" charset="-127"/>
                    </a:endParaRPr>
                  </a:p>
                </p:txBody>
              </p:sp>
            </p:grpSp>
            <p:sp>
              <p:nvSpPr>
                <p:cNvPr id="5" name="타원 4">
                  <a:extLst>
                    <a:ext uri="{FF2B5EF4-FFF2-40B4-BE49-F238E27FC236}">
                      <a16:creationId xmlns:a16="http://schemas.microsoft.com/office/drawing/2014/main" id="{CCAB2563-83CC-D13C-3DE4-7D0B04FF78BD}"/>
                    </a:ext>
                  </a:extLst>
                </p:cNvPr>
                <p:cNvSpPr/>
                <p:nvPr/>
              </p:nvSpPr>
              <p:spPr>
                <a:xfrm>
                  <a:off x="2276248" y="5046375"/>
                  <a:ext cx="282802" cy="28280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" name="직사각형 9">
                <a:extLst>
                  <a:ext uri="{FF2B5EF4-FFF2-40B4-BE49-F238E27FC236}">
                    <a16:creationId xmlns:a16="http://schemas.microsoft.com/office/drawing/2014/main" id="{7DC7C4C7-303C-D017-E889-13414FE92227}"/>
                  </a:ext>
                </a:extLst>
              </p:cNvPr>
              <p:cNvSpPr/>
              <p:nvPr/>
            </p:nvSpPr>
            <p:spPr>
              <a:xfrm>
                <a:off x="693421" y="5293365"/>
                <a:ext cx="3081600" cy="194328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99" name="그룹 98">
            <a:extLst>
              <a:ext uri="{FF2B5EF4-FFF2-40B4-BE49-F238E27FC236}">
                <a16:creationId xmlns:a16="http://schemas.microsoft.com/office/drawing/2014/main" id="{68F345DD-3020-7E31-30FC-650E345BD21B}"/>
              </a:ext>
            </a:extLst>
          </p:cNvPr>
          <p:cNvGrpSpPr/>
          <p:nvPr/>
        </p:nvGrpSpPr>
        <p:grpSpPr>
          <a:xfrm>
            <a:off x="600760" y="4170033"/>
            <a:ext cx="3081600" cy="1943280"/>
            <a:chOff x="600760" y="3977212"/>
            <a:chExt cx="3081600" cy="1943280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4C2C1BD4-6675-8F80-1196-FAFBAE86AF7B}"/>
                </a:ext>
              </a:extLst>
            </p:cNvPr>
            <p:cNvGrpSpPr/>
            <p:nvPr/>
          </p:nvGrpSpPr>
          <p:grpSpPr>
            <a:xfrm>
              <a:off x="600760" y="3977212"/>
              <a:ext cx="3081600" cy="1943280"/>
              <a:chOff x="693421" y="5293365"/>
              <a:chExt cx="3081600" cy="1943280"/>
            </a:xfrm>
          </p:grpSpPr>
          <p:grpSp>
            <p:nvGrpSpPr>
              <p:cNvPr id="47" name="그룹 46">
                <a:extLst>
                  <a:ext uri="{FF2B5EF4-FFF2-40B4-BE49-F238E27FC236}">
                    <a16:creationId xmlns:a16="http://schemas.microsoft.com/office/drawing/2014/main" id="{AEFEE342-D4A1-A8C3-ABEB-9B30629CD7B1}"/>
                  </a:ext>
                </a:extLst>
              </p:cNvPr>
              <p:cNvGrpSpPr/>
              <p:nvPr/>
            </p:nvGrpSpPr>
            <p:grpSpPr>
              <a:xfrm>
                <a:off x="843639" y="5296236"/>
                <a:ext cx="2781164" cy="1937538"/>
                <a:chOff x="622515" y="4552162"/>
                <a:chExt cx="2781164" cy="1937538"/>
              </a:xfrm>
            </p:grpSpPr>
            <p:grpSp>
              <p:nvGrpSpPr>
                <p:cNvPr id="49" name="그룹 48">
                  <a:extLst>
                    <a:ext uri="{FF2B5EF4-FFF2-40B4-BE49-F238E27FC236}">
                      <a16:creationId xmlns:a16="http://schemas.microsoft.com/office/drawing/2014/main" id="{9A0E4886-83A5-5F09-27D0-9655859B7030}"/>
                    </a:ext>
                  </a:extLst>
                </p:cNvPr>
                <p:cNvGrpSpPr/>
                <p:nvPr/>
              </p:nvGrpSpPr>
              <p:grpSpPr>
                <a:xfrm>
                  <a:off x="622515" y="4552162"/>
                  <a:ext cx="2781164" cy="1937538"/>
                  <a:chOff x="600760" y="2309825"/>
                  <a:chExt cx="1612215" cy="1123173"/>
                </a:xfrm>
              </p:grpSpPr>
              <p:sp>
                <p:nvSpPr>
                  <p:cNvPr id="52" name="object 24">
                    <a:extLst>
                      <a:ext uri="{FF2B5EF4-FFF2-40B4-BE49-F238E27FC236}">
                        <a16:creationId xmlns:a16="http://schemas.microsoft.com/office/drawing/2014/main" id="{21E4CAA9-3AC0-E31E-1C1A-13E106D2C030}"/>
                      </a:ext>
                    </a:extLst>
                  </p:cNvPr>
                  <p:cNvSpPr/>
                  <p:nvPr/>
                </p:nvSpPr>
                <p:spPr>
                  <a:xfrm>
                    <a:off x="657999" y="2422358"/>
                    <a:ext cx="1554976" cy="1010640"/>
                  </a:xfrm>
                  <a:custGeom>
                    <a:avLst/>
                    <a:gdLst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90282 w 1554975"/>
                      <a:gd name="connsiteY17" fmla="*/ 179857 h 1010640"/>
                      <a:gd name="connsiteX18" fmla="*/ 880541 w 1554975"/>
                      <a:gd name="connsiteY18" fmla="*/ 179984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496455 w 1554975"/>
                      <a:gd name="connsiteY22" fmla="*/ 249809 h 1010640"/>
                      <a:gd name="connsiteX23" fmla="*/ 457161 w 1554975"/>
                      <a:gd name="connsiteY23" fmla="*/ 225171 h 1010640"/>
                      <a:gd name="connsiteX24" fmla="*/ 371728 w 1554975"/>
                      <a:gd name="connsiteY24" fmla="*/ 232575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90282 w 1554975"/>
                      <a:gd name="connsiteY17" fmla="*/ 179857 h 1010640"/>
                      <a:gd name="connsiteX18" fmla="*/ 880541 w 1554975"/>
                      <a:gd name="connsiteY18" fmla="*/ 179984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496455 w 1554975"/>
                      <a:gd name="connsiteY22" fmla="*/ 249809 h 1010640"/>
                      <a:gd name="connsiteX23" fmla="*/ 457161 w 1554975"/>
                      <a:gd name="connsiteY23" fmla="*/ 225171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90282 w 1554975"/>
                      <a:gd name="connsiteY17" fmla="*/ 179857 h 1010640"/>
                      <a:gd name="connsiteX18" fmla="*/ 880541 w 1554975"/>
                      <a:gd name="connsiteY18" fmla="*/ 179984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496455 w 1554975"/>
                      <a:gd name="connsiteY22" fmla="*/ 2498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90282 w 1554975"/>
                      <a:gd name="connsiteY17" fmla="*/ 179857 h 1010640"/>
                      <a:gd name="connsiteX18" fmla="*/ 880541 w 1554975"/>
                      <a:gd name="connsiteY18" fmla="*/ 179984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90282 w 1554975"/>
                      <a:gd name="connsiteY17" fmla="*/ 179857 h 1010640"/>
                      <a:gd name="connsiteX18" fmla="*/ 771005 w 1554975"/>
                      <a:gd name="connsiteY18" fmla="*/ 45046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26782 w 1554975"/>
                      <a:gd name="connsiteY17" fmla="*/ 54445 h 1010640"/>
                      <a:gd name="connsiteX18" fmla="*/ 771005 w 1554975"/>
                      <a:gd name="connsiteY18" fmla="*/ 45046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71005 w 1554975"/>
                      <a:gd name="connsiteY18" fmla="*/ 45046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551967 w 1554975"/>
                      <a:gd name="connsiteY19" fmla="*/ 208445 h 1010640"/>
                      <a:gd name="connsiteX20" fmla="*/ 577244 w 1554975"/>
                      <a:gd name="connsiteY20" fmla="*/ 91402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551967 w 1554975"/>
                      <a:gd name="connsiteY19" fmla="*/ 2084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27571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27571 h 1010640"/>
                      <a:gd name="connsiteX23" fmla="*/ 469860 w 1554975"/>
                      <a:gd name="connsiteY23" fmla="*/ 109283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27571 h 1010640"/>
                      <a:gd name="connsiteX23" fmla="*/ 469860 w 1554975"/>
                      <a:gd name="connsiteY23" fmla="*/ 109283 h 1010640"/>
                      <a:gd name="connsiteX24" fmla="*/ 366965 w 1554975"/>
                      <a:gd name="connsiteY24" fmla="*/ 1135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27571 h 1010640"/>
                      <a:gd name="connsiteX23" fmla="*/ 469860 w 1554975"/>
                      <a:gd name="connsiteY23" fmla="*/ 109283 h 1010640"/>
                      <a:gd name="connsiteX24" fmla="*/ 366965 w 1554975"/>
                      <a:gd name="connsiteY24" fmla="*/ 113513 h 1010640"/>
                      <a:gd name="connsiteX25" fmla="*/ 330330 w 1554975"/>
                      <a:gd name="connsiteY25" fmla="*/ 1361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27571 h 1010640"/>
                      <a:gd name="connsiteX23" fmla="*/ 469860 w 1554975"/>
                      <a:gd name="connsiteY23" fmla="*/ 109283 h 1010640"/>
                      <a:gd name="connsiteX24" fmla="*/ 351090 w 1554975"/>
                      <a:gd name="connsiteY24" fmla="*/ 118276 h 1010640"/>
                      <a:gd name="connsiteX25" fmla="*/ 330330 w 1554975"/>
                      <a:gd name="connsiteY25" fmla="*/ 1361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03759 h 1010640"/>
                      <a:gd name="connsiteX23" fmla="*/ 469860 w 1554975"/>
                      <a:gd name="connsiteY23" fmla="*/ 109283 h 1010640"/>
                      <a:gd name="connsiteX24" fmla="*/ 351090 w 1554975"/>
                      <a:gd name="connsiteY24" fmla="*/ 118276 h 1010640"/>
                      <a:gd name="connsiteX25" fmla="*/ 330330 w 1554975"/>
                      <a:gd name="connsiteY25" fmla="*/ 1361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03759 h 1010640"/>
                      <a:gd name="connsiteX23" fmla="*/ 469860 w 1554975"/>
                      <a:gd name="connsiteY23" fmla="*/ 109283 h 1010640"/>
                      <a:gd name="connsiteX24" fmla="*/ 351090 w 1554975"/>
                      <a:gd name="connsiteY24" fmla="*/ 118276 h 1010640"/>
                      <a:gd name="connsiteX25" fmla="*/ 330330 w 1554975"/>
                      <a:gd name="connsiteY25" fmla="*/ 1361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15505 w 1554975"/>
                      <a:gd name="connsiteY21" fmla="*/ 103759 h 1010640"/>
                      <a:gd name="connsiteX22" fmla="*/ 469860 w 1554975"/>
                      <a:gd name="connsiteY22" fmla="*/ 109283 h 1010640"/>
                      <a:gd name="connsiteX23" fmla="*/ 351090 w 1554975"/>
                      <a:gd name="connsiteY23" fmla="*/ 118276 h 1010640"/>
                      <a:gd name="connsiteX24" fmla="*/ 330330 w 1554975"/>
                      <a:gd name="connsiteY24" fmla="*/ 136163 h 1010640"/>
                      <a:gd name="connsiteX25" fmla="*/ 331812 w 1554975"/>
                      <a:gd name="connsiteY25" fmla="*/ 363296 h 1010640"/>
                      <a:gd name="connsiteX26" fmla="*/ 328434 w 1554975"/>
                      <a:gd name="connsiteY26" fmla="*/ 356755 h 1010640"/>
                      <a:gd name="connsiteX27" fmla="*/ 289318 w 1554975"/>
                      <a:gd name="connsiteY27" fmla="*/ 332524 h 1010640"/>
                      <a:gd name="connsiteX28" fmla="*/ 48552 w 1554975"/>
                      <a:gd name="connsiteY28" fmla="*/ 353377 h 1010640"/>
                      <a:gd name="connsiteX29" fmla="*/ 15090 w 1554975"/>
                      <a:gd name="connsiteY29" fmla="*/ 377626 h 1010640"/>
                      <a:gd name="connsiteX30" fmla="*/ 0 w 1554975"/>
                      <a:gd name="connsiteY30" fmla="*/ 728040 h 1010640"/>
                      <a:gd name="connsiteX31" fmla="*/ 1917 w 1554975"/>
                      <a:gd name="connsiteY31" fmla="*/ 735393 h 1010640"/>
                      <a:gd name="connsiteX32" fmla="*/ 5600 w 1554975"/>
                      <a:gd name="connsiteY32" fmla="*/ 741832 h 1010640"/>
                      <a:gd name="connsiteX33" fmla="*/ 72466 w 1554975"/>
                      <a:gd name="connsiteY33" fmla="*/ 875792 h 1010640"/>
                      <a:gd name="connsiteX34" fmla="*/ 117017 w 1554975"/>
                      <a:gd name="connsiteY34" fmla="*/ 965085 h 1010640"/>
                      <a:gd name="connsiteX35" fmla="*/ 119151 w 1554975"/>
                      <a:gd name="connsiteY35" fmla="*/ 970178 h 1010640"/>
                      <a:gd name="connsiteX36" fmla="*/ 122326 w 1554975"/>
                      <a:gd name="connsiteY36" fmla="*/ 974813 h 1010640"/>
                      <a:gd name="connsiteX37" fmla="*/ 156324 w 1554975"/>
                      <a:gd name="connsiteY37" fmla="*/ 989723 h 1010640"/>
                      <a:gd name="connsiteX38" fmla="*/ 438619 w 1554975"/>
                      <a:gd name="connsiteY38" fmla="*/ 965250 h 1010640"/>
                      <a:gd name="connsiteX39" fmla="*/ 442988 w 1554975"/>
                      <a:gd name="connsiteY39" fmla="*/ 964120 h 1010640"/>
                      <a:gd name="connsiteX40" fmla="*/ 446976 w 1554975"/>
                      <a:gd name="connsiteY40" fmla="*/ 962329 h 1010640"/>
                      <a:gd name="connsiteX41" fmla="*/ 452843 w 1554975"/>
                      <a:gd name="connsiteY41" fmla="*/ 966626 h 1010640"/>
                      <a:gd name="connsiteX42" fmla="*/ 459336 w 1554975"/>
                      <a:gd name="connsiteY42" fmla="*/ 969776 h 1010640"/>
                      <a:gd name="connsiteX43" fmla="*/ 466282 w 1554975"/>
                      <a:gd name="connsiteY43" fmla="*/ 971714 h 1010640"/>
                      <a:gd name="connsiteX44" fmla="*/ 475818 w 1554975"/>
                      <a:gd name="connsiteY44" fmla="*/ 972337 h 1010640"/>
                      <a:gd name="connsiteX45" fmla="*/ 561251 w 1554975"/>
                      <a:gd name="connsiteY45" fmla="*/ 964946 h 1010640"/>
                      <a:gd name="connsiteX46" fmla="*/ 594710 w 1554975"/>
                      <a:gd name="connsiteY46" fmla="*/ 940701 h 1010640"/>
                      <a:gd name="connsiteX47" fmla="*/ 598754 w 1554975"/>
                      <a:gd name="connsiteY47" fmla="*/ 901865 h 1010640"/>
                      <a:gd name="connsiteX48" fmla="*/ 602716 w 1554975"/>
                      <a:gd name="connsiteY48" fmla="*/ 902347 h 1010640"/>
                      <a:gd name="connsiteX49" fmla="*/ 1037755 w 1554975"/>
                      <a:gd name="connsiteY49" fmla="*/ 865022 h 1010640"/>
                      <a:gd name="connsiteX50" fmla="*/ 1070160 w 1554975"/>
                      <a:gd name="connsiteY50" fmla="*/ 843042 h 1010640"/>
                      <a:gd name="connsiteX51" fmla="*/ 1074127 w 1554975"/>
                      <a:gd name="connsiteY51" fmla="*/ 829919 h 1010640"/>
                      <a:gd name="connsiteX52" fmla="*/ 1123810 w 1554975"/>
                      <a:gd name="connsiteY52" fmla="*/ 928992 h 1010640"/>
                      <a:gd name="connsiteX53" fmla="*/ 1149145 w 1554975"/>
                      <a:gd name="connsiteY53" fmla="*/ 965053 h 1010640"/>
                      <a:gd name="connsiteX54" fmla="*/ 1185422 w 1554975"/>
                      <a:gd name="connsiteY54" fmla="*/ 991879 h 1010640"/>
                      <a:gd name="connsiteX55" fmla="*/ 1226554 w 1554975"/>
                      <a:gd name="connsiteY55" fmla="*/ 1006793 h 1010640"/>
                      <a:gd name="connsiteX56" fmla="*/ 1263345 w 1554975"/>
                      <a:gd name="connsiteY56" fmla="*/ 1010640 h 1010640"/>
                      <a:gd name="connsiteX57" fmla="*/ 1274051 w 1554975"/>
                      <a:gd name="connsiteY57" fmla="*/ 1010399 h 1010640"/>
                      <a:gd name="connsiteX58" fmla="*/ 1326498 w 1554975"/>
                      <a:gd name="connsiteY58" fmla="*/ 999571 h 1010640"/>
                      <a:gd name="connsiteX59" fmla="*/ 1370569 w 1554975"/>
                      <a:gd name="connsiteY59" fmla="*/ 977403 h 1010640"/>
                      <a:gd name="connsiteX60" fmla="*/ 1407765 w 1554975"/>
                      <a:gd name="connsiteY60" fmla="*/ 945834 h 1010640"/>
                      <a:gd name="connsiteX61" fmla="*/ 1434947 w 1554975"/>
                      <a:gd name="connsiteY61" fmla="*/ 905586 h 1010640"/>
                      <a:gd name="connsiteX62" fmla="*/ 1448695 w 1554975"/>
                      <a:gd name="connsiteY62" fmla="*/ 859035 h 1010640"/>
                      <a:gd name="connsiteX63" fmla="*/ 1450047 w 1554975"/>
                      <a:gd name="connsiteY63" fmla="*/ 843064 h 1010640"/>
                      <a:gd name="connsiteX64" fmla="*/ 1449789 w 1554975"/>
                      <a:gd name="connsiteY64" fmla="*/ 827413 h 1010640"/>
                      <a:gd name="connsiteX65" fmla="*/ 1447860 w 1554975"/>
                      <a:gd name="connsiteY65" fmla="*/ 812031 h 1010640"/>
                      <a:gd name="connsiteX66" fmla="*/ 1444240 w 1554975"/>
                      <a:gd name="connsiteY66" fmla="*/ 796811 h 1010640"/>
                      <a:gd name="connsiteX67" fmla="*/ 1437386 w 1554975"/>
                      <a:gd name="connsiteY67" fmla="*/ 778306 h 1010640"/>
                      <a:gd name="connsiteX68" fmla="*/ 1425524 w 1554975"/>
                      <a:gd name="connsiteY68" fmla="*/ 754735 h 1010640"/>
                      <a:gd name="connsiteX69" fmla="*/ 1429448 w 1554975"/>
                      <a:gd name="connsiteY69" fmla="*/ 754392 h 1010640"/>
                      <a:gd name="connsiteX70" fmla="*/ 1462897 w 1554975"/>
                      <a:gd name="connsiteY70" fmla="*/ 730148 h 1010640"/>
                      <a:gd name="connsiteX71" fmla="*/ 1468767 w 1554975"/>
                      <a:gd name="connsiteY71" fmla="*/ 639356 h 1010640"/>
                      <a:gd name="connsiteX72" fmla="*/ 1515364 w 1554975"/>
                      <a:gd name="connsiteY72" fmla="*/ 635330 h 1010640"/>
                      <a:gd name="connsiteX73" fmla="*/ 1548818 w 1554975"/>
                      <a:gd name="connsiteY73" fmla="*/ 611091 h 1010640"/>
                      <a:gd name="connsiteX74" fmla="*/ 1554975 w 1554975"/>
                      <a:gd name="connsiteY74" fmla="*/ 513219 h 1010640"/>
                      <a:gd name="connsiteX75" fmla="*/ 1553044 w 1554975"/>
                      <a:gd name="connsiteY75" fmla="*/ 505853 h 1010640"/>
                      <a:gd name="connsiteX76" fmla="*/ 1549361 w 1554975"/>
                      <a:gd name="connsiteY76" fmla="*/ 499414 h 1010640"/>
                      <a:gd name="connsiteX77" fmla="*/ 1547088 w 1554975"/>
                      <a:gd name="connsiteY77" fmla="*/ 494804 h 1010640"/>
                      <a:gd name="connsiteX78" fmla="*/ 1491373 w 1554975"/>
                      <a:gd name="connsiteY78" fmla="*/ 383184 h 1010640"/>
                      <a:gd name="connsiteX79" fmla="*/ 1437906 w 1554975"/>
                      <a:gd name="connsiteY79" fmla="*/ 276021 h 1010640"/>
                      <a:gd name="connsiteX80" fmla="*/ 1435773 w 1554975"/>
                      <a:gd name="connsiteY80" fmla="*/ 270929 h 1010640"/>
                      <a:gd name="connsiteX81" fmla="*/ 1432610 w 1554975"/>
                      <a:gd name="connsiteY81" fmla="*/ 266293 h 1010640"/>
                      <a:gd name="connsiteX82" fmla="*/ 1403845 w 1554975"/>
                      <a:gd name="connsiteY82" fmla="*/ 251498 h 1010640"/>
                      <a:gd name="connsiteX83" fmla="*/ 1360144 w 1554975"/>
                      <a:gd name="connsiteY83" fmla="*/ 164363 h 1010640"/>
                      <a:gd name="connsiteX84" fmla="*/ 1354188 w 1554975"/>
                      <a:gd name="connsiteY84" fmla="*/ 154448 h 1010640"/>
                      <a:gd name="connsiteX85" fmla="*/ 1345711 w 1554975"/>
                      <a:gd name="connsiteY85" fmla="*/ 146681 h 1010640"/>
                      <a:gd name="connsiteX86" fmla="*/ 1335252 w 1554975"/>
                      <a:gd name="connsiteY86" fmla="*/ 141596 h 1010640"/>
                      <a:gd name="connsiteX87" fmla="*/ 1322260 w 1554975"/>
                      <a:gd name="connsiteY87" fmla="*/ 139725 h 1010640"/>
                      <a:gd name="connsiteX88" fmla="*/ 1273124 w 1554975"/>
                      <a:gd name="connsiteY88" fmla="*/ 143891 h 1010640"/>
                      <a:gd name="connsiteX89" fmla="*/ 1217472 w 1554975"/>
                      <a:gd name="connsiteY89" fmla="*/ 32512 h 1010640"/>
                      <a:gd name="connsiteX90" fmla="*/ 1185740 w 1554975"/>
                      <a:gd name="connsiteY90" fmla="*/ 4170 h 1010640"/>
                      <a:gd name="connsiteX91" fmla="*/ 1169339 w 1554975"/>
                      <a:gd name="connsiteY91" fmla="*/ 1612 h 1010640"/>
                      <a:gd name="connsiteX92" fmla="*/ 1150497 w 1554975"/>
                      <a:gd name="connsiteY92" fmla="*/ 4927 h 1010640"/>
                      <a:gd name="connsiteX93" fmla="*/ 1134149 w 1554975"/>
                      <a:gd name="connsiteY93" fmla="*/ 14147 h 1010640"/>
                      <a:gd name="connsiteX94" fmla="*/ 1121642 w 1554975"/>
                      <a:gd name="connsiteY94" fmla="*/ 28187 h 1010640"/>
                      <a:gd name="connsiteX95" fmla="*/ 1114323 w 1554975"/>
                      <a:gd name="connsiteY95" fmla="*/ 45961 h 1010640"/>
                      <a:gd name="connsiteX96" fmla="*/ 1111910 w 1554975"/>
                      <a:gd name="connsiteY96" fmla="*/ 56769 h 1010640"/>
                      <a:gd name="connsiteX97" fmla="*/ 1099070 w 1554975"/>
                      <a:gd name="connsiteY97" fmla="*/ 31267 h 1010640"/>
                      <a:gd name="connsiteX98" fmla="*/ 1071575 w 1554975"/>
                      <a:gd name="connsiteY98" fmla="*/ 4132 h 1010640"/>
                      <a:gd name="connsiteX99" fmla="*/ 1061503 w 1554975"/>
                      <a:gd name="connsiteY99" fmla="*/ 1048 h 1010640"/>
                      <a:gd name="connsiteX100" fmla="*/ 1050798 w 1554975"/>
                      <a:gd name="connsiteY100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15505 w 1554975"/>
                      <a:gd name="connsiteY20" fmla="*/ 103759 h 1010640"/>
                      <a:gd name="connsiteX21" fmla="*/ 469860 w 1554975"/>
                      <a:gd name="connsiteY21" fmla="*/ 109283 h 1010640"/>
                      <a:gd name="connsiteX22" fmla="*/ 351090 w 1554975"/>
                      <a:gd name="connsiteY22" fmla="*/ 118276 h 1010640"/>
                      <a:gd name="connsiteX23" fmla="*/ 330330 w 1554975"/>
                      <a:gd name="connsiteY23" fmla="*/ 136163 h 1010640"/>
                      <a:gd name="connsiteX24" fmla="*/ 331812 w 1554975"/>
                      <a:gd name="connsiteY24" fmla="*/ 363296 h 1010640"/>
                      <a:gd name="connsiteX25" fmla="*/ 328434 w 1554975"/>
                      <a:gd name="connsiteY25" fmla="*/ 356755 h 1010640"/>
                      <a:gd name="connsiteX26" fmla="*/ 289318 w 1554975"/>
                      <a:gd name="connsiteY26" fmla="*/ 332524 h 1010640"/>
                      <a:gd name="connsiteX27" fmla="*/ 48552 w 1554975"/>
                      <a:gd name="connsiteY27" fmla="*/ 353377 h 1010640"/>
                      <a:gd name="connsiteX28" fmla="*/ 15090 w 1554975"/>
                      <a:gd name="connsiteY28" fmla="*/ 377626 h 1010640"/>
                      <a:gd name="connsiteX29" fmla="*/ 0 w 1554975"/>
                      <a:gd name="connsiteY29" fmla="*/ 728040 h 1010640"/>
                      <a:gd name="connsiteX30" fmla="*/ 1917 w 1554975"/>
                      <a:gd name="connsiteY30" fmla="*/ 735393 h 1010640"/>
                      <a:gd name="connsiteX31" fmla="*/ 5600 w 1554975"/>
                      <a:gd name="connsiteY31" fmla="*/ 741832 h 1010640"/>
                      <a:gd name="connsiteX32" fmla="*/ 72466 w 1554975"/>
                      <a:gd name="connsiteY32" fmla="*/ 875792 h 1010640"/>
                      <a:gd name="connsiteX33" fmla="*/ 117017 w 1554975"/>
                      <a:gd name="connsiteY33" fmla="*/ 965085 h 1010640"/>
                      <a:gd name="connsiteX34" fmla="*/ 119151 w 1554975"/>
                      <a:gd name="connsiteY34" fmla="*/ 970178 h 1010640"/>
                      <a:gd name="connsiteX35" fmla="*/ 122326 w 1554975"/>
                      <a:gd name="connsiteY35" fmla="*/ 974813 h 1010640"/>
                      <a:gd name="connsiteX36" fmla="*/ 156324 w 1554975"/>
                      <a:gd name="connsiteY36" fmla="*/ 989723 h 1010640"/>
                      <a:gd name="connsiteX37" fmla="*/ 438619 w 1554975"/>
                      <a:gd name="connsiteY37" fmla="*/ 965250 h 1010640"/>
                      <a:gd name="connsiteX38" fmla="*/ 442988 w 1554975"/>
                      <a:gd name="connsiteY38" fmla="*/ 964120 h 1010640"/>
                      <a:gd name="connsiteX39" fmla="*/ 446976 w 1554975"/>
                      <a:gd name="connsiteY39" fmla="*/ 962329 h 1010640"/>
                      <a:gd name="connsiteX40" fmla="*/ 452843 w 1554975"/>
                      <a:gd name="connsiteY40" fmla="*/ 966626 h 1010640"/>
                      <a:gd name="connsiteX41" fmla="*/ 459336 w 1554975"/>
                      <a:gd name="connsiteY41" fmla="*/ 969776 h 1010640"/>
                      <a:gd name="connsiteX42" fmla="*/ 466282 w 1554975"/>
                      <a:gd name="connsiteY42" fmla="*/ 971714 h 1010640"/>
                      <a:gd name="connsiteX43" fmla="*/ 475818 w 1554975"/>
                      <a:gd name="connsiteY43" fmla="*/ 972337 h 1010640"/>
                      <a:gd name="connsiteX44" fmla="*/ 561251 w 1554975"/>
                      <a:gd name="connsiteY44" fmla="*/ 964946 h 1010640"/>
                      <a:gd name="connsiteX45" fmla="*/ 594710 w 1554975"/>
                      <a:gd name="connsiteY45" fmla="*/ 940701 h 1010640"/>
                      <a:gd name="connsiteX46" fmla="*/ 598754 w 1554975"/>
                      <a:gd name="connsiteY46" fmla="*/ 901865 h 1010640"/>
                      <a:gd name="connsiteX47" fmla="*/ 602716 w 1554975"/>
                      <a:gd name="connsiteY47" fmla="*/ 902347 h 1010640"/>
                      <a:gd name="connsiteX48" fmla="*/ 1037755 w 1554975"/>
                      <a:gd name="connsiteY48" fmla="*/ 865022 h 1010640"/>
                      <a:gd name="connsiteX49" fmla="*/ 1070160 w 1554975"/>
                      <a:gd name="connsiteY49" fmla="*/ 843042 h 1010640"/>
                      <a:gd name="connsiteX50" fmla="*/ 1074127 w 1554975"/>
                      <a:gd name="connsiteY50" fmla="*/ 829919 h 1010640"/>
                      <a:gd name="connsiteX51" fmla="*/ 1123810 w 1554975"/>
                      <a:gd name="connsiteY51" fmla="*/ 928992 h 1010640"/>
                      <a:gd name="connsiteX52" fmla="*/ 1149145 w 1554975"/>
                      <a:gd name="connsiteY52" fmla="*/ 965053 h 1010640"/>
                      <a:gd name="connsiteX53" fmla="*/ 1185422 w 1554975"/>
                      <a:gd name="connsiteY53" fmla="*/ 991879 h 1010640"/>
                      <a:gd name="connsiteX54" fmla="*/ 1226554 w 1554975"/>
                      <a:gd name="connsiteY54" fmla="*/ 1006793 h 1010640"/>
                      <a:gd name="connsiteX55" fmla="*/ 1263345 w 1554975"/>
                      <a:gd name="connsiteY55" fmla="*/ 1010640 h 1010640"/>
                      <a:gd name="connsiteX56" fmla="*/ 1274051 w 1554975"/>
                      <a:gd name="connsiteY56" fmla="*/ 1010399 h 1010640"/>
                      <a:gd name="connsiteX57" fmla="*/ 1326498 w 1554975"/>
                      <a:gd name="connsiteY57" fmla="*/ 999571 h 1010640"/>
                      <a:gd name="connsiteX58" fmla="*/ 1370569 w 1554975"/>
                      <a:gd name="connsiteY58" fmla="*/ 977403 h 1010640"/>
                      <a:gd name="connsiteX59" fmla="*/ 1407765 w 1554975"/>
                      <a:gd name="connsiteY59" fmla="*/ 945834 h 1010640"/>
                      <a:gd name="connsiteX60" fmla="*/ 1434947 w 1554975"/>
                      <a:gd name="connsiteY60" fmla="*/ 905586 h 1010640"/>
                      <a:gd name="connsiteX61" fmla="*/ 1448695 w 1554975"/>
                      <a:gd name="connsiteY61" fmla="*/ 859035 h 1010640"/>
                      <a:gd name="connsiteX62" fmla="*/ 1450047 w 1554975"/>
                      <a:gd name="connsiteY62" fmla="*/ 843064 h 1010640"/>
                      <a:gd name="connsiteX63" fmla="*/ 1449789 w 1554975"/>
                      <a:gd name="connsiteY63" fmla="*/ 827413 h 1010640"/>
                      <a:gd name="connsiteX64" fmla="*/ 1447860 w 1554975"/>
                      <a:gd name="connsiteY64" fmla="*/ 812031 h 1010640"/>
                      <a:gd name="connsiteX65" fmla="*/ 1444240 w 1554975"/>
                      <a:gd name="connsiteY65" fmla="*/ 796811 h 1010640"/>
                      <a:gd name="connsiteX66" fmla="*/ 1437386 w 1554975"/>
                      <a:gd name="connsiteY66" fmla="*/ 778306 h 1010640"/>
                      <a:gd name="connsiteX67" fmla="*/ 1425524 w 1554975"/>
                      <a:gd name="connsiteY67" fmla="*/ 754735 h 1010640"/>
                      <a:gd name="connsiteX68" fmla="*/ 1429448 w 1554975"/>
                      <a:gd name="connsiteY68" fmla="*/ 754392 h 1010640"/>
                      <a:gd name="connsiteX69" fmla="*/ 1462897 w 1554975"/>
                      <a:gd name="connsiteY69" fmla="*/ 730148 h 1010640"/>
                      <a:gd name="connsiteX70" fmla="*/ 1468767 w 1554975"/>
                      <a:gd name="connsiteY70" fmla="*/ 639356 h 1010640"/>
                      <a:gd name="connsiteX71" fmla="*/ 1515364 w 1554975"/>
                      <a:gd name="connsiteY71" fmla="*/ 635330 h 1010640"/>
                      <a:gd name="connsiteX72" fmla="*/ 1548818 w 1554975"/>
                      <a:gd name="connsiteY72" fmla="*/ 611091 h 1010640"/>
                      <a:gd name="connsiteX73" fmla="*/ 1554975 w 1554975"/>
                      <a:gd name="connsiteY73" fmla="*/ 513219 h 1010640"/>
                      <a:gd name="connsiteX74" fmla="*/ 1553044 w 1554975"/>
                      <a:gd name="connsiteY74" fmla="*/ 505853 h 1010640"/>
                      <a:gd name="connsiteX75" fmla="*/ 1549361 w 1554975"/>
                      <a:gd name="connsiteY75" fmla="*/ 499414 h 1010640"/>
                      <a:gd name="connsiteX76" fmla="*/ 1547088 w 1554975"/>
                      <a:gd name="connsiteY76" fmla="*/ 494804 h 1010640"/>
                      <a:gd name="connsiteX77" fmla="*/ 1491373 w 1554975"/>
                      <a:gd name="connsiteY77" fmla="*/ 383184 h 1010640"/>
                      <a:gd name="connsiteX78" fmla="*/ 1437906 w 1554975"/>
                      <a:gd name="connsiteY78" fmla="*/ 276021 h 1010640"/>
                      <a:gd name="connsiteX79" fmla="*/ 1435773 w 1554975"/>
                      <a:gd name="connsiteY79" fmla="*/ 270929 h 1010640"/>
                      <a:gd name="connsiteX80" fmla="*/ 1432610 w 1554975"/>
                      <a:gd name="connsiteY80" fmla="*/ 266293 h 1010640"/>
                      <a:gd name="connsiteX81" fmla="*/ 1403845 w 1554975"/>
                      <a:gd name="connsiteY81" fmla="*/ 251498 h 1010640"/>
                      <a:gd name="connsiteX82" fmla="*/ 1360144 w 1554975"/>
                      <a:gd name="connsiteY82" fmla="*/ 164363 h 1010640"/>
                      <a:gd name="connsiteX83" fmla="*/ 1354188 w 1554975"/>
                      <a:gd name="connsiteY83" fmla="*/ 154448 h 1010640"/>
                      <a:gd name="connsiteX84" fmla="*/ 1345711 w 1554975"/>
                      <a:gd name="connsiteY84" fmla="*/ 146681 h 1010640"/>
                      <a:gd name="connsiteX85" fmla="*/ 1335252 w 1554975"/>
                      <a:gd name="connsiteY85" fmla="*/ 141596 h 1010640"/>
                      <a:gd name="connsiteX86" fmla="*/ 1322260 w 1554975"/>
                      <a:gd name="connsiteY86" fmla="*/ 139725 h 1010640"/>
                      <a:gd name="connsiteX87" fmla="*/ 1273124 w 1554975"/>
                      <a:gd name="connsiteY87" fmla="*/ 143891 h 1010640"/>
                      <a:gd name="connsiteX88" fmla="*/ 1217472 w 1554975"/>
                      <a:gd name="connsiteY88" fmla="*/ 32512 h 1010640"/>
                      <a:gd name="connsiteX89" fmla="*/ 1185740 w 1554975"/>
                      <a:gd name="connsiteY89" fmla="*/ 4170 h 1010640"/>
                      <a:gd name="connsiteX90" fmla="*/ 1169339 w 1554975"/>
                      <a:gd name="connsiteY90" fmla="*/ 1612 h 1010640"/>
                      <a:gd name="connsiteX91" fmla="*/ 1150497 w 1554975"/>
                      <a:gd name="connsiteY91" fmla="*/ 4927 h 1010640"/>
                      <a:gd name="connsiteX92" fmla="*/ 1134149 w 1554975"/>
                      <a:gd name="connsiteY92" fmla="*/ 14147 h 1010640"/>
                      <a:gd name="connsiteX93" fmla="*/ 1121642 w 1554975"/>
                      <a:gd name="connsiteY93" fmla="*/ 28187 h 1010640"/>
                      <a:gd name="connsiteX94" fmla="*/ 1114323 w 1554975"/>
                      <a:gd name="connsiteY94" fmla="*/ 45961 h 1010640"/>
                      <a:gd name="connsiteX95" fmla="*/ 1111910 w 1554975"/>
                      <a:gd name="connsiteY95" fmla="*/ 56769 h 1010640"/>
                      <a:gd name="connsiteX96" fmla="*/ 1099070 w 1554975"/>
                      <a:gd name="connsiteY96" fmla="*/ 31267 h 1010640"/>
                      <a:gd name="connsiteX97" fmla="*/ 1071575 w 1554975"/>
                      <a:gd name="connsiteY97" fmla="*/ 4132 h 1010640"/>
                      <a:gd name="connsiteX98" fmla="*/ 1061503 w 1554975"/>
                      <a:gd name="connsiteY98" fmla="*/ 1048 h 1010640"/>
                      <a:gd name="connsiteX99" fmla="*/ 1050798 w 1554975"/>
                      <a:gd name="connsiteY99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515505 w 1554975"/>
                      <a:gd name="connsiteY19" fmla="*/ 103759 h 1010640"/>
                      <a:gd name="connsiteX20" fmla="*/ 469860 w 1554975"/>
                      <a:gd name="connsiteY20" fmla="*/ 109283 h 1010640"/>
                      <a:gd name="connsiteX21" fmla="*/ 351090 w 1554975"/>
                      <a:gd name="connsiteY21" fmla="*/ 118276 h 1010640"/>
                      <a:gd name="connsiteX22" fmla="*/ 330330 w 1554975"/>
                      <a:gd name="connsiteY22" fmla="*/ 136163 h 1010640"/>
                      <a:gd name="connsiteX23" fmla="*/ 331812 w 1554975"/>
                      <a:gd name="connsiteY23" fmla="*/ 363296 h 1010640"/>
                      <a:gd name="connsiteX24" fmla="*/ 328434 w 1554975"/>
                      <a:gd name="connsiteY24" fmla="*/ 356755 h 1010640"/>
                      <a:gd name="connsiteX25" fmla="*/ 289318 w 1554975"/>
                      <a:gd name="connsiteY25" fmla="*/ 332524 h 1010640"/>
                      <a:gd name="connsiteX26" fmla="*/ 48552 w 1554975"/>
                      <a:gd name="connsiteY26" fmla="*/ 353377 h 1010640"/>
                      <a:gd name="connsiteX27" fmla="*/ 15090 w 1554975"/>
                      <a:gd name="connsiteY27" fmla="*/ 377626 h 1010640"/>
                      <a:gd name="connsiteX28" fmla="*/ 0 w 1554975"/>
                      <a:gd name="connsiteY28" fmla="*/ 728040 h 1010640"/>
                      <a:gd name="connsiteX29" fmla="*/ 1917 w 1554975"/>
                      <a:gd name="connsiteY29" fmla="*/ 735393 h 1010640"/>
                      <a:gd name="connsiteX30" fmla="*/ 5600 w 1554975"/>
                      <a:gd name="connsiteY30" fmla="*/ 741832 h 1010640"/>
                      <a:gd name="connsiteX31" fmla="*/ 72466 w 1554975"/>
                      <a:gd name="connsiteY31" fmla="*/ 875792 h 1010640"/>
                      <a:gd name="connsiteX32" fmla="*/ 117017 w 1554975"/>
                      <a:gd name="connsiteY32" fmla="*/ 965085 h 1010640"/>
                      <a:gd name="connsiteX33" fmla="*/ 119151 w 1554975"/>
                      <a:gd name="connsiteY33" fmla="*/ 970178 h 1010640"/>
                      <a:gd name="connsiteX34" fmla="*/ 122326 w 1554975"/>
                      <a:gd name="connsiteY34" fmla="*/ 974813 h 1010640"/>
                      <a:gd name="connsiteX35" fmla="*/ 156324 w 1554975"/>
                      <a:gd name="connsiteY35" fmla="*/ 989723 h 1010640"/>
                      <a:gd name="connsiteX36" fmla="*/ 438619 w 1554975"/>
                      <a:gd name="connsiteY36" fmla="*/ 965250 h 1010640"/>
                      <a:gd name="connsiteX37" fmla="*/ 442988 w 1554975"/>
                      <a:gd name="connsiteY37" fmla="*/ 964120 h 1010640"/>
                      <a:gd name="connsiteX38" fmla="*/ 446976 w 1554975"/>
                      <a:gd name="connsiteY38" fmla="*/ 962329 h 1010640"/>
                      <a:gd name="connsiteX39" fmla="*/ 452843 w 1554975"/>
                      <a:gd name="connsiteY39" fmla="*/ 966626 h 1010640"/>
                      <a:gd name="connsiteX40" fmla="*/ 459336 w 1554975"/>
                      <a:gd name="connsiteY40" fmla="*/ 969776 h 1010640"/>
                      <a:gd name="connsiteX41" fmla="*/ 466282 w 1554975"/>
                      <a:gd name="connsiteY41" fmla="*/ 971714 h 1010640"/>
                      <a:gd name="connsiteX42" fmla="*/ 475818 w 1554975"/>
                      <a:gd name="connsiteY42" fmla="*/ 972337 h 1010640"/>
                      <a:gd name="connsiteX43" fmla="*/ 561251 w 1554975"/>
                      <a:gd name="connsiteY43" fmla="*/ 964946 h 1010640"/>
                      <a:gd name="connsiteX44" fmla="*/ 594710 w 1554975"/>
                      <a:gd name="connsiteY44" fmla="*/ 940701 h 1010640"/>
                      <a:gd name="connsiteX45" fmla="*/ 598754 w 1554975"/>
                      <a:gd name="connsiteY45" fmla="*/ 901865 h 1010640"/>
                      <a:gd name="connsiteX46" fmla="*/ 602716 w 1554975"/>
                      <a:gd name="connsiteY46" fmla="*/ 902347 h 1010640"/>
                      <a:gd name="connsiteX47" fmla="*/ 1037755 w 1554975"/>
                      <a:gd name="connsiteY47" fmla="*/ 865022 h 1010640"/>
                      <a:gd name="connsiteX48" fmla="*/ 1070160 w 1554975"/>
                      <a:gd name="connsiteY48" fmla="*/ 843042 h 1010640"/>
                      <a:gd name="connsiteX49" fmla="*/ 1074127 w 1554975"/>
                      <a:gd name="connsiteY49" fmla="*/ 829919 h 1010640"/>
                      <a:gd name="connsiteX50" fmla="*/ 1123810 w 1554975"/>
                      <a:gd name="connsiteY50" fmla="*/ 928992 h 1010640"/>
                      <a:gd name="connsiteX51" fmla="*/ 1149145 w 1554975"/>
                      <a:gd name="connsiteY51" fmla="*/ 965053 h 1010640"/>
                      <a:gd name="connsiteX52" fmla="*/ 1185422 w 1554975"/>
                      <a:gd name="connsiteY52" fmla="*/ 991879 h 1010640"/>
                      <a:gd name="connsiteX53" fmla="*/ 1226554 w 1554975"/>
                      <a:gd name="connsiteY53" fmla="*/ 1006793 h 1010640"/>
                      <a:gd name="connsiteX54" fmla="*/ 1263345 w 1554975"/>
                      <a:gd name="connsiteY54" fmla="*/ 1010640 h 1010640"/>
                      <a:gd name="connsiteX55" fmla="*/ 1274051 w 1554975"/>
                      <a:gd name="connsiteY55" fmla="*/ 1010399 h 1010640"/>
                      <a:gd name="connsiteX56" fmla="*/ 1326498 w 1554975"/>
                      <a:gd name="connsiteY56" fmla="*/ 999571 h 1010640"/>
                      <a:gd name="connsiteX57" fmla="*/ 1370569 w 1554975"/>
                      <a:gd name="connsiteY57" fmla="*/ 977403 h 1010640"/>
                      <a:gd name="connsiteX58" fmla="*/ 1407765 w 1554975"/>
                      <a:gd name="connsiteY58" fmla="*/ 945834 h 1010640"/>
                      <a:gd name="connsiteX59" fmla="*/ 1434947 w 1554975"/>
                      <a:gd name="connsiteY59" fmla="*/ 905586 h 1010640"/>
                      <a:gd name="connsiteX60" fmla="*/ 1448695 w 1554975"/>
                      <a:gd name="connsiteY60" fmla="*/ 859035 h 1010640"/>
                      <a:gd name="connsiteX61" fmla="*/ 1450047 w 1554975"/>
                      <a:gd name="connsiteY61" fmla="*/ 843064 h 1010640"/>
                      <a:gd name="connsiteX62" fmla="*/ 1449789 w 1554975"/>
                      <a:gd name="connsiteY62" fmla="*/ 827413 h 1010640"/>
                      <a:gd name="connsiteX63" fmla="*/ 1447860 w 1554975"/>
                      <a:gd name="connsiteY63" fmla="*/ 812031 h 1010640"/>
                      <a:gd name="connsiteX64" fmla="*/ 1444240 w 1554975"/>
                      <a:gd name="connsiteY64" fmla="*/ 796811 h 1010640"/>
                      <a:gd name="connsiteX65" fmla="*/ 1437386 w 1554975"/>
                      <a:gd name="connsiteY65" fmla="*/ 778306 h 1010640"/>
                      <a:gd name="connsiteX66" fmla="*/ 1425524 w 1554975"/>
                      <a:gd name="connsiteY66" fmla="*/ 754735 h 1010640"/>
                      <a:gd name="connsiteX67" fmla="*/ 1429448 w 1554975"/>
                      <a:gd name="connsiteY67" fmla="*/ 754392 h 1010640"/>
                      <a:gd name="connsiteX68" fmla="*/ 1462897 w 1554975"/>
                      <a:gd name="connsiteY68" fmla="*/ 730148 h 1010640"/>
                      <a:gd name="connsiteX69" fmla="*/ 1468767 w 1554975"/>
                      <a:gd name="connsiteY69" fmla="*/ 639356 h 1010640"/>
                      <a:gd name="connsiteX70" fmla="*/ 1515364 w 1554975"/>
                      <a:gd name="connsiteY70" fmla="*/ 635330 h 1010640"/>
                      <a:gd name="connsiteX71" fmla="*/ 1548818 w 1554975"/>
                      <a:gd name="connsiteY71" fmla="*/ 611091 h 1010640"/>
                      <a:gd name="connsiteX72" fmla="*/ 1554975 w 1554975"/>
                      <a:gd name="connsiteY72" fmla="*/ 513219 h 1010640"/>
                      <a:gd name="connsiteX73" fmla="*/ 1553044 w 1554975"/>
                      <a:gd name="connsiteY73" fmla="*/ 505853 h 1010640"/>
                      <a:gd name="connsiteX74" fmla="*/ 1549361 w 1554975"/>
                      <a:gd name="connsiteY74" fmla="*/ 499414 h 1010640"/>
                      <a:gd name="connsiteX75" fmla="*/ 1547088 w 1554975"/>
                      <a:gd name="connsiteY75" fmla="*/ 494804 h 1010640"/>
                      <a:gd name="connsiteX76" fmla="*/ 1491373 w 1554975"/>
                      <a:gd name="connsiteY76" fmla="*/ 383184 h 1010640"/>
                      <a:gd name="connsiteX77" fmla="*/ 1437906 w 1554975"/>
                      <a:gd name="connsiteY77" fmla="*/ 276021 h 1010640"/>
                      <a:gd name="connsiteX78" fmla="*/ 1435773 w 1554975"/>
                      <a:gd name="connsiteY78" fmla="*/ 270929 h 1010640"/>
                      <a:gd name="connsiteX79" fmla="*/ 1432610 w 1554975"/>
                      <a:gd name="connsiteY79" fmla="*/ 266293 h 1010640"/>
                      <a:gd name="connsiteX80" fmla="*/ 1403845 w 1554975"/>
                      <a:gd name="connsiteY80" fmla="*/ 251498 h 1010640"/>
                      <a:gd name="connsiteX81" fmla="*/ 1360144 w 1554975"/>
                      <a:gd name="connsiteY81" fmla="*/ 164363 h 1010640"/>
                      <a:gd name="connsiteX82" fmla="*/ 1354188 w 1554975"/>
                      <a:gd name="connsiteY82" fmla="*/ 154448 h 1010640"/>
                      <a:gd name="connsiteX83" fmla="*/ 1345711 w 1554975"/>
                      <a:gd name="connsiteY83" fmla="*/ 146681 h 1010640"/>
                      <a:gd name="connsiteX84" fmla="*/ 1335252 w 1554975"/>
                      <a:gd name="connsiteY84" fmla="*/ 141596 h 1010640"/>
                      <a:gd name="connsiteX85" fmla="*/ 1322260 w 1554975"/>
                      <a:gd name="connsiteY85" fmla="*/ 139725 h 1010640"/>
                      <a:gd name="connsiteX86" fmla="*/ 1273124 w 1554975"/>
                      <a:gd name="connsiteY86" fmla="*/ 143891 h 1010640"/>
                      <a:gd name="connsiteX87" fmla="*/ 1217472 w 1554975"/>
                      <a:gd name="connsiteY87" fmla="*/ 32512 h 1010640"/>
                      <a:gd name="connsiteX88" fmla="*/ 1185740 w 1554975"/>
                      <a:gd name="connsiteY88" fmla="*/ 4170 h 1010640"/>
                      <a:gd name="connsiteX89" fmla="*/ 1169339 w 1554975"/>
                      <a:gd name="connsiteY89" fmla="*/ 1612 h 1010640"/>
                      <a:gd name="connsiteX90" fmla="*/ 1150497 w 1554975"/>
                      <a:gd name="connsiteY90" fmla="*/ 4927 h 1010640"/>
                      <a:gd name="connsiteX91" fmla="*/ 1134149 w 1554975"/>
                      <a:gd name="connsiteY91" fmla="*/ 14147 h 1010640"/>
                      <a:gd name="connsiteX92" fmla="*/ 1121642 w 1554975"/>
                      <a:gd name="connsiteY92" fmla="*/ 28187 h 1010640"/>
                      <a:gd name="connsiteX93" fmla="*/ 1114323 w 1554975"/>
                      <a:gd name="connsiteY93" fmla="*/ 45961 h 1010640"/>
                      <a:gd name="connsiteX94" fmla="*/ 1111910 w 1554975"/>
                      <a:gd name="connsiteY94" fmla="*/ 56769 h 1010640"/>
                      <a:gd name="connsiteX95" fmla="*/ 1099070 w 1554975"/>
                      <a:gd name="connsiteY95" fmla="*/ 31267 h 1010640"/>
                      <a:gd name="connsiteX96" fmla="*/ 1071575 w 1554975"/>
                      <a:gd name="connsiteY96" fmla="*/ 4132 h 1010640"/>
                      <a:gd name="connsiteX97" fmla="*/ 1061503 w 1554975"/>
                      <a:gd name="connsiteY97" fmla="*/ 1048 h 1010640"/>
                      <a:gd name="connsiteX98" fmla="*/ 1050798 w 1554975"/>
                      <a:gd name="connsiteY98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5194 w 1554975"/>
                      <a:gd name="connsiteY17" fmla="*/ 68732 h 1010640"/>
                      <a:gd name="connsiteX18" fmla="*/ 761481 w 1554975"/>
                      <a:gd name="connsiteY18" fmla="*/ 75209 h 1010640"/>
                      <a:gd name="connsiteX19" fmla="*/ 515505 w 1554975"/>
                      <a:gd name="connsiteY19" fmla="*/ 103759 h 1010640"/>
                      <a:gd name="connsiteX20" fmla="*/ 469860 w 1554975"/>
                      <a:gd name="connsiteY20" fmla="*/ 109283 h 1010640"/>
                      <a:gd name="connsiteX21" fmla="*/ 351090 w 1554975"/>
                      <a:gd name="connsiteY21" fmla="*/ 118276 h 1010640"/>
                      <a:gd name="connsiteX22" fmla="*/ 330330 w 1554975"/>
                      <a:gd name="connsiteY22" fmla="*/ 136163 h 1010640"/>
                      <a:gd name="connsiteX23" fmla="*/ 331812 w 1554975"/>
                      <a:gd name="connsiteY23" fmla="*/ 363296 h 1010640"/>
                      <a:gd name="connsiteX24" fmla="*/ 328434 w 1554975"/>
                      <a:gd name="connsiteY24" fmla="*/ 356755 h 1010640"/>
                      <a:gd name="connsiteX25" fmla="*/ 289318 w 1554975"/>
                      <a:gd name="connsiteY25" fmla="*/ 332524 h 1010640"/>
                      <a:gd name="connsiteX26" fmla="*/ 48552 w 1554975"/>
                      <a:gd name="connsiteY26" fmla="*/ 353377 h 1010640"/>
                      <a:gd name="connsiteX27" fmla="*/ 15090 w 1554975"/>
                      <a:gd name="connsiteY27" fmla="*/ 377626 h 1010640"/>
                      <a:gd name="connsiteX28" fmla="*/ 0 w 1554975"/>
                      <a:gd name="connsiteY28" fmla="*/ 728040 h 1010640"/>
                      <a:gd name="connsiteX29" fmla="*/ 1917 w 1554975"/>
                      <a:gd name="connsiteY29" fmla="*/ 735393 h 1010640"/>
                      <a:gd name="connsiteX30" fmla="*/ 5600 w 1554975"/>
                      <a:gd name="connsiteY30" fmla="*/ 741832 h 1010640"/>
                      <a:gd name="connsiteX31" fmla="*/ 72466 w 1554975"/>
                      <a:gd name="connsiteY31" fmla="*/ 875792 h 1010640"/>
                      <a:gd name="connsiteX32" fmla="*/ 117017 w 1554975"/>
                      <a:gd name="connsiteY32" fmla="*/ 965085 h 1010640"/>
                      <a:gd name="connsiteX33" fmla="*/ 119151 w 1554975"/>
                      <a:gd name="connsiteY33" fmla="*/ 970178 h 1010640"/>
                      <a:gd name="connsiteX34" fmla="*/ 122326 w 1554975"/>
                      <a:gd name="connsiteY34" fmla="*/ 974813 h 1010640"/>
                      <a:gd name="connsiteX35" fmla="*/ 156324 w 1554975"/>
                      <a:gd name="connsiteY35" fmla="*/ 989723 h 1010640"/>
                      <a:gd name="connsiteX36" fmla="*/ 438619 w 1554975"/>
                      <a:gd name="connsiteY36" fmla="*/ 965250 h 1010640"/>
                      <a:gd name="connsiteX37" fmla="*/ 442988 w 1554975"/>
                      <a:gd name="connsiteY37" fmla="*/ 964120 h 1010640"/>
                      <a:gd name="connsiteX38" fmla="*/ 446976 w 1554975"/>
                      <a:gd name="connsiteY38" fmla="*/ 962329 h 1010640"/>
                      <a:gd name="connsiteX39" fmla="*/ 452843 w 1554975"/>
                      <a:gd name="connsiteY39" fmla="*/ 966626 h 1010640"/>
                      <a:gd name="connsiteX40" fmla="*/ 459336 w 1554975"/>
                      <a:gd name="connsiteY40" fmla="*/ 969776 h 1010640"/>
                      <a:gd name="connsiteX41" fmla="*/ 466282 w 1554975"/>
                      <a:gd name="connsiteY41" fmla="*/ 971714 h 1010640"/>
                      <a:gd name="connsiteX42" fmla="*/ 475818 w 1554975"/>
                      <a:gd name="connsiteY42" fmla="*/ 972337 h 1010640"/>
                      <a:gd name="connsiteX43" fmla="*/ 561251 w 1554975"/>
                      <a:gd name="connsiteY43" fmla="*/ 964946 h 1010640"/>
                      <a:gd name="connsiteX44" fmla="*/ 594710 w 1554975"/>
                      <a:gd name="connsiteY44" fmla="*/ 940701 h 1010640"/>
                      <a:gd name="connsiteX45" fmla="*/ 598754 w 1554975"/>
                      <a:gd name="connsiteY45" fmla="*/ 901865 h 1010640"/>
                      <a:gd name="connsiteX46" fmla="*/ 602716 w 1554975"/>
                      <a:gd name="connsiteY46" fmla="*/ 902347 h 1010640"/>
                      <a:gd name="connsiteX47" fmla="*/ 1037755 w 1554975"/>
                      <a:gd name="connsiteY47" fmla="*/ 865022 h 1010640"/>
                      <a:gd name="connsiteX48" fmla="*/ 1070160 w 1554975"/>
                      <a:gd name="connsiteY48" fmla="*/ 843042 h 1010640"/>
                      <a:gd name="connsiteX49" fmla="*/ 1074127 w 1554975"/>
                      <a:gd name="connsiteY49" fmla="*/ 829919 h 1010640"/>
                      <a:gd name="connsiteX50" fmla="*/ 1123810 w 1554975"/>
                      <a:gd name="connsiteY50" fmla="*/ 928992 h 1010640"/>
                      <a:gd name="connsiteX51" fmla="*/ 1149145 w 1554975"/>
                      <a:gd name="connsiteY51" fmla="*/ 965053 h 1010640"/>
                      <a:gd name="connsiteX52" fmla="*/ 1185422 w 1554975"/>
                      <a:gd name="connsiteY52" fmla="*/ 991879 h 1010640"/>
                      <a:gd name="connsiteX53" fmla="*/ 1226554 w 1554975"/>
                      <a:gd name="connsiteY53" fmla="*/ 1006793 h 1010640"/>
                      <a:gd name="connsiteX54" fmla="*/ 1263345 w 1554975"/>
                      <a:gd name="connsiteY54" fmla="*/ 1010640 h 1010640"/>
                      <a:gd name="connsiteX55" fmla="*/ 1274051 w 1554975"/>
                      <a:gd name="connsiteY55" fmla="*/ 1010399 h 1010640"/>
                      <a:gd name="connsiteX56" fmla="*/ 1326498 w 1554975"/>
                      <a:gd name="connsiteY56" fmla="*/ 999571 h 1010640"/>
                      <a:gd name="connsiteX57" fmla="*/ 1370569 w 1554975"/>
                      <a:gd name="connsiteY57" fmla="*/ 977403 h 1010640"/>
                      <a:gd name="connsiteX58" fmla="*/ 1407765 w 1554975"/>
                      <a:gd name="connsiteY58" fmla="*/ 945834 h 1010640"/>
                      <a:gd name="connsiteX59" fmla="*/ 1434947 w 1554975"/>
                      <a:gd name="connsiteY59" fmla="*/ 905586 h 1010640"/>
                      <a:gd name="connsiteX60" fmla="*/ 1448695 w 1554975"/>
                      <a:gd name="connsiteY60" fmla="*/ 859035 h 1010640"/>
                      <a:gd name="connsiteX61" fmla="*/ 1450047 w 1554975"/>
                      <a:gd name="connsiteY61" fmla="*/ 843064 h 1010640"/>
                      <a:gd name="connsiteX62" fmla="*/ 1449789 w 1554975"/>
                      <a:gd name="connsiteY62" fmla="*/ 827413 h 1010640"/>
                      <a:gd name="connsiteX63" fmla="*/ 1447860 w 1554975"/>
                      <a:gd name="connsiteY63" fmla="*/ 812031 h 1010640"/>
                      <a:gd name="connsiteX64" fmla="*/ 1444240 w 1554975"/>
                      <a:gd name="connsiteY64" fmla="*/ 796811 h 1010640"/>
                      <a:gd name="connsiteX65" fmla="*/ 1437386 w 1554975"/>
                      <a:gd name="connsiteY65" fmla="*/ 778306 h 1010640"/>
                      <a:gd name="connsiteX66" fmla="*/ 1425524 w 1554975"/>
                      <a:gd name="connsiteY66" fmla="*/ 754735 h 1010640"/>
                      <a:gd name="connsiteX67" fmla="*/ 1429448 w 1554975"/>
                      <a:gd name="connsiteY67" fmla="*/ 754392 h 1010640"/>
                      <a:gd name="connsiteX68" fmla="*/ 1462897 w 1554975"/>
                      <a:gd name="connsiteY68" fmla="*/ 730148 h 1010640"/>
                      <a:gd name="connsiteX69" fmla="*/ 1468767 w 1554975"/>
                      <a:gd name="connsiteY69" fmla="*/ 639356 h 1010640"/>
                      <a:gd name="connsiteX70" fmla="*/ 1515364 w 1554975"/>
                      <a:gd name="connsiteY70" fmla="*/ 635330 h 1010640"/>
                      <a:gd name="connsiteX71" fmla="*/ 1548818 w 1554975"/>
                      <a:gd name="connsiteY71" fmla="*/ 611091 h 1010640"/>
                      <a:gd name="connsiteX72" fmla="*/ 1554975 w 1554975"/>
                      <a:gd name="connsiteY72" fmla="*/ 513219 h 1010640"/>
                      <a:gd name="connsiteX73" fmla="*/ 1553044 w 1554975"/>
                      <a:gd name="connsiteY73" fmla="*/ 505853 h 1010640"/>
                      <a:gd name="connsiteX74" fmla="*/ 1549361 w 1554975"/>
                      <a:gd name="connsiteY74" fmla="*/ 499414 h 1010640"/>
                      <a:gd name="connsiteX75" fmla="*/ 1547088 w 1554975"/>
                      <a:gd name="connsiteY75" fmla="*/ 494804 h 1010640"/>
                      <a:gd name="connsiteX76" fmla="*/ 1491373 w 1554975"/>
                      <a:gd name="connsiteY76" fmla="*/ 383184 h 1010640"/>
                      <a:gd name="connsiteX77" fmla="*/ 1437906 w 1554975"/>
                      <a:gd name="connsiteY77" fmla="*/ 276021 h 1010640"/>
                      <a:gd name="connsiteX78" fmla="*/ 1435773 w 1554975"/>
                      <a:gd name="connsiteY78" fmla="*/ 270929 h 1010640"/>
                      <a:gd name="connsiteX79" fmla="*/ 1432610 w 1554975"/>
                      <a:gd name="connsiteY79" fmla="*/ 266293 h 1010640"/>
                      <a:gd name="connsiteX80" fmla="*/ 1403845 w 1554975"/>
                      <a:gd name="connsiteY80" fmla="*/ 251498 h 1010640"/>
                      <a:gd name="connsiteX81" fmla="*/ 1360144 w 1554975"/>
                      <a:gd name="connsiteY81" fmla="*/ 164363 h 1010640"/>
                      <a:gd name="connsiteX82" fmla="*/ 1354188 w 1554975"/>
                      <a:gd name="connsiteY82" fmla="*/ 154448 h 1010640"/>
                      <a:gd name="connsiteX83" fmla="*/ 1345711 w 1554975"/>
                      <a:gd name="connsiteY83" fmla="*/ 146681 h 1010640"/>
                      <a:gd name="connsiteX84" fmla="*/ 1335252 w 1554975"/>
                      <a:gd name="connsiteY84" fmla="*/ 141596 h 1010640"/>
                      <a:gd name="connsiteX85" fmla="*/ 1322260 w 1554975"/>
                      <a:gd name="connsiteY85" fmla="*/ 139725 h 1010640"/>
                      <a:gd name="connsiteX86" fmla="*/ 1273124 w 1554975"/>
                      <a:gd name="connsiteY86" fmla="*/ 143891 h 1010640"/>
                      <a:gd name="connsiteX87" fmla="*/ 1217472 w 1554975"/>
                      <a:gd name="connsiteY87" fmla="*/ 32512 h 1010640"/>
                      <a:gd name="connsiteX88" fmla="*/ 1185740 w 1554975"/>
                      <a:gd name="connsiteY88" fmla="*/ 4170 h 1010640"/>
                      <a:gd name="connsiteX89" fmla="*/ 1169339 w 1554975"/>
                      <a:gd name="connsiteY89" fmla="*/ 1612 h 1010640"/>
                      <a:gd name="connsiteX90" fmla="*/ 1150497 w 1554975"/>
                      <a:gd name="connsiteY90" fmla="*/ 4927 h 1010640"/>
                      <a:gd name="connsiteX91" fmla="*/ 1134149 w 1554975"/>
                      <a:gd name="connsiteY91" fmla="*/ 14147 h 1010640"/>
                      <a:gd name="connsiteX92" fmla="*/ 1121642 w 1554975"/>
                      <a:gd name="connsiteY92" fmla="*/ 28187 h 1010640"/>
                      <a:gd name="connsiteX93" fmla="*/ 1114323 w 1554975"/>
                      <a:gd name="connsiteY93" fmla="*/ 45961 h 1010640"/>
                      <a:gd name="connsiteX94" fmla="*/ 1111910 w 1554975"/>
                      <a:gd name="connsiteY94" fmla="*/ 56769 h 1010640"/>
                      <a:gd name="connsiteX95" fmla="*/ 1099070 w 1554975"/>
                      <a:gd name="connsiteY95" fmla="*/ 31267 h 1010640"/>
                      <a:gd name="connsiteX96" fmla="*/ 1071575 w 1554975"/>
                      <a:gd name="connsiteY96" fmla="*/ 4132 h 1010640"/>
                      <a:gd name="connsiteX97" fmla="*/ 1061503 w 1554975"/>
                      <a:gd name="connsiteY97" fmla="*/ 1048 h 1010640"/>
                      <a:gd name="connsiteX98" fmla="*/ 1050798 w 1554975"/>
                      <a:gd name="connsiteY98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5194 w 1554975"/>
                      <a:gd name="connsiteY17" fmla="*/ 68732 h 1010640"/>
                      <a:gd name="connsiteX18" fmla="*/ 515505 w 1554975"/>
                      <a:gd name="connsiteY18" fmla="*/ 103759 h 1010640"/>
                      <a:gd name="connsiteX19" fmla="*/ 469860 w 1554975"/>
                      <a:gd name="connsiteY19" fmla="*/ 109283 h 1010640"/>
                      <a:gd name="connsiteX20" fmla="*/ 351090 w 1554975"/>
                      <a:gd name="connsiteY20" fmla="*/ 118276 h 1010640"/>
                      <a:gd name="connsiteX21" fmla="*/ 330330 w 1554975"/>
                      <a:gd name="connsiteY21" fmla="*/ 136163 h 1010640"/>
                      <a:gd name="connsiteX22" fmla="*/ 331812 w 1554975"/>
                      <a:gd name="connsiteY22" fmla="*/ 363296 h 1010640"/>
                      <a:gd name="connsiteX23" fmla="*/ 328434 w 1554975"/>
                      <a:gd name="connsiteY23" fmla="*/ 356755 h 1010640"/>
                      <a:gd name="connsiteX24" fmla="*/ 289318 w 1554975"/>
                      <a:gd name="connsiteY24" fmla="*/ 332524 h 1010640"/>
                      <a:gd name="connsiteX25" fmla="*/ 48552 w 1554975"/>
                      <a:gd name="connsiteY25" fmla="*/ 353377 h 1010640"/>
                      <a:gd name="connsiteX26" fmla="*/ 15090 w 1554975"/>
                      <a:gd name="connsiteY26" fmla="*/ 377626 h 1010640"/>
                      <a:gd name="connsiteX27" fmla="*/ 0 w 1554975"/>
                      <a:gd name="connsiteY27" fmla="*/ 728040 h 1010640"/>
                      <a:gd name="connsiteX28" fmla="*/ 1917 w 1554975"/>
                      <a:gd name="connsiteY28" fmla="*/ 735393 h 1010640"/>
                      <a:gd name="connsiteX29" fmla="*/ 5600 w 1554975"/>
                      <a:gd name="connsiteY29" fmla="*/ 741832 h 1010640"/>
                      <a:gd name="connsiteX30" fmla="*/ 72466 w 1554975"/>
                      <a:gd name="connsiteY30" fmla="*/ 875792 h 1010640"/>
                      <a:gd name="connsiteX31" fmla="*/ 117017 w 1554975"/>
                      <a:gd name="connsiteY31" fmla="*/ 965085 h 1010640"/>
                      <a:gd name="connsiteX32" fmla="*/ 119151 w 1554975"/>
                      <a:gd name="connsiteY32" fmla="*/ 970178 h 1010640"/>
                      <a:gd name="connsiteX33" fmla="*/ 122326 w 1554975"/>
                      <a:gd name="connsiteY33" fmla="*/ 974813 h 1010640"/>
                      <a:gd name="connsiteX34" fmla="*/ 156324 w 1554975"/>
                      <a:gd name="connsiteY34" fmla="*/ 989723 h 1010640"/>
                      <a:gd name="connsiteX35" fmla="*/ 438619 w 1554975"/>
                      <a:gd name="connsiteY35" fmla="*/ 965250 h 1010640"/>
                      <a:gd name="connsiteX36" fmla="*/ 442988 w 1554975"/>
                      <a:gd name="connsiteY36" fmla="*/ 964120 h 1010640"/>
                      <a:gd name="connsiteX37" fmla="*/ 446976 w 1554975"/>
                      <a:gd name="connsiteY37" fmla="*/ 962329 h 1010640"/>
                      <a:gd name="connsiteX38" fmla="*/ 452843 w 1554975"/>
                      <a:gd name="connsiteY38" fmla="*/ 966626 h 1010640"/>
                      <a:gd name="connsiteX39" fmla="*/ 459336 w 1554975"/>
                      <a:gd name="connsiteY39" fmla="*/ 969776 h 1010640"/>
                      <a:gd name="connsiteX40" fmla="*/ 466282 w 1554975"/>
                      <a:gd name="connsiteY40" fmla="*/ 971714 h 1010640"/>
                      <a:gd name="connsiteX41" fmla="*/ 475818 w 1554975"/>
                      <a:gd name="connsiteY41" fmla="*/ 972337 h 1010640"/>
                      <a:gd name="connsiteX42" fmla="*/ 561251 w 1554975"/>
                      <a:gd name="connsiteY42" fmla="*/ 964946 h 1010640"/>
                      <a:gd name="connsiteX43" fmla="*/ 594710 w 1554975"/>
                      <a:gd name="connsiteY43" fmla="*/ 940701 h 1010640"/>
                      <a:gd name="connsiteX44" fmla="*/ 598754 w 1554975"/>
                      <a:gd name="connsiteY44" fmla="*/ 901865 h 1010640"/>
                      <a:gd name="connsiteX45" fmla="*/ 602716 w 1554975"/>
                      <a:gd name="connsiteY45" fmla="*/ 902347 h 1010640"/>
                      <a:gd name="connsiteX46" fmla="*/ 1037755 w 1554975"/>
                      <a:gd name="connsiteY46" fmla="*/ 865022 h 1010640"/>
                      <a:gd name="connsiteX47" fmla="*/ 1070160 w 1554975"/>
                      <a:gd name="connsiteY47" fmla="*/ 843042 h 1010640"/>
                      <a:gd name="connsiteX48" fmla="*/ 1074127 w 1554975"/>
                      <a:gd name="connsiteY48" fmla="*/ 829919 h 1010640"/>
                      <a:gd name="connsiteX49" fmla="*/ 1123810 w 1554975"/>
                      <a:gd name="connsiteY49" fmla="*/ 928992 h 1010640"/>
                      <a:gd name="connsiteX50" fmla="*/ 1149145 w 1554975"/>
                      <a:gd name="connsiteY50" fmla="*/ 965053 h 1010640"/>
                      <a:gd name="connsiteX51" fmla="*/ 1185422 w 1554975"/>
                      <a:gd name="connsiteY51" fmla="*/ 991879 h 1010640"/>
                      <a:gd name="connsiteX52" fmla="*/ 1226554 w 1554975"/>
                      <a:gd name="connsiteY52" fmla="*/ 1006793 h 1010640"/>
                      <a:gd name="connsiteX53" fmla="*/ 1263345 w 1554975"/>
                      <a:gd name="connsiteY53" fmla="*/ 1010640 h 1010640"/>
                      <a:gd name="connsiteX54" fmla="*/ 1274051 w 1554975"/>
                      <a:gd name="connsiteY54" fmla="*/ 1010399 h 1010640"/>
                      <a:gd name="connsiteX55" fmla="*/ 1326498 w 1554975"/>
                      <a:gd name="connsiteY55" fmla="*/ 999571 h 1010640"/>
                      <a:gd name="connsiteX56" fmla="*/ 1370569 w 1554975"/>
                      <a:gd name="connsiteY56" fmla="*/ 977403 h 1010640"/>
                      <a:gd name="connsiteX57" fmla="*/ 1407765 w 1554975"/>
                      <a:gd name="connsiteY57" fmla="*/ 945834 h 1010640"/>
                      <a:gd name="connsiteX58" fmla="*/ 1434947 w 1554975"/>
                      <a:gd name="connsiteY58" fmla="*/ 905586 h 1010640"/>
                      <a:gd name="connsiteX59" fmla="*/ 1448695 w 1554975"/>
                      <a:gd name="connsiteY59" fmla="*/ 859035 h 1010640"/>
                      <a:gd name="connsiteX60" fmla="*/ 1450047 w 1554975"/>
                      <a:gd name="connsiteY60" fmla="*/ 843064 h 1010640"/>
                      <a:gd name="connsiteX61" fmla="*/ 1449789 w 1554975"/>
                      <a:gd name="connsiteY61" fmla="*/ 827413 h 1010640"/>
                      <a:gd name="connsiteX62" fmla="*/ 1447860 w 1554975"/>
                      <a:gd name="connsiteY62" fmla="*/ 812031 h 1010640"/>
                      <a:gd name="connsiteX63" fmla="*/ 1444240 w 1554975"/>
                      <a:gd name="connsiteY63" fmla="*/ 796811 h 1010640"/>
                      <a:gd name="connsiteX64" fmla="*/ 1437386 w 1554975"/>
                      <a:gd name="connsiteY64" fmla="*/ 778306 h 1010640"/>
                      <a:gd name="connsiteX65" fmla="*/ 1425524 w 1554975"/>
                      <a:gd name="connsiteY65" fmla="*/ 754735 h 1010640"/>
                      <a:gd name="connsiteX66" fmla="*/ 1429448 w 1554975"/>
                      <a:gd name="connsiteY66" fmla="*/ 754392 h 1010640"/>
                      <a:gd name="connsiteX67" fmla="*/ 1462897 w 1554975"/>
                      <a:gd name="connsiteY67" fmla="*/ 730148 h 1010640"/>
                      <a:gd name="connsiteX68" fmla="*/ 1468767 w 1554975"/>
                      <a:gd name="connsiteY68" fmla="*/ 639356 h 1010640"/>
                      <a:gd name="connsiteX69" fmla="*/ 1515364 w 1554975"/>
                      <a:gd name="connsiteY69" fmla="*/ 635330 h 1010640"/>
                      <a:gd name="connsiteX70" fmla="*/ 1548818 w 1554975"/>
                      <a:gd name="connsiteY70" fmla="*/ 611091 h 1010640"/>
                      <a:gd name="connsiteX71" fmla="*/ 1554975 w 1554975"/>
                      <a:gd name="connsiteY71" fmla="*/ 513219 h 1010640"/>
                      <a:gd name="connsiteX72" fmla="*/ 1553044 w 1554975"/>
                      <a:gd name="connsiteY72" fmla="*/ 505853 h 1010640"/>
                      <a:gd name="connsiteX73" fmla="*/ 1549361 w 1554975"/>
                      <a:gd name="connsiteY73" fmla="*/ 499414 h 1010640"/>
                      <a:gd name="connsiteX74" fmla="*/ 1547088 w 1554975"/>
                      <a:gd name="connsiteY74" fmla="*/ 494804 h 1010640"/>
                      <a:gd name="connsiteX75" fmla="*/ 1491373 w 1554975"/>
                      <a:gd name="connsiteY75" fmla="*/ 383184 h 1010640"/>
                      <a:gd name="connsiteX76" fmla="*/ 1437906 w 1554975"/>
                      <a:gd name="connsiteY76" fmla="*/ 276021 h 1010640"/>
                      <a:gd name="connsiteX77" fmla="*/ 1435773 w 1554975"/>
                      <a:gd name="connsiteY77" fmla="*/ 270929 h 1010640"/>
                      <a:gd name="connsiteX78" fmla="*/ 1432610 w 1554975"/>
                      <a:gd name="connsiteY78" fmla="*/ 266293 h 1010640"/>
                      <a:gd name="connsiteX79" fmla="*/ 1403845 w 1554975"/>
                      <a:gd name="connsiteY79" fmla="*/ 251498 h 1010640"/>
                      <a:gd name="connsiteX80" fmla="*/ 1360144 w 1554975"/>
                      <a:gd name="connsiteY80" fmla="*/ 164363 h 1010640"/>
                      <a:gd name="connsiteX81" fmla="*/ 1354188 w 1554975"/>
                      <a:gd name="connsiteY81" fmla="*/ 154448 h 1010640"/>
                      <a:gd name="connsiteX82" fmla="*/ 1345711 w 1554975"/>
                      <a:gd name="connsiteY82" fmla="*/ 146681 h 1010640"/>
                      <a:gd name="connsiteX83" fmla="*/ 1335252 w 1554975"/>
                      <a:gd name="connsiteY83" fmla="*/ 141596 h 1010640"/>
                      <a:gd name="connsiteX84" fmla="*/ 1322260 w 1554975"/>
                      <a:gd name="connsiteY84" fmla="*/ 139725 h 1010640"/>
                      <a:gd name="connsiteX85" fmla="*/ 1273124 w 1554975"/>
                      <a:gd name="connsiteY85" fmla="*/ 143891 h 1010640"/>
                      <a:gd name="connsiteX86" fmla="*/ 1217472 w 1554975"/>
                      <a:gd name="connsiteY86" fmla="*/ 32512 h 1010640"/>
                      <a:gd name="connsiteX87" fmla="*/ 1185740 w 1554975"/>
                      <a:gd name="connsiteY87" fmla="*/ 4170 h 1010640"/>
                      <a:gd name="connsiteX88" fmla="*/ 1169339 w 1554975"/>
                      <a:gd name="connsiteY88" fmla="*/ 1612 h 1010640"/>
                      <a:gd name="connsiteX89" fmla="*/ 1150497 w 1554975"/>
                      <a:gd name="connsiteY89" fmla="*/ 4927 h 1010640"/>
                      <a:gd name="connsiteX90" fmla="*/ 1134149 w 1554975"/>
                      <a:gd name="connsiteY90" fmla="*/ 14147 h 1010640"/>
                      <a:gd name="connsiteX91" fmla="*/ 1121642 w 1554975"/>
                      <a:gd name="connsiteY91" fmla="*/ 28187 h 1010640"/>
                      <a:gd name="connsiteX92" fmla="*/ 1114323 w 1554975"/>
                      <a:gd name="connsiteY92" fmla="*/ 45961 h 1010640"/>
                      <a:gd name="connsiteX93" fmla="*/ 1111910 w 1554975"/>
                      <a:gd name="connsiteY93" fmla="*/ 56769 h 1010640"/>
                      <a:gd name="connsiteX94" fmla="*/ 1099070 w 1554975"/>
                      <a:gd name="connsiteY94" fmla="*/ 31267 h 1010640"/>
                      <a:gd name="connsiteX95" fmla="*/ 1071575 w 1554975"/>
                      <a:gd name="connsiteY95" fmla="*/ 4132 h 1010640"/>
                      <a:gd name="connsiteX96" fmla="*/ 1061503 w 1554975"/>
                      <a:gd name="connsiteY96" fmla="*/ 1048 h 1010640"/>
                      <a:gd name="connsiteX97" fmla="*/ 1050798 w 1554975"/>
                      <a:gd name="connsiteY97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5194 w 1554975"/>
                      <a:gd name="connsiteY17" fmla="*/ 68732 h 1010640"/>
                      <a:gd name="connsiteX18" fmla="*/ 469860 w 1554975"/>
                      <a:gd name="connsiteY18" fmla="*/ 109283 h 1010640"/>
                      <a:gd name="connsiteX19" fmla="*/ 351090 w 1554975"/>
                      <a:gd name="connsiteY19" fmla="*/ 118276 h 1010640"/>
                      <a:gd name="connsiteX20" fmla="*/ 330330 w 1554975"/>
                      <a:gd name="connsiteY20" fmla="*/ 136163 h 1010640"/>
                      <a:gd name="connsiteX21" fmla="*/ 331812 w 1554975"/>
                      <a:gd name="connsiteY21" fmla="*/ 363296 h 1010640"/>
                      <a:gd name="connsiteX22" fmla="*/ 328434 w 1554975"/>
                      <a:gd name="connsiteY22" fmla="*/ 356755 h 1010640"/>
                      <a:gd name="connsiteX23" fmla="*/ 289318 w 1554975"/>
                      <a:gd name="connsiteY23" fmla="*/ 332524 h 1010640"/>
                      <a:gd name="connsiteX24" fmla="*/ 48552 w 1554975"/>
                      <a:gd name="connsiteY24" fmla="*/ 353377 h 1010640"/>
                      <a:gd name="connsiteX25" fmla="*/ 15090 w 1554975"/>
                      <a:gd name="connsiteY25" fmla="*/ 377626 h 1010640"/>
                      <a:gd name="connsiteX26" fmla="*/ 0 w 1554975"/>
                      <a:gd name="connsiteY26" fmla="*/ 728040 h 1010640"/>
                      <a:gd name="connsiteX27" fmla="*/ 1917 w 1554975"/>
                      <a:gd name="connsiteY27" fmla="*/ 735393 h 1010640"/>
                      <a:gd name="connsiteX28" fmla="*/ 5600 w 1554975"/>
                      <a:gd name="connsiteY28" fmla="*/ 741832 h 1010640"/>
                      <a:gd name="connsiteX29" fmla="*/ 72466 w 1554975"/>
                      <a:gd name="connsiteY29" fmla="*/ 875792 h 1010640"/>
                      <a:gd name="connsiteX30" fmla="*/ 117017 w 1554975"/>
                      <a:gd name="connsiteY30" fmla="*/ 965085 h 1010640"/>
                      <a:gd name="connsiteX31" fmla="*/ 119151 w 1554975"/>
                      <a:gd name="connsiteY31" fmla="*/ 970178 h 1010640"/>
                      <a:gd name="connsiteX32" fmla="*/ 122326 w 1554975"/>
                      <a:gd name="connsiteY32" fmla="*/ 974813 h 1010640"/>
                      <a:gd name="connsiteX33" fmla="*/ 156324 w 1554975"/>
                      <a:gd name="connsiteY33" fmla="*/ 989723 h 1010640"/>
                      <a:gd name="connsiteX34" fmla="*/ 438619 w 1554975"/>
                      <a:gd name="connsiteY34" fmla="*/ 965250 h 1010640"/>
                      <a:gd name="connsiteX35" fmla="*/ 442988 w 1554975"/>
                      <a:gd name="connsiteY35" fmla="*/ 964120 h 1010640"/>
                      <a:gd name="connsiteX36" fmla="*/ 446976 w 1554975"/>
                      <a:gd name="connsiteY36" fmla="*/ 962329 h 1010640"/>
                      <a:gd name="connsiteX37" fmla="*/ 452843 w 1554975"/>
                      <a:gd name="connsiteY37" fmla="*/ 966626 h 1010640"/>
                      <a:gd name="connsiteX38" fmla="*/ 459336 w 1554975"/>
                      <a:gd name="connsiteY38" fmla="*/ 969776 h 1010640"/>
                      <a:gd name="connsiteX39" fmla="*/ 466282 w 1554975"/>
                      <a:gd name="connsiteY39" fmla="*/ 971714 h 1010640"/>
                      <a:gd name="connsiteX40" fmla="*/ 475818 w 1554975"/>
                      <a:gd name="connsiteY40" fmla="*/ 972337 h 1010640"/>
                      <a:gd name="connsiteX41" fmla="*/ 561251 w 1554975"/>
                      <a:gd name="connsiteY41" fmla="*/ 964946 h 1010640"/>
                      <a:gd name="connsiteX42" fmla="*/ 594710 w 1554975"/>
                      <a:gd name="connsiteY42" fmla="*/ 940701 h 1010640"/>
                      <a:gd name="connsiteX43" fmla="*/ 598754 w 1554975"/>
                      <a:gd name="connsiteY43" fmla="*/ 901865 h 1010640"/>
                      <a:gd name="connsiteX44" fmla="*/ 602716 w 1554975"/>
                      <a:gd name="connsiteY44" fmla="*/ 902347 h 1010640"/>
                      <a:gd name="connsiteX45" fmla="*/ 1037755 w 1554975"/>
                      <a:gd name="connsiteY45" fmla="*/ 865022 h 1010640"/>
                      <a:gd name="connsiteX46" fmla="*/ 1070160 w 1554975"/>
                      <a:gd name="connsiteY46" fmla="*/ 843042 h 1010640"/>
                      <a:gd name="connsiteX47" fmla="*/ 1074127 w 1554975"/>
                      <a:gd name="connsiteY47" fmla="*/ 829919 h 1010640"/>
                      <a:gd name="connsiteX48" fmla="*/ 1123810 w 1554975"/>
                      <a:gd name="connsiteY48" fmla="*/ 928992 h 1010640"/>
                      <a:gd name="connsiteX49" fmla="*/ 1149145 w 1554975"/>
                      <a:gd name="connsiteY49" fmla="*/ 965053 h 1010640"/>
                      <a:gd name="connsiteX50" fmla="*/ 1185422 w 1554975"/>
                      <a:gd name="connsiteY50" fmla="*/ 991879 h 1010640"/>
                      <a:gd name="connsiteX51" fmla="*/ 1226554 w 1554975"/>
                      <a:gd name="connsiteY51" fmla="*/ 1006793 h 1010640"/>
                      <a:gd name="connsiteX52" fmla="*/ 1263345 w 1554975"/>
                      <a:gd name="connsiteY52" fmla="*/ 1010640 h 1010640"/>
                      <a:gd name="connsiteX53" fmla="*/ 1274051 w 1554975"/>
                      <a:gd name="connsiteY53" fmla="*/ 1010399 h 1010640"/>
                      <a:gd name="connsiteX54" fmla="*/ 1326498 w 1554975"/>
                      <a:gd name="connsiteY54" fmla="*/ 999571 h 1010640"/>
                      <a:gd name="connsiteX55" fmla="*/ 1370569 w 1554975"/>
                      <a:gd name="connsiteY55" fmla="*/ 977403 h 1010640"/>
                      <a:gd name="connsiteX56" fmla="*/ 1407765 w 1554975"/>
                      <a:gd name="connsiteY56" fmla="*/ 945834 h 1010640"/>
                      <a:gd name="connsiteX57" fmla="*/ 1434947 w 1554975"/>
                      <a:gd name="connsiteY57" fmla="*/ 905586 h 1010640"/>
                      <a:gd name="connsiteX58" fmla="*/ 1448695 w 1554975"/>
                      <a:gd name="connsiteY58" fmla="*/ 859035 h 1010640"/>
                      <a:gd name="connsiteX59" fmla="*/ 1450047 w 1554975"/>
                      <a:gd name="connsiteY59" fmla="*/ 843064 h 1010640"/>
                      <a:gd name="connsiteX60" fmla="*/ 1449789 w 1554975"/>
                      <a:gd name="connsiteY60" fmla="*/ 827413 h 1010640"/>
                      <a:gd name="connsiteX61" fmla="*/ 1447860 w 1554975"/>
                      <a:gd name="connsiteY61" fmla="*/ 812031 h 1010640"/>
                      <a:gd name="connsiteX62" fmla="*/ 1444240 w 1554975"/>
                      <a:gd name="connsiteY62" fmla="*/ 796811 h 1010640"/>
                      <a:gd name="connsiteX63" fmla="*/ 1437386 w 1554975"/>
                      <a:gd name="connsiteY63" fmla="*/ 778306 h 1010640"/>
                      <a:gd name="connsiteX64" fmla="*/ 1425524 w 1554975"/>
                      <a:gd name="connsiteY64" fmla="*/ 754735 h 1010640"/>
                      <a:gd name="connsiteX65" fmla="*/ 1429448 w 1554975"/>
                      <a:gd name="connsiteY65" fmla="*/ 754392 h 1010640"/>
                      <a:gd name="connsiteX66" fmla="*/ 1462897 w 1554975"/>
                      <a:gd name="connsiteY66" fmla="*/ 730148 h 1010640"/>
                      <a:gd name="connsiteX67" fmla="*/ 1468767 w 1554975"/>
                      <a:gd name="connsiteY67" fmla="*/ 639356 h 1010640"/>
                      <a:gd name="connsiteX68" fmla="*/ 1515364 w 1554975"/>
                      <a:gd name="connsiteY68" fmla="*/ 635330 h 1010640"/>
                      <a:gd name="connsiteX69" fmla="*/ 1548818 w 1554975"/>
                      <a:gd name="connsiteY69" fmla="*/ 611091 h 1010640"/>
                      <a:gd name="connsiteX70" fmla="*/ 1554975 w 1554975"/>
                      <a:gd name="connsiteY70" fmla="*/ 513219 h 1010640"/>
                      <a:gd name="connsiteX71" fmla="*/ 1553044 w 1554975"/>
                      <a:gd name="connsiteY71" fmla="*/ 505853 h 1010640"/>
                      <a:gd name="connsiteX72" fmla="*/ 1549361 w 1554975"/>
                      <a:gd name="connsiteY72" fmla="*/ 499414 h 1010640"/>
                      <a:gd name="connsiteX73" fmla="*/ 1547088 w 1554975"/>
                      <a:gd name="connsiteY73" fmla="*/ 494804 h 1010640"/>
                      <a:gd name="connsiteX74" fmla="*/ 1491373 w 1554975"/>
                      <a:gd name="connsiteY74" fmla="*/ 383184 h 1010640"/>
                      <a:gd name="connsiteX75" fmla="*/ 1437906 w 1554975"/>
                      <a:gd name="connsiteY75" fmla="*/ 276021 h 1010640"/>
                      <a:gd name="connsiteX76" fmla="*/ 1435773 w 1554975"/>
                      <a:gd name="connsiteY76" fmla="*/ 270929 h 1010640"/>
                      <a:gd name="connsiteX77" fmla="*/ 1432610 w 1554975"/>
                      <a:gd name="connsiteY77" fmla="*/ 266293 h 1010640"/>
                      <a:gd name="connsiteX78" fmla="*/ 1403845 w 1554975"/>
                      <a:gd name="connsiteY78" fmla="*/ 251498 h 1010640"/>
                      <a:gd name="connsiteX79" fmla="*/ 1360144 w 1554975"/>
                      <a:gd name="connsiteY79" fmla="*/ 164363 h 1010640"/>
                      <a:gd name="connsiteX80" fmla="*/ 1354188 w 1554975"/>
                      <a:gd name="connsiteY80" fmla="*/ 154448 h 1010640"/>
                      <a:gd name="connsiteX81" fmla="*/ 1345711 w 1554975"/>
                      <a:gd name="connsiteY81" fmla="*/ 146681 h 1010640"/>
                      <a:gd name="connsiteX82" fmla="*/ 1335252 w 1554975"/>
                      <a:gd name="connsiteY82" fmla="*/ 141596 h 1010640"/>
                      <a:gd name="connsiteX83" fmla="*/ 1322260 w 1554975"/>
                      <a:gd name="connsiteY83" fmla="*/ 139725 h 1010640"/>
                      <a:gd name="connsiteX84" fmla="*/ 1273124 w 1554975"/>
                      <a:gd name="connsiteY84" fmla="*/ 143891 h 1010640"/>
                      <a:gd name="connsiteX85" fmla="*/ 1217472 w 1554975"/>
                      <a:gd name="connsiteY85" fmla="*/ 32512 h 1010640"/>
                      <a:gd name="connsiteX86" fmla="*/ 1185740 w 1554975"/>
                      <a:gd name="connsiteY86" fmla="*/ 4170 h 1010640"/>
                      <a:gd name="connsiteX87" fmla="*/ 1169339 w 1554975"/>
                      <a:gd name="connsiteY87" fmla="*/ 1612 h 1010640"/>
                      <a:gd name="connsiteX88" fmla="*/ 1150497 w 1554975"/>
                      <a:gd name="connsiteY88" fmla="*/ 4927 h 1010640"/>
                      <a:gd name="connsiteX89" fmla="*/ 1134149 w 1554975"/>
                      <a:gd name="connsiteY89" fmla="*/ 14147 h 1010640"/>
                      <a:gd name="connsiteX90" fmla="*/ 1121642 w 1554975"/>
                      <a:gd name="connsiteY90" fmla="*/ 28187 h 1010640"/>
                      <a:gd name="connsiteX91" fmla="*/ 1114323 w 1554975"/>
                      <a:gd name="connsiteY91" fmla="*/ 45961 h 1010640"/>
                      <a:gd name="connsiteX92" fmla="*/ 1111910 w 1554975"/>
                      <a:gd name="connsiteY92" fmla="*/ 56769 h 1010640"/>
                      <a:gd name="connsiteX93" fmla="*/ 1099070 w 1554975"/>
                      <a:gd name="connsiteY93" fmla="*/ 31267 h 1010640"/>
                      <a:gd name="connsiteX94" fmla="*/ 1071575 w 1554975"/>
                      <a:gd name="connsiteY94" fmla="*/ 4132 h 1010640"/>
                      <a:gd name="connsiteX95" fmla="*/ 1061503 w 1554975"/>
                      <a:gd name="connsiteY95" fmla="*/ 1048 h 1010640"/>
                      <a:gd name="connsiteX96" fmla="*/ 1050798 w 1554975"/>
                      <a:gd name="connsiteY96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5194 w 1554975"/>
                      <a:gd name="connsiteY17" fmla="*/ 68732 h 1010640"/>
                      <a:gd name="connsiteX18" fmla="*/ 351090 w 1554975"/>
                      <a:gd name="connsiteY18" fmla="*/ 118276 h 1010640"/>
                      <a:gd name="connsiteX19" fmla="*/ 330330 w 1554975"/>
                      <a:gd name="connsiteY19" fmla="*/ 136163 h 1010640"/>
                      <a:gd name="connsiteX20" fmla="*/ 331812 w 1554975"/>
                      <a:gd name="connsiteY20" fmla="*/ 363296 h 1010640"/>
                      <a:gd name="connsiteX21" fmla="*/ 328434 w 1554975"/>
                      <a:gd name="connsiteY21" fmla="*/ 356755 h 1010640"/>
                      <a:gd name="connsiteX22" fmla="*/ 289318 w 1554975"/>
                      <a:gd name="connsiteY22" fmla="*/ 332524 h 1010640"/>
                      <a:gd name="connsiteX23" fmla="*/ 48552 w 1554975"/>
                      <a:gd name="connsiteY23" fmla="*/ 353377 h 1010640"/>
                      <a:gd name="connsiteX24" fmla="*/ 15090 w 1554975"/>
                      <a:gd name="connsiteY24" fmla="*/ 377626 h 1010640"/>
                      <a:gd name="connsiteX25" fmla="*/ 0 w 1554975"/>
                      <a:gd name="connsiteY25" fmla="*/ 728040 h 1010640"/>
                      <a:gd name="connsiteX26" fmla="*/ 1917 w 1554975"/>
                      <a:gd name="connsiteY26" fmla="*/ 735393 h 1010640"/>
                      <a:gd name="connsiteX27" fmla="*/ 5600 w 1554975"/>
                      <a:gd name="connsiteY27" fmla="*/ 741832 h 1010640"/>
                      <a:gd name="connsiteX28" fmla="*/ 72466 w 1554975"/>
                      <a:gd name="connsiteY28" fmla="*/ 875792 h 1010640"/>
                      <a:gd name="connsiteX29" fmla="*/ 117017 w 1554975"/>
                      <a:gd name="connsiteY29" fmla="*/ 965085 h 1010640"/>
                      <a:gd name="connsiteX30" fmla="*/ 119151 w 1554975"/>
                      <a:gd name="connsiteY30" fmla="*/ 970178 h 1010640"/>
                      <a:gd name="connsiteX31" fmla="*/ 122326 w 1554975"/>
                      <a:gd name="connsiteY31" fmla="*/ 974813 h 1010640"/>
                      <a:gd name="connsiteX32" fmla="*/ 156324 w 1554975"/>
                      <a:gd name="connsiteY32" fmla="*/ 989723 h 1010640"/>
                      <a:gd name="connsiteX33" fmla="*/ 438619 w 1554975"/>
                      <a:gd name="connsiteY33" fmla="*/ 965250 h 1010640"/>
                      <a:gd name="connsiteX34" fmla="*/ 442988 w 1554975"/>
                      <a:gd name="connsiteY34" fmla="*/ 964120 h 1010640"/>
                      <a:gd name="connsiteX35" fmla="*/ 446976 w 1554975"/>
                      <a:gd name="connsiteY35" fmla="*/ 962329 h 1010640"/>
                      <a:gd name="connsiteX36" fmla="*/ 452843 w 1554975"/>
                      <a:gd name="connsiteY36" fmla="*/ 966626 h 1010640"/>
                      <a:gd name="connsiteX37" fmla="*/ 459336 w 1554975"/>
                      <a:gd name="connsiteY37" fmla="*/ 969776 h 1010640"/>
                      <a:gd name="connsiteX38" fmla="*/ 466282 w 1554975"/>
                      <a:gd name="connsiteY38" fmla="*/ 971714 h 1010640"/>
                      <a:gd name="connsiteX39" fmla="*/ 475818 w 1554975"/>
                      <a:gd name="connsiteY39" fmla="*/ 972337 h 1010640"/>
                      <a:gd name="connsiteX40" fmla="*/ 561251 w 1554975"/>
                      <a:gd name="connsiteY40" fmla="*/ 964946 h 1010640"/>
                      <a:gd name="connsiteX41" fmla="*/ 594710 w 1554975"/>
                      <a:gd name="connsiteY41" fmla="*/ 940701 h 1010640"/>
                      <a:gd name="connsiteX42" fmla="*/ 598754 w 1554975"/>
                      <a:gd name="connsiteY42" fmla="*/ 901865 h 1010640"/>
                      <a:gd name="connsiteX43" fmla="*/ 602716 w 1554975"/>
                      <a:gd name="connsiteY43" fmla="*/ 902347 h 1010640"/>
                      <a:gd name="connsiteX44" fmla="*/ 1037755 w 1554975"/>
                      <a:gd name="connsiteY44" fmla="*/ 865022 h 1010640"/>
                      <a:gd name="connsiteX45" fmla="*/ 1070160 w 1554975"/>
                      <a:gd name="connsiteY45" fmla="*/ 843042 h 1010640"/>
                      <a:gd name="connsiteX46" fmla="*/ 1074127 w 1554975"/>
                      <a:gd name="connsiteY46" fmla="*/ 829919 h 1010640"/>
                      <a:gd name="connsiteX47" fmla="*/ 1123810 w 1554975"/>
                      <a:gd name="connsiteY47" fmla="*/ 928992 h 1010640"/>
                      <a:gd name="connsiteX48" fmla="*/ 1149145 w 1554975"/>
                      <a:gd name="connsiteY48" fmla="*/ 965053 h 1010640"/>
                      <a:gd name="connsiteX49" fmla="*/ 1185422 w 1554975"/>
                      <a:gd name="connsiteY49" fmla="*/ 991879 h 1010640"/>
                      <a:gd name="connsiteX50" fmla="*/ 1226554 w 1554975"/>
                      <a:gd name="connsiteY50" fmla="*/ 1006793 h 1010640"/>
                      <a:gd name="connsiteX51" fmla="*/ 1263345 w 1554975"/>
                      <a:gd name="connsiteY51" fmla="*/ 1010640 h 1010640"/>
                      <a:gd name="connsiteX52" fmla="*/ 1274051 w 1554975"/>
                      <a:gd name="connsiteY52" fmla="*/ 1010399 h 1010640"/>
                      <a:gd name="connsiteX53" fmla="*/ 1326498 w 1554975"/>
                      <a:gd name="connsiteY53" fmla="*/ 999571 h 1010640"/>
                      <a:gd name="connsiteX54" fmla="*/ 1370569 w 1554975"/>
                      <a:gd name="connsiteY54" fmla="*/ 977403 h 1010640"/>
                      <a:gd name="connsiteX55" fmla="*/ 1407765 w 1554975"/>
                      <a:gd name="connsiteY55" fmla="*/ 945834 h 1010640"/>
                      <a:gd name="connsiteX56" fmla="*/ 1434947 w 1554975"/>
                      <a:gd name="connsiteY56" fmla="*/ 905586 h 1010640"/>
                      <a:gd name="connsiteX57" fmla="*/ 1448695 w 1554975"/>
                      <a:gd name="connsiteY57" fmla="*/ 859035 h 1010640"/>
                      <a:gd name="connsiteX58" fmla="*/ 1450047 w 1554975"/>
                      <a:gd name="connsiteY58" fmla="*/ 843064 h 1010640"/>
                      <a:gd name="connsiteX59" fmla="*/ 1449789 w 1554975"/>
                      <a:gd name="connsiteY59" fmla="*/ 827413 h 1010640"/>
                      <a:gd name="connsiteX60" fmla="*/ 1447860 w 1554975"/>
                      <a:gd name="connsiteY60" fmla="*/ 812031 h 1010640"/>
                      <a:gd name="connsiteX61" fmla="*/ 1444240 w 1554975"/>
                      <a:gd name="connsiteY61" fmla="*/ 796811 h 1010640"/>
                      <a:gd name="connsiteX62" fmla="*/ 1437386 w 1554975"/>
                      <a:gd name="connsiteY62" fmla="*/ 778306 h 1010640"/>
                      <a:gd name="connsiteX63" fmla="*/ 1425524 w 1554975"/>
                      <a:gd name="connsiteY63" fmla="*/ 754735 h 1010640"/>
                      <a:gd name="connsiteX64" fmla="*/ 1429448 w 1554975"/>
                      <a:gd name="connsiteY64" fmla="*/ 754392 h 1010640"/>
                      <a:gd name="connsiteX65" fmla="*/ 1462897 w 1554975"/>
                      <a:gd name="connsiteY65" fmla="*/ 730148 h 1010640"/>
                      <a:gd name="connsiteX66" fmla="*/ 1468767 w 1554975"/>
                      <a:gd name="connsiteY66" fmla="*/ 639356 h 1010640"/>
                      <a:gd name="connsiteX67" fmla="*/ 1515364 w 1554975"/>
                      <a:gd name="connsiteY67" fmla="*/ 635330 h 1010640"/>
                      <a:gd name="connsiteX68" fmla="*/ 1548818 w 1554975"/>
                      <a:gd name="connsiteY68" fmla="*/ 611091 h 1010640"/>
                      <a:gd name="connsiteX69" fmla="*/ 1554975 w 1554975"/>
                      <a:gd name="connsiteY69" fmla="*/ 513219 h 1010640"/>
                      <a:gd name="connsiteX70" fmla="*/ 1553044 w 1554975"/>
                      <a:gd name="connsiteY70" fmla="*/ 505853 h 1010640"/>
                      <a:gd name="connsiteX71" fmla="*/ 1549361 w 1554975"/>
                      <a:gd name="connsiteY71" fmla="*/ 499414 h 1010640"/>
                      <a:gd name="connsiteX72" fmla="*/ 1547088 w 1554975"/>
                      <a:gd name="connsiteY72" fmla="*/ 494804 h 1010640"/>
                      <a:gd name="connsiteX73" fmla="*/ 1491373 w 1554975"/>
                      <a:gd name="connsiteY73" fmla="*/ 383184 h 1010640"/>
                      <a:gd name="connsiteX74" fmla="*/ 1437906 w 1554975"/>
                      <a:gd name="connsiteY74" fmla="*/ 276021 h 1010640"/>
                      <a:gd name="connsiteX75" fmla="*/ 1435773 w 1554975"/>
                      <a:gd name="connsiteY75" fmla="*/ 270929 h 1010640"/>
                      <a:gd name="connsiteX76" fmla="*/ 1432610 w 1554975"/>
                      <a:gd name="connsiteY76" fmla="*/ 266293 h 1010640"/>
                      <a:gd name="connsiteX77" fmla="*/ 1403845 w 1554975"/>
                      <a:gd name="connsiteY77" fmla="*/ 251498 h 1010640"/>
                      <a:gd name="connsiteX78" fmla="*/ 1360144 w 1554975"/>
                      <a:gd name="connsiteY78" fmla="*/ 164363 h 1010640"/>
                      <a:gd name="connsiteX79" fmla="*/ 1354188 w 1554975"/>
                      <a:gd name="connsiteY79" fmla="*/ 154448 h 1010640"/>
                      <a:gd name="connsiteX80" fmla="*/ 1345711 w 1554975"/>
                      <a:gd name="connsiteY80" fmla="*/ 146681 h 1010640"/>
                      <a:gd name="connsiteX81" fmla="*/ 1335252 w 1554975"/>
                      <a:gd name="connsiteY81" fmla="*/ 141596 h 1010640"/>
                      <a:gd name="connsiteX82" fmla="*/ 1322260 w 1554975"/>
                      <a:gd name="connsiteY82" fmla="*/ 139725 h 1010640"/>
                      <a:gd name="connsiteX83" fmla="*/ 1273124 w 1554975"/>
                      <a:gd name="connsiteY83" fmla="*/ 143891 h 1010640"/>
                      <a:gd name="connsiteX84" fmla="*/ 1217472 w 1554975"/>
                      <a:gd name="connsiteY84" fmla="*/ 32512 h 1010640"/>
                      <a:gd name="connsiteX85" fmla="*/ 1185740 w 1554975"/>
                      <a:gd name="connsiteY85" fmla="*/ 4170 h 1010640"/>
                      <a:gd name="connsiteX86" fmla="*/ 1169339 w 1554975"/>
                      <a:gd name="connsiteY86" fmla="*/ 1612 h 1010640"/>
                      <a:gd name="connsiteX87" fmla="*/ 1150497 w 1554975"/>
                      <a:gd name="connsiteY87" fmla="*/ 4927 h 1010640"/>
                      <a:gd name="connsiteX88" fmla="*/ 1134149 w 1554975"/>
                      <a:gd name="connsiteY88" fmla="*/ 14147 h 1010640"/>
                      <a:gd name="connsiteX89" fmla="*/ 1121642 w 1554975"/>
                      <a:gd name="connsiteY89" fmla="*/ 28187 h 1010640"/>
                      <a:gd name="connsiteX90" fmla="*/ 1114323 w 1554975"/>
                      <a:gd name="connsiteY90" fmla="*/ 45961 h 1010640"/>
                      <a:gd name="connsiteX91" fmla="*/ 1111910 w 1554975"/>
                      <a:gd name="connsiteY91" fmla="*/ 56769 h 1010640"/>
                      <a:gd name="connsiteX92" fmla="*/ 1099070 w 1554975"/>
                      <a:gd name="connsiteY92" fmla="*/ 31267 h 1010640"/>
                      <a:gd name="connsiteX93" fmla="*/ 1071575 w 1554975"/>
                      <a:gd name="connsiteY93" fmla="*/ 4132 h 1010640"/>
                      <a:gd name="connsiteX94" fmla="*/ 1061503 w 1554975"/>
                      <a:gd name="connsiteY94" fmla="*/ 1048 h 1010640"/>
                      <a:gd name="connsiteX95" fmla="*/ 1050798 w 1554975"/>
                      <a:gd name="connsiteY95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45832 w 1554975"/>
                      <a:gd name="connsiteY17" fmla="*/ 83019 h 1010640"/>
                      <a:gd name="connsiteX18" fmla="*/ 351090 w 1554975"/>
                      <a:gd name="connsiteY18" fmla="*/ 118276 h 1010640"/>
                      <a:gd name="connsiteX19" fmla="*/ 330330 w 1554975"/>
                      <a:gd name="connsiteY19" fmla="*/ 136163 h 1010640"/>
                      <a:gd name="connsiteX20" fmla="*/ 331812 w 1554975"/>
                      <a:gd name="connsiteY20" fmla="*/ 363296 h 1010640"/>
                      <a:gd name="connsiteX21" fmla="*/ 328434 w 1554975"/>
                      <a:gd name="connsiteY21" fmla="*/ 356755 h 1010640"/>
                      <a:gd name="connsiteX22" fmla="*/ 289318 w 1554975"/>
                      <a:gd name="connsiteY22" fmla="*/ 332524 h 1010640"/>
                      <a:gd name="connsiteX23" fmla="*/ 48552 w 1554975"/>
                      <a:gd name="connsiteY23" fmla="*/ 353377 h 1010640"/>
                      <a:gd name="connsiteX24" fmla="*/ 15090 w 1554975"/>
                      <a:gd name="connsiteY24" fmla="*/ 377626 h 1010640"/>
                      <a:gd name="connsiteX25" fmla="*/ 0 w 1554975"/>
                      <a:gd name="connsiteY25" fmla="*/ 728040 h 1010640"/>
                      <a:gd name="connsiteX26" fmla="*/ 1917 w 1554975"/>
                      <a:gd name="connsiteY26" fmla="*/ 735393 h 1010640"/>
                      <a:gd name="connsiteX27" fmla="*/ 5600 w 1554975"/>
                      <a:gd name="connsiteY27" fmla="*/ 741832 h 1010640"/>
                      <a:gd name="connsiteX28" fmla="*/ 72466 w 1554975"/>
                      <a:gd name="connsiteY28" fmla="*/ 875792 h 1010640"/>
                      <a:gd name="connsiteX29" fmla="*/ 117017 w 1554975"/>
                      <a:gd name="connsiteY29" fmla="*/ 965085 h 1010640"/>
                      <a:gd name="connsiteX30" fmla="*/ 119151 w 1554975"/>
                      <a:gd name="connsiteY30" fmla="*/ 970178 h 1010640"/>
                      <a:gd name="connsiteX31" fmla="*/ 122326 w 1554975"/>
                      <a:gd name="connsiteY31" fmla="*/ 974813 h 1010640"/>
                      <a:gd name="connsiteX32" fmla="*/ 156324 w 1554975"/>
                      <a:gd name="connsiteY32" fmla="*/ 989723 h 1010640"/>
                      <a:gd name="connsiteX33" fmla="*/ 438619 w 1554975"/>
                      <a:gd name="connsiteY33" fmla="*/ 965250 h 1010640"/>
                      <a:gd name="connsiteX34" fmla="*/ 442988 w 1554975"/>
                      <a:gd name="connsiteY34" fmla="*/ 964120 h 1010640"/>
                      <a:gd name="connsiteX35" fmla="*/ 446976 w 1554975"/>
                      <a:gd name="connsiteY35" fmla="*/ 962329 h 1010640"/>
                      <a:gd name="connsiteX36" fmla="*/ 452843 w 1554975"/>
                      <a:gd name="connsiteY36" fmla="*/ 966626 h 1010640"/>
                      <a:gd name="connsiteX37" fmla="*/ 459336 w 1554975"/>
                      <a:gd name="connsiteY37" fmla="*/ 969776 h 1010640"/>
                      <a:gd name="connsiteX38" fmla="*/ 466282 w 1554975"/>
                      <a:gd name="connsiteY38" fmla="*/ 971714 h 1010640"/>
                      <a:gd name="connsiteX39" fmla="*/ 475818 w 1554975"/>
                      <a:gd name="connsiteY39" fmla="*/ 972337 h 1010640"/>
                      <a:gd name="connsiteX40" fmla="*/ 561251 w 1554975"/>
                      <a:gd name="connsiteY40" fmla="*/ 964946 h 1010640"/>
                      <a:gd name="connsiteX41" fmla="*/ 594710 w 1554975"/>
                      <a:gd name="connsiteY41" fmla="*/ 940701 h 1010640"/>
                      <a:gd name="connsiteX42" fmla="*/ 598754 w 1554975"/>
                      <a:gd name="connsiteY42" fmla="*/ 901865 h 1010640"/>
                      <a:gd name="connsiteX43" fmla="*/ 602716 w 1554975"/>
                      <a:gd name="connsiteY43" fmla="*/ 902347 h 1010640"/>
                      <a:gd name="connsiteX44" fmla="*/ 1037755 w 1554975"/>
                      <a:gd name="connsiteY44" fmla="*/ 865022 h 1010640"/>
                      <a:gd name="connsiteX45" fmla="*/ 1070160 w 1554975"/>
                      <a:gd name="connsiteY45" fmla="*/ 843042 h 1010640"/>
                      <a:gd name="connsiteX46" fmla="*/ 1074127 w 1554975"/>
                      <a:gd name="connsiteY46" fmla="*/ 829919 h 1010640"/>
                      <a:gd name="connsiteX47" fmla="*/ 1123810 w 1554975"/>
                      <a:gd name="connsiteY47" fmla="*/ 928992 h 1010640"/>
                      <a:gd name="connsiteX48" fmla="*/ 1149145 w 1554975"/>
                      <a:gd name="connsiteY48" fmla="*/ 965053 h 1010640"/>
                      <a:gd name="connsiteX49" fmla="*/ 1185422 w 1554975"/>
                      <a:gd name="connsiteY49" fmla="*/ 991879 h 1010640"/>
                      <a:gd name="connsiteX50" fmla="*/ 1226554 w 1554975"/>
                      <a:gd name="connsiteY50" fmla="*/ 1006793 h 1010640"/>
                      <a:gd name="connsiteX51" fmla="*/ 1263345 w 1554975"/>
                      <a:gd name="connsiteY51" fmla="*/ 1010640 h 1010640"/>
                      <a:gd name="connsiteX52" fmla="*/ 1274051 w 1554975"/>
                      <a:gd name="connsiteY52" fmla="*/ 1010399 h 1010640"/>
                      <a:gd name="connsiteX53" fmla="*/ 1326498 w 1554975"/>
                      <a:gd name="connsiteY53" fmla="*/ 999571 h 1010640"/>
                      <a:gd name="connsiteX54" fmla="*/ 1370569 w 1554975"/>
                      <a:gd name="connsiteY54" fmla="*/ 977403 h 1010640"/>
                      <a:gd name="connsiteX55" fmla="*/ 1407765 w 1554975"/>
                      <a:gd name="connsiteY55" fmla="*/ 945834 h 1010640"/>
                      <a:gd name="connsiteX56" fmla="*/ 1434947 w 1554975"/>
                      <a:gd name="connsiteY56" fmla="*/ 905586 h 1010640"/>
                      <a:gd name="connsiteX57" fmla="*/ 1448695 w 1554975"/>
                      <a:gd name="connsiteY57" fmla="*/ 859035 h 1010640"/>
                      <a:gd name="connsiteX58" fmla="*/ 1450047 w 1554975"/>
                      <a:gd name="connsiteY58" fmla="*/ 843064 h 1010640"/>
                      <a:gd name="connsiteX59" fmla="*/ 1449789 w 1554975"/>
                      <a:gd name="connsiteY59" fmla="*/ 827413 h 1010640"/>
                      <a:gd name="connsiteX60" fmla="*/ 1447860 w 1554975"/>
                      <a:gd name="connsiteY60" fmla="*/ 812031 h 1010640"/>
                      <a:gd name="connsiteX61" fmla="*/ 1444240 w 1554975"/>
                      <a:gd name="connsiteY61" fmla="*/ 796811 h 1010640"/>
                      <a:gd name="connsiteX62" fmla="*/ 1437386 w 1554975"/>
                      <a:gd name="connsiteY62" fmla="*/ 778306 h 1010640"/>
                      <a:gd name="connsiteX63" fmla="*/ 1425524 w 1554975"/>
                      <a:gd name="connsiteY63" fmla="*/ 754735 h 1010640"/>
                      <a:gd name="connsiteX64" fmla="*/ 1429448 w 1554975"/>
                      <a:gd name="connsiteY64" fmla="*/ 754392 h 1010640"/>
                      <a:gd name="connsiteX65" fmla="*/ 1462897 w 1554975"/>
                      <a:gd name="connsiteY65" fmla="*/ 730148 h 1010640"/>
                      <a:gd name="connsiteX66" fmla="*/ 1468767 w 1554975"/>
                      <a:gd name="connsiteY66" fmla="*/ 639356 h 1010640"/>
                      <a:gd name="connsiteX67" fmla="*/ 1515364 w 1554975"/>
                      <a:gd name="connsiteY67" fmla="*/ 635330 h 1010640"/>
                      <a:gd name="connsiteX68" fmla="*/ 1548818 w 1554975"/>
                      <a:gd name="connsiteY68" fmla="*/ 611091 h 1010640"/>
                      <a:gd name="connsiteX69" fmla="*/ 1554975 w 1554975"/>
                      <a:gd name="connsiteY69" fmla="*/ 513219 h 1010640"/>
                      <a:gd name="connsiteX70" fmla="*/ 1553044 w 1554975"/>
                      <a:gd name="connsiteY70" fmla="*/ 505853 h 1010640"/>
                      <a:gd name="connsiteX71" fmla="*/ 1549361 w 1554975"/>
                      <a:gd name="connsiteY71" fmla="*/ 499414 h 1010640"/>
                      <a:gd name="connsiteX72" fmla="*/ 1547088 w 1554975"/>
                      <a:gd name="connsiteY72" fmla="*/ 494804 h 1010640"/>
                      <a:gd name="connsiteX73" fmla="*/ 1491373 w 1554975"/>
                      <a:gd name="connsiteY73" fmla="*/ 383184 h 1010640"/>
                      <a:gd name="connsiteX74" fmla="*/ 1437906 w 1554975"/>
                      <a:gd name="connsiteY74" fmla="*/ 276021 h 1010640"/>
                      <a:gd name="connsiteX75" fmla="*/ 1435773 w 1554975"/>
                      <a:gd name="connsiteY75" fmla="*/ 270929 h 1010640"/>
                      <a:gd name="connsiteX76" fmla="*/ 1432610 w 1554975"/>
                      <a:gd name="connsiteY76" fmla="*/ 266293 h 1010640"/>
                      <a:gd name="connsiteX77" fmla="*/ 1403845 w 1554975"/>
                      <a:gd name="connsiteY77" fmla="*/ 251498 h 1010640"/>
                      <a:gd name="connsiteX78" fmla="*/ 1360144 w 1554975"/>
                      <a:gd name="connsiteY78" fmla="*/ 164363 h 1010640"/>
                      <a:gd name="connsiteX79" fmla="*/ 1354188 w 1554975"/>
                      <a:gd name="connsiteY79" fmla="*/ 154448 h 1010640"/>
                      <a:gd name="connsiteX80" fmla="*/ 1345711 w 1554975"/>
                      <a:gd name="connsiteY80" fmla="*/ 146681 h 1010640"/>
                      <a:gd name="connsiteX81" fmla="*/ 1335252 w 1554975"/>
                      <a:gd name="connsiteY81" fmla="*/ 141596 h 1010640"/>
                      <a:gd name="connsiteX82" fmla="*/ 1322260 w 1554975"/>
                      <a:gd name="connsiteY82" fmla="*/ 139725 h 1010640"/>
                      <a:gd name="connsiteX83" fmla="*/ 1273124 w 1554975"/>
                      <a:gd name="connsiteY83" fmla="*/ 143891 h 1010640"/>
                      <a:gd name="connsiteX84" fmla="*/ 1217472 w 1554975"/>
                      <a:gd name="connsiteY84" fmla="*/ 32512 h 1010640"/>
                      <a:gd name="connsiteX85" fmla="*/ 1185740 w 1554975"/>
                      <a:gd name="connsiteY85" fmla="*/ 4170 h 1010640"/>
                      <a:gd name="connsiteX86" fmla="*/ 1169339 w 1554975"/>
                      <a:gd name="connsiteY86" fmla="*/ 1612 h 1010640"/>
                      <a:gd name="connsiteX87" fmla="*/ 1150497 w 1554975"/>
                      <a:gd name="connsiteY87" fmla="*/ 4927 h 1010640"/>
                      <a:gd name="connsiteX88" fmla="*/ 1134149 w 1554975"/>
                      <a:gd name="connsiteY88" fmla="*/ 14147 h 1010640"/>
                      <a:gd name="connsiteX89" fmla="*/ 1121642 w 1554975"/>
                      <a:gd name="connsiteY89" fmla="*/ 28187 h 1010640"/>
                      <a:gd name="connsiteX90" fmla="*/ 1114323 w 1554975"/>
                      <a:gd name="connsiteY90" fmla="*/ 45961 h 1010640"/>
                      <a:gd name="connsiteX91" fmla="*/ 1111910 w 1554975"/>
                      <a:gd name="connsiteY91" fmla="*/ 56769 h 1010640"/>
                      <a:gd name="connsiteX92" fmla="*/ 1099070 w 1554975"/>
                      <a:gd name="connsiteY92" fmla="*/ 31267 h 1010640"/>
                      <a:gd name="connsiteX93" fmla="*/ 1071575 w 1554975"/>
                      <a:gd name="connsiteY93" fmla="*/ 4132 h 1010640"/>
                      <a:gd name="connsiteX94" fmla="*/ 1061503 w 1554975"/>
                      <a:gd name="connsiteY94" fmla="*/ 1048 h 1010640"/>
                      <a:gd name="connsiteX95" fmla="*/ 1050798 w 1554975"/>
                      <a:gd name="connsiteY95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5378 w 1554975"/>
                      <a:gd name="connsiteY16" fmla="*/ 98437 h 1010640"/>
                      <a:gd name="connsiteX17" fmla="*/ 845832 w 1554975"/>
                      <a:gd name="connsiteY17" fmla="*/ 83019 h 1010640"/>
                      <a:gd name="connsiteX18" fmla="*/ 351090 w 1554975"/>
                      <a:gd name="connsiteY18" fmla="*/ 118276 h 1010640"/>
                      <a:gd name="connsiteX19" fmla="*/ 330330 w 1554975"/>
                      <a:gd name="connsiteY19" fmla="*/ 136163 h 1010640"/>
                      <a:gd name="connsiteX20" fmla="*/ 331812 w 1554975"/>
                      <a:gd name="connsiteY20" fmla="*/ 363296 h 1010640"/>
                      <a:gd name="connsiteX21" fmla="*/ 328434 w 1554975"/>
                      <a:gd name="connsiteY21" fmla="*/ 356755 h 1010640"/>
                      <a:gd name="connsiteX22" fmla="*/ 289318 w 1554975"/>
                      <a:gd name="connsiteY22" fmla="*/ 332524 h 1010640"/>
                      <a:gd name="connsiteX23" fmla="*/ 48552 w 1554975"/>
                      <a:gd name="connsiteY23" fmla="*/ 353377 h 1010640"/>
                      <a:gd name="connsiteX24" fmla="*/ 15090 w 1554975"/>
                      <a:gd name="connsiteY24" fmla="*/ 377626 h 1010640"/>
                      <a:gd name="connsiteX25" fmla="*/ 0 w 1554975"/>
                      <a:gd name="connsiteY25" fmla="*/ 728040 h 1010640"/>
                      <a:gd name="connsiteX26" fmla="*/ 1917 w 1554975"/>
                      <a:gd name="connsiteY26" fmla="*/ 735393 h 1010640"/>
                      <a:gd name="connsiteX27" fmla="*/ 5600 w 1554975"/>
                      <a:gd name="connsiteY27" fmla="*/ 741832 h 1010640"/>
                      <a:gd name="connsiteX28" fmla="*/ 72466 w 1554975"/>
                      <a:gd name="connsiteY28" fmla="*/ 875792 h 1010640"/>
                      <a:gd name="connsiteX29" fmla="*/ 117017 w 1554975"/>
                      <a:gd name="connsiteY29" fmla="*/ 965085 h 1010640"/>
                      <a:gd name="connsiteX30" fmla="*/ 119151 w 1554975"/>
                      <a:gd name="connsiteY30" fmla="*/ 970178 h 1010640"/>
                      <a:gd name="connsiteX31" fmla="*/ 122326 w 1554975"/>
                      <a:gd name="connsiteY31" fmla="*/ 974813 h 1010640"/>
                      <a:gd name="connsiteX32" fmla="*/ 156324 w 1554975"/>
                      <a:gd name="connsiteY32" fmla="*/ 989723 h 1010640"/>
                      <a:gd name="connsiteX33" fmla="*/ 438619 w 1554975"/>
                      <a:gd name="connsiteY33" fmla="*/ 965250 h 1010640"/>
                      <a:gd name="connsiteX34" fmla="*/ 442988 w 1554975"/>
                      <a:gd name="connsiteY34" fmla="*/ 964120 h 1010640"/>
                      <a:gd name="connsiteX35" fmla="*/ 446976 w 1554975"/>
                      <a:gd name="connsiteY35" fmla="*/ 962329 h 1010640"/>
                      <a:gd name="connsiteX36" fmla="*/ 452843 w 1554975"/>
                      <a:gd name="connsiteY36" fmla="*/ 966626 h 1010640"/>
                      <a:gd name="connsiteX37" fmla="*/ 459336 w 1554975"/>
                      <a:gd name="connsiteY37" fmla="*/ 969776 h 1010640"/>
                      <a:gd name="connsiteX38" fmla="*/ 466282 w 1554975"/>
                      <a:gd name="connsiteY38" fmla="*/ 971714 h 1010640"/>
                      <a:gd name="connsiteX39" fmla="*/ 475818 w 1554975"/>
                      <a:gd name="connsiteY39" fmla="*/ 972337 h 1010640"/>
                      <a:gd name="connsiteX40" fmla="*/ 561251 w 1554975"/>
                      <a:gd name="connsiteY40" fmla="*/ 964946 h 1010640"/>
                      <a:gd name="connsiteX41" fmla="*/ 594710 w 1554975"/>
                      <a:gd name="connsiteY41" fmla="*/ 940701 h 1010640"/>
                      <a:gd name="connsiteX42" fmla="*/ 598754 w 1554975"/>
                      <a:gd name="connsiteY42" fmla="*/ 901865 h 1010640"/>
                      <a:gd name="connsiteX43" fmla="*/ 602716 w 1554975"/>
                      <a:gd name="connsiteY43" fmla="*/ 902347 h 1010640"/>
                      <a:gd name="connsiteX44" fmla="*/ 1037755 w 1554975"/>
                      <a:gd name="connsiteY44" fmla="*/ 865022 h 1010640"/>
                      <a:gd name="connsiteX45" fmla="*/ 1070160 w 1554975"/>
                      <a:gd name="connsiteY45" fmla="*/ 843042 h 1010640"/>
                      <a:gd name="connsiteX46" fmla="*/ 1074127 w 1554975"/>
                      <a:gd name="connsiteY46" fmla="*/ 829919 h 1010640"/>
                      <a:gd name="connsiteX47" fmla="*/ 1123810 w 1554975"/>
                      <a:gd name="connsiteY47" fmla="*/ 928992 h 1010640"/>
                      <a:gd name="connsiteX48" fmla="*/ 1149145 w 1554975"/>
                      <a:gd name="connsiteY48" fmla="*/ 965053 h 1010640"/>
                      <a:gd name="connsiteX49" fmla="*/ 1185422 w 1554975"/>
                      <a:gd name="connsiteY49" fmla="*/ 991879 h 1010640"/>
                      <a:gd name="connsiteX50" fmla="*/ 1226554 w 1554975"/>
                      <a:gd name="connsiteY50" fmla="*/ 1006793 h 1010640"/>
                      <a:gd name="connsiteX51" fmla="*/ 1263345 w 1554975"/>
                      <a:gd name="connsiteY51" fmla="*/ 1010640 h 1010640"/>
                      <a:gd name="connsiteX52" fmla="*/ 1274051 w 1554975"/>
                      <a:gd name="connsiteY52" fmla="*/ 1010399 h 1010640"/>
                      <a:gd name="connsiteX53" fmla="*/ 1326498 w 1554975"/>
                      <a:gd name="connsiteY53" fmla="*/ 999571 h 1010640"/>
                      <a:gd name="connsiteX54" fmla="*/ 1370569 w 1554975"/>
                      <a:gd name="connsiteY54" fmla="*/ 977403 h 1010640"/>
                      <a:gd name="connsiteX55" fmla="*/ 1407765 w 1554975"/>
                      <a:gd name="connsiteY55" fmla="*/ 945834 h 1010640"/>
                      <a:gd name="connsiteX56" fmla="*/ 1434947 w 1554975"/>
                      <a:gd name="connsiteY56" fmla="*/ 905586 h 1010640"/>
                      <a:gd name="connsiteX57" fmla="*/ 1448695 w 1554975"/>
                      <a:gd name="connsiteY57" fmla="*/ 859035 h 1010640"/>
                      <a:gd name="connsiteX58" fmla="*/ 1450047 w 1554975"/>
                      <a:gd name="connsiteY58" fmla="*/ 843064 h 1010640"/>
                      <a:gd name="connsiteX59" fmla="*/ 1449789 w 1554975"/>
                      <a:gd name="connsiteY59" fmla="*/ 827413 h 1010640"/>
                      <a:gd name="connsiteX60" fmla="*/ 1447860 w 1554975"/>
                      <a:gd name="connsiteY60" fmla="*/ 812031 h 1010640"/>
                      <a:gd name="connsiteX61" fmla="*/ 1444240 w 1554975"/>
                      <a:gd name="connsiteY61" fmla="*/ 796811 h 1010640"/>
                      <a:gd name="connsiteX62" fmla="*/ 1437386 w 1554975"/>
                      <a:gd name="connsiteY62" fmla="*/ 778306 h 1010640"/>
                      <a:gd name="connsiteX63" fmla="*/ 1425524 w 1554975"/>
                      <a:gd name="connsiteY63" fmla="*/ 754735 h 1010640"/>
                      <a:gd name="connsiteX64" fmla="*/ 1429448 w 1554975"/>
                      <a:gd name="connsiteY64" fmla="*/ 754392 h 1010640"/>
                      <a:gd name="connsiteX65" fmla="*/ 1462897 w 1554975"/>
                      <a:gd name="connsiteY65" fmla="*/ 730148 h 1010640"/>
                      <a:gd name="connsiteX66" fmla="*/ 1468767 w 1554975"/>
                      <a:gd name="connsiteY66" fmla="*/ 639356 h 1010640"/>
                      <a:gd name="connsiteX67" fmla="*/ 1515364 w 1554975"/>
                      <a:gd name="connsiteY67" fmla="*/ 635330 h 1010640"/>
                      <a:gd name="connsiteX68" fmla="*/ 1548818 w 1554975"/>
                      <a:gd name="connsiteY68" fmla="*/ 611091 h 1010640"/>
                      <a:gd name="connsiteX69" fmla="*/ 1554975 w 1554975"/>
                      <a:gd name="connsiteY69" fmla="*/ 513219 h 1010640"/>
                      <a:gd name="connsiteX70" fmla="*/ 1553044 w 1554975"/>
                      <a:gd name="connsiteY70" fmla="*/ 505853 h 1010640"/>
                      <a:gd name="connsiteX71" fmla="*/ 1549361 w 1554975"/>
                      <a:gd name="connsiteY71" fmla="*/ 499414 h 1010640"/>
                      <a:gd name="connsiteX72" fmla="*/ 1547088 w 1554975"/>
                      <a:gd name="connsiteY72" fmla="*/ 494804 h 1010640"/>
                      <a:gd name="connsiteX73" fmla="*/ 1491373 w 1554975"/>
                      <a:gd name="connsiteY73" fmla="*/ 383184 h 1010640"/>
                      <a:gd name="connsiteX74" fmla="*/ 1437906 w 1554975"/>
                      <a:gd name="connsiteY74" fmla="*/ 276021 h 1010640"/>
                      <a:gd name="connsiteX75" fmla="*/ 1435773 w 1554975"/>
                      <a:gd name="connsiteY75" fmla="*/ 270929 h 1010640"/>
                      <a:gd name="connsiteX76" fmla="*/ 1432610 w 1554975"/>
                      <a:gd name="connsiteY76" fmla="*/ 266293 h 1010640"/>
                      <a:gd name="connsiteX77" fmla="*/ 1403845 w 1554975"/>
                      <a:gd name="connsiteY77" fmla="*/ 251498 h 1010640"/>
                      <a:gd name="connsiteX78" fmla="*/ 1360144 w 1554975"/>
                      <a:gd name="connsiteY78" fmla="*/ 164363 h 1010640"/>
                      <a:gd name="connsiteX79" fmla="*/ 1354188 w 1554975"/>
                      <a:gd name="connsiteY79" fmla="*/ 154448 h 1010640"/>
                      <a:gd name="connsiteX80" fmla="*/ 1345711 w 1554975"/>
                      <a:gd name="connsiteY80" fmla="*/ 146681 h 1010640"/>
                      <a:gd name="connsiteX81" fmla="*/ 1335252 w 1554975"/>
                      <a:gd name="connsiteY81" fmla="*/ 141596 h 1010640"/>
                      <a:gd name="connsiteX82" fmla="*/ 1322260 w 1554975"/>
                      <a:gd name="connsiteY82" fmla="*/ 139725 h 1010640"/>
                      <a:gd name="connsiteX83" fmla="*/ 1273124 w 1554975"/>
                      <a:gd name="connsiteY83" fmla="*/ 143891 h 1010640"/>
                      <a:gd name="connsiteX84" fmla="*/ 1217472 w 1554975"/>
                      <a:gd name="connsiteY84" fmla="*/ 32512 h 1010640"/>
                      <a:gd name="connsiteX85" fmla="*/ 1185740 w 1554975"/>
                      <a:gd name="connsiteY85" fmla="*/ 4170 h 1010640"/>
                      <a:gd name="connsiteX86" fmla="*/ 1169339 w 1554975"/>
                      <a:gd name="connsiteY86" fmla="*/ 1612 h 1010640"/>
                      <a:gd name="connsiteX87" fmla="*/ 1150497 w 1554975"/>
                      <a:gd name="connsiteY87" fmla="*/ 4927 h 1010640"/>
                      <a:gd name="connsiteX88" fmla="*/ 1134149 w 1554975"/>
                      <a:gd name="connsiteY88" fmla="*/ 14147 h 1010640"/>
                      <a:gd name="connsiteX89" fmla="*/ 1121642 w 1554975"/>
                      <a:gd name="connsiteY89" fmla="*/ 28187 h 1010640"/>
                      <a:gd name="connsiteX90" fmla="*/ 1114323 w 1554975"/>
                      <a:gd name="connsiteY90" fmla="*/ 45961 h 1010640"/>
                      <a:gd name="connsiteX91" fmla="*/ 1111910 w 1554975"/>
                      <a:gd name="connsiteY91" fmla="*/ 56769 h 1010640"/>
                      <a:gd name="connsiteX92" fmla="*/ 1099070 w 1554975"/>
                      <a:gd name="connsiteY92" fmla="*/ 31267 h 1010640"/>
                      <a:gd name="connsiteX93" fmla="*/ 1071575 w 1554975"/>
                      <a:gd name="connsiteY93" fmla="*/ 4132 h 1010640"/>
                      <a:gd name="connsiteX94" fmla="*/ 1061503 w 1554975"/>
                      <a:gd name="connsiteY94" fmla="*/ 1048 h 1010640"/>
                      <a:gd name="connsiteX95" fmla="*/ 1050798 w 1554975"/>
                      <a:gd name="connsiteY95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6965 w 1554975"/>
                      <a:gd name="connsiteY16" fmla="*/ 87325 h 1010640"/>
                      <a:gd name="connsiteX17" fmla="*/ 845832 w 1554975"/>
                      <a:gd name="connsiteY17" fmla="*/ 83019 h 1010640"/>
                      <a:gd name="connsiteX18" fmla="*/ 351090 w 1554975"/>
                      <a:gd name="connsiteY18" fmla="*/ 118276 h 1010640"/>
                      <a:gd name="connsiteX19" fmla="*/ 330330 w 1554975"/>
                      <a:gd name="connsiteY19" fmla="*/ 136163 h 1010640"/>
                      <a:gd name="connsiteX20" fmla="*/ 331812 w 1554975"/>
                      <a:gd name="connsiteY20" fmla="*/ 363296 h 1010640"/>
                      <a:gd name="connsiteX21" fmla="*/ 328434 w 1554975"/>
                      <a:gd name="connsiteY21" fmla="*/ 356755 h 1010640"/>
                      <a:gd name="connsiteX22" fmla="*/ 289318 w 1554975"/>
                      <a:gd name="connsiteY22" fmla="*/ 332524 h 1010640"/>
                      <a:gd name="connsiteX23" fmla="*/ 48552 w 1554975"/>
                      <a:gd name="connsiteY23" fmla="*/ 353377 h 1010640"/>
                      <a:gd name="connsiteX24" fmla="*/ 15090 w 1554975"/>
                      <a:gd name="connsiteY24" fmla="*/ 377626 h 1010640"/>
                      <a:gd name="connsiteX25" fmla="*/ 0 w 1554975"/>
                      <a:gd name="connsiteY25" fmla="*/ 728040 h 1010640"/>
                      <a:gd name="connsiteX26" fmla="*/ 1917 w 1554975"/>
                      <a:gd name="connsiteY26" fmla="*/ 735393 h 1010640"/>
                      <a:gd name="connsiteX27" fmla="*/ 5600 w 1554975"/>
                      <a:gd name="connsiteY27" fmla="*/ 741832 h 1010640"/>
                      <a:gd name="connsiteX28" fmla="*/ 72466 w 1554975"/>
                      <a:gd name="connsiteY28" fmla="*/ 875792 h 1010640"/>
                      <a:gd name="connsiteX29" fmla="*/ 117017 w 1554975"/>
                      <a:gd name="connsiteY29" fmla="*/ 965085 h 1010640"/>
                      <a:gd name="connsiteX30" fmla="*/ 119151 w 1554975"/>
                      <a:gd name="connsiteY30" fmla="*/ 970178 h 1010640"/>
                      <a:gd name="connsiteX31" fmla="*/ 122326 w 1554975"/>
                      <a:gd name="connsiteY31" fmla="*/ 974813 h 1010640"/>
                      <a:gd name="connsiteX32" fmla="*/ 156324 w 1554975"/>
                      <a:gd name="connsiteY32" fmla="*/ 989723 h 1010640"/>
                      <a:gd name="connsiteX33" fmla="*/ 438619 w 1554975"/>
                      <a:gd name="connsiteY33" fmla="*/ 965250 h 1010640"/>
                      <a:gd name="connsiteX34" fmla="*/ 442988 w 1554975"/>
                      <a:gd name="connsiteY34" fmla="*/ 964120 h 1010640"/>
                      <a:gd name="connsiteX35" fmla="*/ 446976 w 1554975"/>
                      <a:gd name="connsiteY35" fmla="*/ 962329 h 1010640"/>
                      <a:gd name="connsiteX36" fmla="*/ 452843 w 1554975"/>
                      <a:gd name="connsiteY36" fmla="*/ 966626 h 1010640"/>
                      <a:gd name="connsiteX37" fmla="*/ 459336 w 1554975"/>
                      <a:gd name="connsiteY37" fmla="*/ 969776 h 1010640"/>
                      <a:gd name="connsiteX38" fmla="*/ 466282 w 1554975"/>
                      <a:gd name="connsiteY38" fmla="*/ 971714 h 1010640"/>
                      <a:gd name="connsiteX39" fmla="*/ 475818 w 1554975"/>
                      <a:gd name="connsiteY39" fmla="*/ 972337 h 1010640"/>
                      <a:gd name="connsiteX40" fmla="*/ 561251 w 1554975"/>
                      <a:gd name="connsiteY40" fmla="*/ 964946 h 1010640"/>
                      <a:gd name="connsiteX41" fmla="*/ 594710 w 1554975"/>
                      <a:gd name="connsiteY41" fmla="*/ 940701 h 1010640"/>
                      <a:gd name="connsiteX42" fmla="*/ 598754 w 1554975"/>
                      <a:gd name="connsiteY42" fmla="*/ 901865 h 1010640"/>
                      <a:gd name="connsiteX43" fmla="*/ 602716 w 1554975"/>
                      <a:gd name="connsiteY43" fmla="*/ 902347 h 1010640"/>
                      <a:gd name="connsiteX44" fmla="*/ 1037755 w 1554975"/>
                      <a:gd name="connsiteY44" fmla="*/ 865022 h 1010640"/>
                      <a:gd name="connsiteX45" fmla="*/ 1070160 w 1554975"/>
                      <a:gd name="connsiteY45" fmla="*/ 843042 h 1010640"/>
                      <a:gd name="connsiteX46" fmla="*/ 1074127 w 1554975"/>
                      <a:gd name="connsiteY46" fmla="*/ 829919 h 1010640"/>
                      <a:gd name="connsiteX47" fmla="*/ 1123810 w 1554975"/>
                      <a:gd name="connsiteY47" fmla="*/ 928992 h 1010640"/>
                      <a:gd name="connsiteX48" fmla="*/ 1149145 w 1554975"/>
                      <a:gd name="connsiteY48" fmla="*/ 965053 h 1010640"/>
                      <a:gd name="connsiteX49" fmla="*/ 1185422 w 1554975"/>
                      <a:gd name="connsiteY49" fmla="*/ 991879 h 1010640"/>
                      <a:gd name="connsiteX50" fmla="*/ 1226554 w 1554975"/>
                      <a:gd name="connsiteY50" fmla="*/ 1006793 h 1010640"/>
                      <a:gd name="connsiteX51" fmla="*/ 1263345 w 1554975"/>
                      <a:gd name="connsiteY51" fmla="*/ 1010640 h 1010640"/>
                      <a:gd name="connsiteX52" fmla="*/ 1274051 w 1554975"/>
                      <a:gd name="connsiteY52" fmla="*/ 1010399 h 1010640"/>
                      <a:gd name="connsiteX53" fmla="*/ 1326498 w 1554975"/>
                      <a:gd name="connsiteY53" fmla="*/ 999571 h 1010640"/>
                      <a:gd name="connsiteX54" fmla="*/ 1370569 w 1554975"/>
                      <a:gd name="connsiteY54" fmla="*/ 977403 h 1010640"/>
                      <a:gd name="connsiteX55" fmla="*/ 1407765 w 1554975"/>
                      <a:gd name="connsiteY55" fmla="*/ 945834 h 1010640"/>
                      <a:gd name="connsiteX56" fmla="*/ 1434947 w 1554975"/>
                      <a:gd name="connsiteY56" fmla="*/ 905586 h 1010640"/>
                      <a:gd name="connsiteX57" fmla="*/ 1448695 w 1554975"/>
                      <a:gd name="connsiteY57" fmla="*/ 859035 h 1010640"/>
                      <a:gd name="connsiteX58" fmla="*/ 1450047 w 1554975"/>
                      <a:gd name="connsiteY58" fmla="*/ 843064 h 1010640"/>
                      <a:gd name="connsiteX59" fmla="*/ 1449789 w 1554975"/>
                      <a:gd name="connsiteY59" fmla="*/ 827413 h 1010640"/>
                      <a:gd name="connsiteX60" fmla="*/ 1447860 w 1554975"/>
                      <a:gd name="connsiteY60" fmla="*/ 812031 h 1010640"/>
                      <a:gd name="connsiteX61" fmla="*/ 1444240 w 1554975"/>
                      <a:gd name="connsiteY61" fmla="*/ 796811 h 1010640"/>
                      <a:gd name="connsiteX62" fmla="*/ 1437386 w 1554975"/>
                      <a:gd name="connsiteY62" fmla="*/ 778306 h 1010640"/>
                      <a:gd name="connsiteX63" fmla="*/ 1425524 w 1554975"/>
                      <a:gd name="connsiteY63" fmla="*/ 754735 h 1010640"/>
                      <a:gd name="connsiteX64" fmla="*/ 1429448 w 1554975"/>
                      <a:gd name="connsiteY64" fmla="*/ 754392 h 1010640"/>
                      <a:gd name="connsiteX65" fmla="*/ 1462897 w 1554975"/>
                      <a:gd name="connsiteY65" fmla="*/ 730148 h 1010640"/>
                      <a:gd name="connsiteX66" fmla="*/ 1468767 w 1554975"/>
                      <a:gd name="connsiteY66" fmla="*/ 639356 h 1010640"/>
                      <a:gd name="connsiteX67" fmla="*/ 1515364 w 1554975"/>
                      <a:gd name="connsiteY67" fmla="*/ 635330 h 1010640"/>
                      <a:gd name="connsiteX68" fmla="*/ 1548818 w 1554975"/>
                      <a:gd name="connsiteY68" fmla="*/ 611091 h 1010640"/>
                      <a:gd name="connsiteX69" fmla="*/ 1554975 w 1554975"/>
                      <a:gd name="connsiteY69" fmla="*/ 513219 h 1010640"/>
                      <a:gd name="connsiteX70" fmla="*/ 1553044 w 1554975"/>
                      <a:gd name="connsiteY70" fmla="*/ 505853 h 1010640"/>
                      <a:gd name="connsiteX71" fmla="*/ 1549361 w 1554975"/>
                      <a:gd name="connsiteY71" fmla="*/ 499414 h 1010640"/>
                      <a:gd name="connsiteX72" fmla="*/ 1547088 w 1554975"/>
                      <a:gd name="connsiteY72" fmla="*/ 494804 h 1010640"/>
                      <a:gd name="connsiteX73" fmla="*/ 1491373 w 1554975"/>
                      <a:gd name="connsiteY73" fmla="*/ 383184 h 1010640"/>
                      <a:gd name="connsiteX74" fmla="*/ 1437906 w 1554975"/>
                      <a:gd name="connsiteY74" fmla="*/ 276021 h 1010640"/>
                      <a:gd name="connsiteX75" fmla="*/ 1435773 w 1554975"/>
                      <a:gd name="connsiteY75" fmla="*/ 270929 h 1010640"/>
                      <a:gd name="connsiteX76" fmla="*/ 1432610 w 1554975"/>
                      <a:gd name="connsiteY76" fmla="*/ 266293 h 1010640"/>
                      <a:gd name="connsiteX77" fmla="*/ 1403845 w 1554975"/>
                      <a:gd name="connsiteY77" fmla="*/ 251498 h 1010640"/>
                      <a:gd name="connsiteX78" fmla="*/ 1360144 w 1554975"/>
                      <a:gd name="connsiteY78" fmla="*/ 164363 h 1010640"/>
                      <a:gd name="connsiteX79" fmla="*/ 1354188 w 1554975"/>
                      <a:gd name="connsiteY79" fmla="*/ 154448 h 1010640"/>
                      <a:gd name="connsiteX80" fmla="*/ 1345711 w 1554975"/>
                      <a:gd name="connsiteY80" fmla="*/ 146681 h 1010640"/>
                      <a:gd name="connsiteX81" fmla="*/ 1335252 w 1554975"/>
                      <a:gd name="connsiteY81" fmla="*/ 141596 h 1010640"/>
                      <a:gd name="connsiteX82" fmla="*/ 1322260 w 1554975"/>
                      <a:gd name="connsiteY82" fmla="*/ 139725 h 1010640"/>
                      <a:gd name="connsiteX83" fmla="*/ 1273124 w 1554975"/>
                      <a:gd name="connsiteY83" fmla="*/ 143891 h 1010640"/>
                      <a:gd name="connsiteX84" fmla="*/ 1217472 w 1554975"/>
                      <a:gd name="connsiteY84" fmla="*/ 32512 h 1010640"/>
                      <a:gd name="connsiteX85" fmla="*/ 1185740 w 1554975"/>
                      <a:gd name="connsiteY85" fmla="*/ 4170 h 1010640"/>
                      <a:gd name="connsiteX86" fmla="*/ 1169339 w 1554975"/>
                      <a:gd name="connsiteY86" fmla="*/ 1612 h 1010640"/>
                      <a:gd name="connsiteX87" fmla="*/ 1150497 w 1554975"/>
                      <a:gd name="connsiteY87" fmla="*/ 4927 h 1010640"/>
                      <a:gd name="connsiteX88" fmla="*/ 1134149 w 1554975"/>
                      <a:gd name="connsiteY88" fmla="*/ 14147 h 1010640"/>
                      <a:gd name="connsiteX89" fmla="*/ 1121642 w 1554975"/>
                      <a:gd name="connsiteY89" fmla="*/ 28187 h 1010640"/>
                      <a:gd name="connsiteX90" fmla="*/ 1114323 w 1554975"/>
                      <a:gd name="connsiteY90" fmla="*/ 45961 h 1010640"/>
                      <a:gd name="connsiteX91" fmla="*/ 1111910 w 1554975"/>
                      <a:gd name="connsiteY91" fmla="*/ 56769 h 1010640"/>
                      <a:gd name="connsiteX92" fmla="*/ 1099070 w 1554975"/>
                      <a:gd name="connsiteY92" fmla="*/ 31267 h 1010640"/>
                      <a:gd name="connsiteX93" fmla="*/ 1071575 w 1554975"/>
                      <a:gd name="connsiteY93" fmla="*/ 4132 h 1010640"/>
                      <a:gd name="connsiteX94" fmla="*/ 1061503 w 1554975"/>
                      <a:gd name="connsiteY94" fmla="*/ 1048 h 1010640"/>
                      <a:gd name="connsiteX95" fmla="*/ 1050798 w 1554975"/>
                      <a:gd name="connsiteY95" fmla="*/ 0 h 101064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</a:cxnLst>
                    <a:rect l="l" t="t" r="r" b="b"/>
                    <a:pathLst>
                      <a:path w="1554975" h="1010640">
                        <a:moveTo>
                          <a:pt x="1050798" y="0"/>
                        </a:moveTo>
                        <a:lnTo>
                          <a:pt x="1009988" y="17518"/>
                        </a:lnTo>
                        <a:lnTo>
                          <a:pt x="994473" y="54292"/>
                        </a:lnTo>
                        <a:lnTo>
                          <a:pt x="993609" y="78828"/>
                        </a:lnTo>
                        <a:lnTo>
                          <a:pt x="980770" y="53187"/>
                        </a:lnTo>
                        <a:lnTo>
                          <a:pt x="972766" y="40495"/>
                        </a:lnTo>
                        <a:lnTo>
                          <a:pt x="961599" y="30687"/>
                        </a:lnTo>
                        <a:lnTo>
                          <a:pt x="947966" y="24364"/>
                        </a:lnTo>
                        <a:lnTo>
                          <a:pt x="932561" y="22123"/>
                        </a:lnTo>
                        <a:lnTo>
                          <a:pt x="927709" y="22123"/>
                        </a:lnTo>
                        <a:lnTo>
                          <a:pt x="885531" y="47804"/>
                        </a:lnTo>
                        <a:lnTo>
                          <a:pt x="876896" y="86741"/>
                        </a:lnTo>
                        <a:lnTo>
                          <a:pt x="888009" y="157251"/>
                        </a:lnTo>
                        <a:lnTo>
                          <a:pt x="890143" y="163233"/>
                        </a:lnTo>
                        <a:lnTo>
                          <a:pt x="893165" y="168605"/>
                        </a:lnTo>
                        <a:lnTo>
                          <a:pt x="900328" y="183057"/>
                        </a:lnTo>
                        <a:lnTo>
                          <a:pt x="866965" y="87325"/>
                        </a:lnTo>
                        <a:lnTo>
                          <a:pt x="845832" y="83019"/>
                        </a:lnTo>
                        <a:lnTo>
                          <a:pt x="351090" y="118276"/>
                        </a:lnTo>
                        <a:lnTo>
                          <a:pt x="330330" y="136163"/>
                        </a:lnTo>
                        <a:lnTo>
                          <a:pt x="331812" y="363296"/>
                        </a:lnTo>
                        <a:lnTo>
                          <a:pt x="328434" y="356755"/>
                        </a:lnTo>
                        <a:lnTo>
                          <a:pt x="289318" y="332524"/>
                        </a:lnTo>
                        <a:lnTo>
                          <a:pt x="48552" y="353377"/>
                        </a:lnTo>
                        <a:lnTo>
                          <a:pt x="15090" y="377626"/>
                        </a:lnTo>
                        <a:lnTo>
                          <a:pt x="0" y="728040"/>
                        </a:lnTo>
                        <a:lnTo>
                          <a:pt x="1917" y="735393"/>
                        </a:lnTo>
                        <a:lnTo>
                          <a:pt x="5600" y="741832"/>
                        </a:lnTo>
                        <a:lnTo>
                          <a:pt x="72466" y="875792"/>
                        </a:lnTo>
                        <a:lnTo>
                          <a:pt x="117017" y="965085"/>
                        </a:lnTo>
                        <a:lnTo>
                          <a:pt x="119151" y="970178"/>
                        </a:lnTo>
                        <a:lnTo>
                          <a:pt x="122326" y="974813"/>
                        </a:lnTo>
                        <a:lnTo>
                          <a:pt x="156324" y="989723"/>
                        </a:lnTo>
                        <a:lnTo>
                          <a:pt x="438619" y="965250"/>
                        </a:lnTo>
                        <a:lnTo>
                          <a:pt x="442988" y="964120"/>
                        </a:lnTo>
                        <a:lnTo>
                          <a:pt x="446976" y="962329"/>
                        </a:lnTo>
                        <a:lnTo>
                          <a:pt x="452843" y="966626"/>
                        </a:lnTo>
                        <a:lnTo>
                          <a:pt x="459336" y="969776"/>
                        </a:lnTo>
                        <a:lnTo>
                          <a:pt x="466282" y="971714"/>
                        </a:lnTo>
                        <a:lnTo>
                          <a:pt x="475818" y="972337"/>
                        </a:lnTo>
                        <a:lnTo>
                          <a:pt x="561251" y="964946"/>
                        </a:lnTo>
                        <a:lnTo>
                          <a:pt x="594710" y="940701"/>
                        </a:lnTo>
                        <a:lnTo>
                          <a:pt x="598754" y="901865"/>
                        </a:lnTo>
                        <a:lnTo>
                          <a:pt x="602716" y="902347"/>
                        </a:lnTo>
                        <a:lnTo>
                          <a:pt x="1037755" y="865022"/>
                        </a:lnTo>
                        <a:lnTo>
                          <a:pt x="1070160" y="843042"/>
                        </a:lnTo>
                        <a:lnTo>
                          <a:pt x="1074127" y="829919"/>
                        </a:lnTo>
                        <a:lnTo>
                          <a:pt x="1123810" y="928992"/>
                        </a:lnTo>
                        <a:lnTo>
                          <a:pt x="1149145" y="965053"/>
                        </a:lnTo>
                        <a:lnTo>
                          <a:pt x="1185422" y="991879"/>
                        </a:lnTo>
                        <a:lnTo>
                          <a:pt x="1226554" y="1006793"/>
                        </a:lnTo>
                        <a:lnTo>
                          <a:pt x="1263345" y="1010640"/>
                        </a:lnTo>
                        <a:lnTo>
                          <a:pt x="1274051" y="1010399"/>
                        </a:lnTo>
                        <a:lnTo>
                          <a:pt x="1326498" y="999571"/>
                        </a:lnTo>
                        <a:lnTo>
                          <a:pt x="1370569" y="977403"/>
                        </a:lnTo>
                        <a:lnTo>
                          <a:pt x="1407765" y="945834"/>
                        </a:lnTo>
                        <a:lnTo>
                          <a:pt x="1434947" y="905586"/>
                        </a:lnTo>
                        <a:lnTo>
                          <a:pt x="1448695" y="859035"/>
                        </a:lnTo>
                        <a:lnTo>
                          <a:pt x="1450047" y="843064"/>
                        </a:lnTo>
                        <a:lnTo>
                          <a:pt x="1449789" y="827413"/>
                        </a:lnTo>
                        <a:lnTo>
                          <a:pt x="1447860" y="812031"/>
                        </a:lnTo>
                        <a:lnTo>
                          <a:pt x="1444240" y="796811"/>
                        </a:lnTo>
                        <a:lnTo>
                          <a:pt x="1437386" y="778306"/>
                        </a:lnTo>
                        <a:lnTo>
                          <a:pt x="1425524" y="754735"/>
                        </a:lnTo>
                        <a:lnTo>
                          <a:pt x="1429448" y="754392"/>
                        </a:lnTo>
                        <a:lnTo>
                          <a:pt x="1462897" y="730148"/>
                        </a:lnTo>
                        <a:lnTo>
                          <a:pt x="1468767" y="639356"/>
                        </a:lnTo>
                        <a:lnTo>
                          <a:pt x="1515364" y="635330"/>
                        </a:lnTo>
                        <a:lnTo>
                          <a:pt x="1548818" y="611091"/>
                        </a:lnTo>
                        <a:lnTo>
                          <a:pt x="1554975" y="513219"/>
                        </a:lnTo>
                        <a:lnTo>
                          <a:pt x="1553044" y="505853"/>
                        </a:lnTo>
                        <a:lnTo>
                          <a:pt x="1549361" y="499414"/>
                        </a:lnTo>
                        <a:lnTo>
                          <a:pt x="1547088" y="494804"/>
                        </a:lnTo>
                        <a:lnTo>
                          <a:pt x="1491373" y="383184"/>
                        </a:lnTo>
                        <a:lnTo>
                          <a:pt x="1437906" y="276021"/>
                        </a:lnTo>
                        <a:lnTo>
                          <a:pt x="1435773" y="270929"/>
                        </a:lnTo>
                        <a:lnTo>
                          <a:pt x="1432610" y="266293"/>
                        </a:lnTo>
                        <a:lnTo>
                          <a:pt x="1403845" y="251498"/>
                        </a:lnTo>
                        <a:lnTo>
                          <a:pt x="1360144" y="164363"/>
                        </a:lnTo>
                        <a:lnTo>
                          <a:pt x="1354188" y="154448"/>
                        </a:lnTo>
                        <a:lnTo>
                          <a:pt x="1345711" y="146681"/>
                        </a:lnTo>
                        <a:lnTo>
                          <a:pt x="1335252" y="141596"/>
                        </a:lnTo>
                        <a:lnTo>
                          <a:pt x="1322260" y="139725"/>
                        </a:lnTo>
                        <a:lnTo>
                          <a:pt x="1273124" y="143891"/>
                        </a:lnTo>
                        <a:lnTo>
                          <a:pt x="1217472" y="32512"/>
                        </a:lnTo>
                        <a:lnTo>
                          <a:pt x="1185740" y="4170"/>
                        </a:lnTo>
                        <a:lnTo>
                          <a:pt x="1169339" y="1612"/>
                        </a:lnTo>
                        <a:lnTo>
                          <a:pt x="1150497" y="4927"/>
                        </a:lnTo>
                        <a:lnTo>
                          <a:pt x="1134149" y="14147"/>
                        </a:lnTo>
                        <a:lnTo>
                          <a:pt x="1121642" y="28187"/>
                        </a:lnTo>
                        <a:lnTo>
                          <a:pt x="1114323" y="45961"/>
                        </a:lnTo>
                        <a:lnTo>
                          <a:pt x="1111910" y="56769"/>
                        </a:lnTo>
                        <a:lnTo>
                          <a:pt x="1099070" y="31267"/>
                        </a:lnTo>
                        <a:lnTo>
                          <a:pt x="1071575" y="4132"/>
                        </a:lnTo>
                        <a:lnTo>
                          <a:pt x="1061503" y="1048"/>
                        </a:lnTo>
                        <a:lnTo>
                          <a:pt x="1050798" y="0"/>
                        </a:lnTo>
                        <a:close/>
                      </a:path>
                    </a:pathLst>
                  </a:custGeom>
                  <a:solidFill>
                    <a:srgbClr val="050100"/>
                  </a:solidFill>
                </p:spPr>
                <p:txBody>
                  <a:bodyPr wrap="square" lIns="0" tIns="0" rIns="0" bIns="0" rtlCol="0"/>
                  <a:lstStyle/>
                  <a:p>
                    <a:endParaRPr/>
                  </a:p>
                </p:txBody>
              </p:sp>
              <p:sp>
                <p:nvSpPr>
                  <p:cNvPr id="53" name="object 24">
                    <a:extLst>
                      <a:ext uri="{FF2B5EF4-FFF2-40B4-BE49-F238E27FC236}">
                        <a16:creationId xmlns:a16="http://schemas.microsoft.com/office/drawing/2014/main" id="{30A7C9FC-086A-9971-8B31-B1D66D6BF577}"/>
                      </a:ext>
                    </a:extLst>
                  </p:cNvPr>
                  <p:cNvSpPr/>
                  <p:nvPr/>
                </p:nvSpPr>
                <p:spPr>
                  <a:xfrm>
                    <a:off x="600760" y="2309825"/>
                    <a:ext cx="1554976" cy="1010640"/>
                  </a:xfrm>
                  <a:custGeom>
                    <a:avLst/>
                    <a:gdLst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90282 w 1554975"/>
                      <a:gd name="connsiteY17" fmla="*/ 179857 h 1010640"/>
                      <a:gd name="connsiteX18" fmla="*/ 880541 w 1554975"/>
                      <a:gd name="connsiteY18" fmla="*/ 179984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496455 w 1554975"/>
                      <a:gd name="connsiteY22" fmla="*/ 249809 h 1010640"/>
                      <a:gd name="connsiteX23" fmla="*/ 457161 w 1554975"/>
                      <a:gd name="connsiteY23" fmla="*/ 225171 h 1010640"/>
                      <a:gd name="connsiteX24" fmla="*/ 371728 w 1554975"/>
                      <a:gd name="connsiteY24" fmla="*/ 232575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90282 w 1554975"/>
                      <a:gd name="connsiteY17" fmla="*/ 179857 h 1010640"/>
                      <a:gd name="connsiteX18" fmla="*/ 880541 w 1554975"/>
                      <a:gd name="connsiteY18" fmla="*/ 179984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496455 w 1554975"/>
                      <a:gd name="connsiteY22" fmla="*/ 249809 h 1010640"/>
                      <a:gd name="connsiteX23" fmla="*/ 457161 w 1554975"/>
                      <a:gd name="connsiteY23" fmla="*/ 225171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90282 w 1554975"/>
                      <a:gd name="connsiteY17" fmla="*/ 179857 h 1010640"/>
                      <a:gd name="connsiteX18" fmla="*/ 880541 w 1554975"/>
                      <a:gd name="connsiteY18" fmla="*/ 179984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496455 w 1554975"/>
                      <a:gd name="connsiteY22" fmla="*/ 2498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90282 w 1554975"/>
                      <a:gd name="connsiteY17" fmla="*/ 179857 h 1010640"/>
                      <a:gd name="connsiteX18" fmla="*/ 880541 w 1554975"/>
                      <a:gd name="connsiteY18" fmla="*/ 179984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90282 w 1554975"/>
                      <a:gd name="connsiteY17" fmla="*/ 179857 h 1010640"/>
                      <a:gd name="connsiteX18" fmla="*/ 771005 w 1554975"/>
                      <a:gd name="connsiteY18" fmla="*/ 45046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95540 w 1554975"/>
                      <a:gd name="connsiteY16" fmla="*/ 180987 h 1010640"/>
                      <a:gd name="connsiteX17" fmla="*/ 826782 w 1554975"/>
                      <a:gd name="connsiteY17" fmla="*/ 54445 h 1010640"/>
                      <a:gd name="connsiteX18" fmla="*/ 771005 w 1554975"/>
                      <a:gd name="connsiteY18" fmla="*/ 45046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71005 w 1554975"/>
                      <a:gd name="connsiteY18" fmla="*/ 45046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551967 w 1554975"/>
                      <a:gd name="connsiteY19" fmla="*/ 208445 h 1010640"/>
                      <a:gd name="connsiteX20" fmla="*/ 518506 w 1554975"/>
                      <a:gd name="connsiteY20" fmla="*/ 232689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551967 w 1554975"/>
                      <a:gd name="connsiteY19" fmla="*/ 208445 h 1010640"/>
                      <a:gd name="connsiteX20" fmla="*/ 577244 w 1554975"/>
                      <a:gd name="connsiteY20" fmla="*/ 91402 h 1010640"/>
                      <a:gd name="connsiteX21" fmla="*/ 513969 w 1554975"/>
                      <a:gd name="connsiteY21" fmla="*/ 284835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551967 w 1554975"/>
                      <a:gd name="connsiteY19" fmla="*/ 2084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26617 w 1554975"/>
                      <a:gd name="connsiteY22" fmla="*/ 84709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27571 h 1010640"/>
                      <a:gd name="connsiteX23" fmla="*/ 471448 w 1554975"/>
                      <a:gd name="connsiteY23" fmla="*/ 88646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27571 h 1010640"/>
                      <a:gd name="connsiteX23" fmla="*/ 469860 w 1554975"/>
                      <a:gd name="connsiteY23" fmla="*/ 109283 h 1010640"/>
                      <a:gd name="connsiteX24" fmla="*/ 354265 w 1554975"/>
                      <a:gd name="connsiteY24" fmla="*/ 1008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27571 h 1010640"/>
                      <a:gd name="connsiteX23" fmla="*/ 469860 w 1554975"/>
                      <a:gd name="connsiteY23" fmla="*/ 109283 h 1010640"/>
                      <a:gd name="connsiteX24" fmla="*/ 366965 w 1554975"/>
                      <a:gd name="connsiteY24" fmla="*/ 113513 h 1010640"/>
                      <a:gd name="connsiteX25" fmla="*/ 331917 w 1554975"/>
                      <a:gd name="connsiteY25" fmla="*/ 1107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27571 h 1010640"/>
                      <a:gd name="connsiteX23" fmla="*/ 469860 w 1554975"/>
                      <a:gd name="connsiteY23" fmla="*/ 109283 h 1010640"/>
                      <a:gd name="connsiteX24" fmla="*/ 366965 w 1554975"/>
                      <a:gd name="connsiteY24" fmla="*/ 113513 h 1010640"/>
                      <a:gd name="connsiteX25" fmla="*/ 330330 w 1554975"/>
                      <a:gd name="connsiteY25" fmla="*/ 1361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27571 h 1010640"/>
                      <a:gd name="connsiteX23" fmla="*/ 469860 w 1554975"/>
                      <a:gd name="connsiteY23" fmla="*/ 109283 h 1010640"/>
                      <a:gd name="connsiteX24" fmla="*/ 351090 w 1554975"/>
                      <a:gd name="connsiteY24" fmla="*/ 118276 h 1010640"/>
                      <a:gd name="connsiteX25" fmla="*/ 330330 w 1554975"/>
                      <a:gd name="connsiteY25" fmla="*/ 1361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03759 h 1010640"/>
                      <a:gd name="connsiteX23" fmla="*/ 469860 w 1554975"/>
                      <a:gd name="connsiteY23" fmla="*/ 109283 h 1010640"/>
                      <a:gd name="connsiteX24" fmla="*/ 351090 w 1554975"/>
                      <a:gd name="connsiteY24" fmla="*/ 118276 h 1010640"/>
                      <a:gd name="connsiteX25" fmla="*/ 330330 w 1554975"/>
                      <a:gd name="connsiteY25" fmla="*/ 1361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42544 w 1554975"/>
                      <a:gd name="connsiteY21" fmla="*/ 110210 h 1010640"/>
                      <a:gd name="connsiteX22" fmla="*/ 515505 w 1554975"/>
                      <a:gd name="connsiteY22" fmla="*/ 103759 h 1010640"/>
                      <a:gd name="connsiteX23" fmla="*/ 469860 w 1554975"/>
                      <a:gd name="connsiteY23" fmla="*/ 109283 h 1010640"/>
                      <a:gd name="connsiteX24" fmla="*/ 351090 w 1554975"/>
                      <a:gd name="connsiteY24" fmla="*/ 118276 h 1010640"/>
                      <a:gd name="connsiteX25" fmla="*/ 330330 w 1554975"/>
                      <a:gd name="connsiteY25" fmla="*/ 136163 h 1010640"/>
                      <a:gd name="connsiteX26" fmla="*/ 331812 w 1554975"/>
                      <a:gd name="connsiteY26" fmla="*/ 363296 h 1010640"/>
                      <a:gd name="connsiteX27" fmla="*/ 328434 w 1554975"/>
                      <a:gd name="connsiteY27" fmla="*/ 356755 h 1010640"/>
                      <a:gd name="connsiteX28" fmla="*/ 289318 w 1554975"/>
                      <a:gd name="connsiteY28" fmla="*/ 332524 h 1010640"/>
                      <a:gd name="connsiteX29" fmla="*/ 48552 w 1554975"/>
                      <a:gd name="connsiteY29" fmla="*/ 353377 h 1010640"/>
                      <a:gd name="connsiteX30" fmla="*/ 15090 w 1554975"/>
                      <a:gd name="connsiteY30" fmla="*/ 377626 h 1010640"/>
                      <a:gd name="connsiteX31" fmla="*/ 0 w 1554975"/>
                      <a:gd name="connsiteY31" fmla="*/ 728040 h 1010640"/>
                      <a:gd name="connsiteX32" fmla="*/ 1917 w 1554975"/>
                      <a:gd name="connsiteY32" fmla="*/ 735393 h 1010640"/>
                      <a:gd name="connsiteX33" fmla="*/ 5600 w 1554975"/>
                      <a:gd name="connsiteY33" fmla="*/ 741832 h 1010640"/>
                      <a:gd name="connsiteX34" fmla="*/ 72466 w 1554975"/>
                      <a:gd name="connsiteY34" fmla="*/ 875792 h 1010640"/>
                      <a:gd name="connsiteX35" fmla="*/ 117017 w 1554975"/>
                      <a:gd name="connsiteY35" fmla="*/ 965085 h 1010640"/>
                      <a:gd name="connsiteX36" fmla="*/ 119151 w 1554975"/>
                      <a:gd name="connsiteY36" fmla="*/ 970178 h 1010640"/>
                      <a:gd name="connsiteX37" fmla="*/ 122326 w 1554975"/>
                      <a:gd name="connsiteY37" fmla="*/ 974813 h 1010640"/>
                      <a:gd name="connsiteX38" fmla="*/ 156324 w 1554975"/>
                      <a:gd name="connsiteY38" fmla="*/ 989723 h 1010640"/>
                      <a:gd name="connsiteX39" fmla="*/ 438619 w 1554975"/>
                      <a:gd name="connsiteY39" fmla="*/ 965250 h 1010640"/>
                      <a:gd name="connsiteX40" fmla="*/ 442988 w 1554975"/>
                      <a:gd name="connsiteY40" fmla="*/ 964120 h 1010640"/>
                      <a:gd name="connsiteX41" fmla="*/ 446976 w 1554975"/>
                      <a:gd name="connsiteY41" fmla="*/ 962329 h 1010640"/>
                      <a:gd name="connsiteX42" fmla="*/ 452843 w 1554975"/>
                      <a:gd name="connsiteY42" fmla="*/ 966626 h 1010640"/>
                      <a:gd name="connsiteX43" fmla="*/ 459336 w 1554975"/>
                      <a:gd name="connsiteY43" fmla="*/ 969776 h 1010640"/>
                      <a:gd name="connsiteX44" fmla="*/ 466282 w 1554975"/>
                      <a:gd name="connsiteY44" fmla="*/ 971714 h 1010640"/>
                      <a:gd name="connsiteX45" fmla="*/ 475818 w 1554975"/>
                      <a:gd name="connsiteY45" fmla="*/ 972337 h 1010640"/>
                      <a:gd name="connsiteX46" fmla="*/ 561251 w 1554975"/>
                      <a:gd name="connsiteY46" fmla="*/ 964946 h 1010640"/>
                      <a:gd name="connsiteX47" fmla="*/ 594710 w 1554975"/>
                      <a:gd name="connsiteY47" fmla="*/ 940701 h 1010640"/>
                      <a:gd name="connsiteX48" fmla="*/ 598754 w 1554975"/>
                      <a:gd name="connsiteY48" fmla="*/ 901865 h 1010640"/>
                      <a:gd name="connsiteX49" fmla="*/ 602716 w 1554975"/>
                      <a:gd name="connsiteY49" fmla="*/ 902347 h 1010640"/>
                      <a:gd name="connsiteX50" fmla="*/ 1037755 w 1554975"/>
                      <a:gd name="connsiteY50" fmla="*/ 865022 h 1010640"/>
                      <a:gd name="connsiteX51" fmla="*/ 1070160 w 1554975"/>
                      <a:gd name="connsiteY51" fmla="*/ 843042 h 1010640"/>
                      <a:gd name="connsiteX52" fmla="*/ 1074127 w 1554975"/>
                      <a:gd name="connsiteY52" fmla="*/ 829919 h 1010640"/>
                      <a:gd name="connsiteX53" fmla="*/ 1123810 w 1554975"/>
                      <a:gd name="connsiteY53" fmla="*/ 928992 h 1010640"/>
                      <a:gd name="connsiteX54" fmla="*/ 1149145 w 1554975"/>
                      <a:gd name="connsiteY54" fmla="*/ 965053 h 1010640"/>
                      <a:gd name="connsiteX55" fmla="*/ 1185422 w 1554975"/>
                      <a:gd name="connsiteY55" fmla="*/ 991879 h 1010640"/>
                      <a:gd name="connsiteX56" fmla="*/ 1226554 w 1554975"/>
                      <a:gd name="connsiteY56" fmla="*/ 1006793 h 1010640"/>
                      <a:gd name="connsiteX57" fmla="*/ 1263345 w 1554975"/>
                      <a:gd name="connsiteY57" fmla="*/ 1010640 h 1010640"/>
                      <a:gd name="connsiteX58" fmla="*/ 1274051 w 1554975"/>
                      <a:gd name="connsiteY58" fmla="*/ 1010399 h 1010640"/>
                      <a:gd name="connsiteX59" fmla="*/ 1326498 w 1554975"/>
                      <a:gd name="connsiteY59" fmla="*/ 999571 h 1010640"/>
                      <a:gd name="connsiteX60" fmla="*/ 1370569 w 1554975"/>
                      <a:gd name="connsiteY60" fmla="*/ 977403 h 1010640"/>
                      <a:gd name="connsiteX61" fmla="*/ 1407765 w 1554975"/>
                      <a:gd name="connsiteY61" fmla="*/ 945834 h 1010640"/>
                      <a:gd name="connsiteX62" fmla="*/ 1434947 w 1554975"/>
                      <a:gd name="connsiteY62" fmla="*/ 905586 h 1010640"/>
                      <a:gd name="connsiteX63" fmla="*/ 1448695 w 1554975"/>
                      <a:gd name="connsiteY63" fmla="*/ 859035 h 1010640"/>
                      <a:gd name="connsiteX64" fmla="*/ 1450047 w 1554975"/>
                      <a:gd name="connsiteY64" fmla="*/ 843064 h 1010640"/>
                      <a:gd name="connsiteX65" fmla="*/ 1449789 w 1554975"/>
                      <a:gd name="connsiteY65" fmla="*/ 827413 h 1010640"/>
                      <a:gd name="connsiteX66" fmla="*/ 1447860 w 1554975"/>
                      <a:gd name="connsiteY66" fmla="*/ 812031 h 1010640"/>
                      <a:gd name="connsiteX67" fmla="*/ 1444240 w 1554975"/>
                      <a:gd name="connsiteY67" fmla="*/ 796811 h 1010640"/>
                      <a:gd name="connsiteX68" fmla="*/ 1437386 w 1554975"/>
                      <a:gd name="connsiteY68" fmla="*/ 778306 h 1010640"/>
                      <a:gd name="connsiteX69" fmla="*/ 1425524 w 1554975"/>
                      <a:gd name="connsiteY69" fmla="*/ 754735 h 1010640"/>
                      <a:gd name="connsiteX70" fmla="*/ 1429448 w 1554975"/>
                      <a:gd name="connsiteY70" fmla="*/ 754392 h 1010640"/>
                      <a:gd name="connsiteX71" fmla="*/ 1462897 w 1554975"/>
                      <a:gd name="connsiteY71" fmla="*/ 730148 h 1010640"/>
                      <a:gd name="connsiteX72" fmla="*/ 1468767 w 1554975"/>
                      <a:gd name="connsiteY72" fmla="*/ 639356 h 1010640"/>
                      <a:gd name="connsiteX73" fmla="*/ 1515364 w 1554975"/>
                      <a:gd name="connsiteY73" fmla="*/ 635330 h 1010640"/>
                      <a:gd name="connsiteX74" fmla="*/ 1548818 w 1554975"/>
                      <a:gd name="connsiteY74" fmla="*/ 611091 h 1010640"/>
                      <a:gd name="connsiteX75" fmla="*/ 1554975 w 1554975"/>
                      <a:gd name="connsiteY75" fmla="*/ 513219 h 1010640"/>
                      <a:gd name="connsiteX76" fmla="*/ 1553044 w 1554975"/>
                      <a:gd name="connsiteY76" fmla="*/ 505853 h 1010640"/>
                      <a:gd name="connsiteX77" fmla="*/ 1549361 w 1554975"/>
                      <a:gd name="connsiteY77" fmla="*/ 499414 h 1010640"/>
                      <a:gd name="connsiteX78" fmla="*/ 1547088 w 1554975"/>
                      <a:gd name="connsiteY78" fmla="*/ 494804 h 1010640"/>
                      <a:gd name="connsiteX79" fmla="*/ 1491373 w 1554975"/>
                      <a:gd name="connsiteY79" fmla="*/ 383184 h 1010640"/>
                      <a:gd name="connsiteX80" fmla="*/ 1437906 w 1554975"/>
                      <a:gd name="connsiteY80" fmla="*/ 276021 h 1010640"/>
                      <a:gd name="connsiteX81" fmla="*/ 1435773 w 1554975"/>
                      <a:gd name="connsiteY81" fmla="*/ 270929 h 1010640"/>
                      <a:gd name="connsiteX82" fmla="*/ 1432610 w 1554975"/>
                      <a:gd name="connsiteY82" fmla="*/ 266293 h 1010640"/>
                      <a:gd name="connsiteX83" fmla="*/ 1403845 w 1554975"/>
                      <a:gd name="connsiteY83" fmla="*/ 251498 h 1010640"/>
                      <a:gd name="connsiteX84" fmla="*/ 1360144 w 1554975"/>
                      <a:gd name="connsiteY84" fmla="*/ 164363 h 1010640"/>
                      <a:gd name="connsiteX85" fmla="*/ 1354188 w 1554975"/>
                      <a:gd name="connsiteY85" fmla="*/ 154448 h 1010640"/>
                      <a:gd name="connsiteX86" fmla="*/ 1345711 w 1554975"/>
                      <a:gd name="connsiteY86" fmla="*/ 146681 h 1010640"/>
                      <a:gd name="connsiteX87" fmla="*/ 1335252 w 1554975"/>
                      <a:gd name="connsiteY87" fmla="*/ 141596 h 1010640"/>
                      <a:gd name="connsiteX88" fmla="*/ 1322260 w 1554975"/>
                      <a:gd name="connsiteY88" fmla="*/ 139725 h 1010640"/>
                      <a:gd name="connsiteX89" fmla="*/ 1273124 w 1554975"/>
                      <a:gd name="connsiteY89" fmla="*/ 143891 h 1010640"/>
                      <a:gd name="connsiteX90" fmla="*/ 1217472 w 1554975"/>
                      <a:gd name="connsiteY90" fmla="*/ 32512 h 1010640"/>
                      <a:gd name="connsiteX91" fmla="*/ 1185740 w 1554975"/>
                      <a:gd name="connsiteY91" fmla="*/ 4170 h 1010640"/>
                      <a:gd name="connsiteX92" fmla="*/ 1169339 w 1554975"/>
                      <a:gd name="connsiteY92" fmla="*/ 1612 h 1010640"/>
                      <a:gd name="connsiteX93" fmla="*/ 1150497 w 1554975"/>
                      <a:gd name="connsiteY93" fmla="*/ 4927 h 1010640"/>
                      <a:gd name="connsiteX94" fmla="*/ 1134149 w 1554975"/>
                      <a:gd name="connsiteY94" fmla="*/ 14147 h 1010640"/>
                      <a:gd name="connsiteX95" fmla="*/ 1121642 w 1554975"/>
                      <a:gd name="connsiteY95" fmla="*/ 28187 h 1010640"/>
                      <a:gd name="connsiteX96" fmla="*/ 1114323 w 1554975"/>
                      <a:gd name="connsiteY96" fmla="*/ 45961 h 1010640"/>
                      <a:gd name="connsiteX97" fmla="*/ 1111910 w 1554975"/>
                      <a:gd name="connsiteY97" fmla="*/ 56769 h 1010640"/>
                      <a:gd name="connsiteX98" fmla="*/ 1099070 w 1554975"/>
                      <a:gd name="connsiteY98" fmla="*/ 31267 h 1010640"/>
                      <a:gd name="connsiteX99" fmla="*/ 1071575 w 1554975"/>
                      <a:gd name="connsiteY99" fmla="*/ 4132 h 1010640"/>
                      <a:gd name="connsiteX100" fmla="*/ 1061503 w 1554975"/>
                      <a:gd name="connsiteY100" fmla="*/ 1048 h 1010640"/>
                      <a:gd name="connsiteX101" fmla="*/ 1050798 w 1554975"/>
                      <a:gd name="connsiteY101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77244 w 1554975"/>
                      <a:gd name="connsiteY20" fmla="*/ 91402 h 1010640"/>
                      <a:gd name="connsiteX21" fmla="*/ 515505 w 1554975"/>
                      <a:gd name="connsiteY21" fmla="*/ 103759 h 1010640"/>
                      <a:gd name="connsiteX22" fmla="*/ 469860 w 1554975"/>
                      <a:gd name="connsiteY22" fmla="*/ 109283 h 1010640"/>
                      <a:gd name="connsiteX23" fmla="*/ 351090 w 1554975"/>
                      <a:gd name="connsiteY23" fmla="*/ 118276 h 1010640"/>
                      <a:gd name="connsiteX24" fmla="*/ 330330 w 1554975"/>
                      <a:gd name="connsiteY24" fmla="*/ 136163 h 1010640"/>
                      <a:gd name="connsiteX25" fmla="*/ 331812 w 1554975"/>
                      <a:gd name="connsiteY25" fmla="*/ 363296 h 1010640"/>
                      <a:gd name="connsiteX26" fmla="*/ 328434 w 1554975"/>
                      <a:gd name="connsiteY26" fmla="*/ 356755 h 1010640"/>
                      <a:gd name="connsiteX27" fmla="*/ 289318 w 1554975"/>
                      <a:gd name="connsiteY27" fmla="*/ 332524 h 1010640"/>
                      <a:gd name="connsiteX28" fmla="*/ 48552 w 1554975"/>
                      <a:gd name="connsiteY28" fmla="*/ 353377 h 1010640"/>
                      <a:gd name="connsiteX29" fmla="*/ 15090 w 1554975"/>
                      <a:gd name="connsiteY29" fmla="*/ 377626 h 1010640"/>
                      <a:gd name="connsiteX30" fmla="*/ 0 w 1554975"/>
                      <a:gd name="connsiteY30" fmla="*/ 728040 h 1010640"/>
                      <a:gd name="connsiteX31" fmla="*/ 1917 w 1554975"/>
                      <a:gd name="connsiteY31" fmla="*/ 735393 h 1010640"/>
                      <a:gd name="connsiteX32" fmla="*/ 5600 w 1554975"/>
                      <a:gd name="connsiteY32" fmla="*/ 741832 h 1010640"/>
                      <a:gd name="connsiteX33" fmla="*/ 72466 w 1554975"/>
                      <a:gd name="connsiteY33" fmla="*/ 875792 h 1010640"/>
                      <a:gd name="connsiteX34" fmla="*/ 117017 w 1554975"/>
                      <a:gd name="connsiteY34" fmla="*/ 965085 h 1010640"/>
                      <a:gd name="connsiteX35" fmla="*/ 119151 w 1554975"/>
                      <a:gd name="connsiteY35" fmla="*/ 970178 h 1010640"/>
                      <a:gd name="connsiteX36" fmla="*/ 122326 w 1554975"/>
                      <a:gd name="connsiteY36" fmla="*/ 974813 h 1010640"/>
                      <a:gd name="connsiteX37" fmla="*/ 156324 w 1554975"/>
                      <a:gd name="connsiteY37" fmla="*/ 989723 h 1010640"/>
                      <a:gd name="connsiteX38" fmla="*/ 438619 w 1554975"/>
                      <a:gd name="connsiteY38" fmla="*/ 965250 h 1010640"/>
                      <a:gd name="connsiteX39" fmla="*/ 442988 w 1554975"/>
                      <a:gd name="connsiteY39" fmla="*/ 964120 h 1010640"/>
                      <a:gd name="connsiteX40" fmla="*/ 446976 w 1554975"/>
                      <a:gd name="connsiteY40" fmla="*/ 962329 h 1010640"/>
                      <a:gd name="connsiteX41" fmla="*/ 452843 w 1554975"/>
                      <a:gd name="connsiteY41" fmla="*/ 966626 h 1010640"/>
                      <a:gd name="connsiteX42" fmla="*/ 459336 w 1554975"/>
                      <a:gd name="connsiteY42" fmla="*/ 969776 h 1010640"/>
                      <a:gd name="connsiteX43" fmla="*/ 466282 w 1554975"/>
                      <a:gd name="connsiteY43" fmla="*/ 971714 h 1010640"/>
                      <a:gd name="connsiteX44" fmla="*/ 475818 w 1554975"/>
                      <a:gd name="connsiteY44" fmla="*/ 972337 h 1010640"/>
                      <a:gd name="connsiteX45" fmla="*/ 561251 w 1554975"/>
                      <a:gd name="connsiteY45" fmla="*/ 964946 h 1010640"/>
                      <a:gd name="connsiteX46" fmla="*/ 594710 w 1554975"/>
                      <a:gd name="connsiteY46" fmla="*/ 940701 h 1010640"/>
                      <a:gd name="connsiteX47" fmla="*/ 598754 w 1554975"/>
                      <a:gd name="connsiteY47" fmla="*/ 901865 h 1010640"/>
                      <a:gd name="connsiteX48" fmla="*/ 602716 w 1554975"/>
                      <a:gd name="connsiteY48" fmla="*/ 902347 h 1010640"/>
                      <a:gd name="connsiteX49" fmla="*/ 1037755 w 1554975"/>
                      <a:gd name="connsiteY49" fmla="*/ 865022 h 1010640"/>
                      <a:gd name="connsiteX50" fmla="*/ 1070160 w 1554975"/>
                      <a:gd name="connsiteY50" fmla="*/ 843042 h 1010640"/>
                      <a:gd name="connsiteX51" fmla="*/ 1074127 w 1554975"/>
                      <a:gd name="connsiteY51" fmla="*/ 829919 h 1010640"/>
                      <a:gd name="connsiteX52" fmla="*/ 1123810 w 1554975"/>
                      <a:gd name="connsiteY52" fmla="*/ 928992 h 1010640"/>
                      <a:gd name="connsiteX53" fmla="*/ 1149145 w 1554975"/>
                      <a:gd name="connsiteY53" fmla="*/ 965053 h 1010640"/>
                      <a:gd name="connsiteX54" fmla="*/ 1185422 w 1554975"/>
                      <a:gd name="connsiteY54" fmla="*/ 991879 h 1010640"/>
                      <a:gd name="connsiteX55" fmla="*/ 1226554 w 1554975"/>
                      <a:gd name="connsiteY55" fmla="*/ 1006793 h 1010640"/>
                      <a:gd name="connsiteX56" fmla="*/ 1263345 w 1554975"/>
                      <a:gd name="connsiteY56" fmla="*/ 1010640 h 1010640"/>
                      <a:gd name="connsiteX57" fmla="*/ 1274051 w 1554975"/>
                      <a:gd name="connsiteY57" fmla="*/ 1010399 h 1010640"/>
                      <a:gd name="connsiteX58" fmla="*/ 1326498 w 1554975"/>
                      <a:gd name="connsiteY58" fmla="*/ 999571 h 1010640"/>
                      <a:gd name="connsiteX59" fmla="*/ 1370569 w 1554975"/>
                      <a:gd name="connsiteY59" fmla="*/ 977403 h 1010640"/>
                      <a:gd name="connsiteX60" fmla="*/ 1407765 w 1554975"/>
                      <a:gd name="connsiteY60" fmla="*/ 945834 h 1010640"/>
                      <a:gd name="connsiteX61" fmla="*/ 1434947 w 1554975"/>
                      <a:gd name="connsiteY61" fmla="*/ 905586 h 1010640"/>
                      <a:gd name="connsiteX62" fmla="*/ 1448695 w 1554975"/>
                      <a:gd name="connsiteY62" fmla="*/ 859035 h 1010640"/>
                      <a:gd name="connsiteX63" fmla="*/ 1450047 w 1554975"/>
                      <a:gd name="connsiteY63" fmla="*/ 843064 h 1010640"/>
                      <a:gd name="connsiteX64" fmla="*/ 1449789 w 1554975"/>
                      <a:gd name="connsiteY64" fmla="*/ 827413 h 1010640"/>
                      <a:gd name="connsiteX65" fmla="*/ 1447860 w 1554975"/>
                      <a:gd name="connsiteY65" fmla="*/ 812031 h 1010640"/>
                      <a:gd name="connsiteX66" fmla="*/ 1444240 w 1554975"/>
                      <a:gd name="connsiteY66" fmla="*/ 796811 h 1010640"/>
                      <a:gd name="connsiteX67" fmla="*/ 1437386 w 1554975"/>
                      <a:gd name="connsiteY67" fmla="*/ 778306 h 1010640"/>
                      <a:gd name="connsiteX68" fmla="*/ 1425524 w 1554975"/>
                      <a:gd name="connsiteY68" fmla="*/ 754735 h 1010640"/>
                      <a:gd name="connsiteX69" fmla="*/ 1429448 w 1554975"/>
                      <a:gd name="connsiteY69" fmla="*/ 754392 h 1010640"/>
                      <a:gd name="connsiteX70" fmla="*/ 1462897 w 1554975"/>
                      <a:gd name="connsiteY70" fmla="*/ 730148 h 1010640"/>
                      <a:gd name="connsiteX71" fmla="*/ 1468767 w 1554975"/>
                      <a:gd name="connsiteY71" fmla="*/ 639356 h 1010640"/>
                      <a:gd name="connsiteX72" fmla="*/ 1515364 w 1554975"/>
                      <a:gd name="connsiteY72" fmla="*/ 635330 h 1010640"/>
                      <a:gd name="connsiteX73" fmla="*/ 1548818 w 1554975"/>
                      <a:gd name="connsiteY73" fmla="*/ 611091 h 1010640"/>
                      <a:gd name="connsiteX74" fmla="*/ 1554975 w 1554975"/>
                      <a:gd name="connsiteY74" fmla="*/ 513219 h 1010640"/>
                      <a:gd name="connsiteX75" fmla="*/ 1553044 w 1554975"/>
                      <a:gd name="connsiteY75" fmla="*/ 505853 h 1010640"/>
                      <a:gd name="connsiteX76" fmla="*/ 1549361 w 1554975"/>
                      <a:gd name="connsiteY76" fmla="*/ 499414 h 1010640"/>
                      <a:gd name="connsiteX77" fmla="*/ 1547088 w 1554975"/>
                      <a:gd name="connsiteY77" fmla="*/ 494804 h 1010640"/>
                      <a:gd name="connsiteX78" fmla="*/ 1491373 w 1554975"/>
                      <a:gd name="connsiteY78" fmla="*/ 383184 h 1010640"/>
                      <a:gd name="connsiteX79" fmla="*/ 1437906 w 1554975"/>
                      <a:gd name="connsiteY79" fmla="*/ 276021 h 1010640"/>
                      <a:gd name="connsiteX80" fmla="*/ 1435773 w 1554975"/>
                      <a:gd name="connsiteY80" fmla="*/ 270929 h 1010640"/>
                      <a:gd name="connsiteX81" fmla="*/ 1432610 w 1554975"/>
                      <a:gd name="connsiteY81" fmla="*/ 266293 h 1010640"/>
                      <a:gd name="connsiteX82" fmla="*/ 1403845 w 1554975"/>
                      <a:gd name="connsiteY82" fmla="*/ 251498 h 1010640"/>
                      <a:gd name="connsiteX83" fmla="*/ 1360144 w 1554975"/>
                      <a:gd name="connsiteY83" fmla="*/ 164363 h 1010640"/>
                      <a:gd name="connsiteX84" fmla="*/ 1354188 w 1554975"/>
                      <a:gd name="connsiteY84" fmla="*/ 154448 h 1010640"/>
                      <a:gd name="connsiteX85" fmla="*/ 1345711 w 1554975"/>
                      <a:gd name="connsiteY85" fmla="*/ 146681 h 1010640"/>
                      <a:gd name="connsiteX86" fmla="*/ 1335252 w 1554975"/>
                      <a:gd name="connsiteY86" fmla="*/ 141596 h 1010640"/>
                      <a:gd name="connsiteX87" fmla="*/ 1322260 w 1554975"/>
                      <a:gd name="connsiteY87" fmla="*/ 139725 h 1010640"/>
                      <a:gd name="connsiteX88" fmla="*/ 1273124 w 1554975"/>
                      <a:gd name="connsiteY88" fmla="*/ 143891 h 1010640"/>
                      <a:gd name="connsiteX89" fmla="*/ 1217472 w 1554975"/>
                      <a:gd name="connsiteY89" fmla="*/ 32512 h 1010640"/>
                      <a:gd name="connsiteX90" fmla="*/ 1185740 w 1554975"/>
                      <a:gd name="connsiteY90" fmla="*/ 4170 h 1010640"/>
                      <a:gd name="connsiteX91" fmla="*/ 1169339 w 1554975"/>
                      <a:gd name="connsiteY91" fmla="*/ 1612 h 1010640"/>
                      <a:gd name="connsiteX92" fmla="*/ 1150497 w 1554975"/>
                      <a:gd name="connsiteY92" fmla="*/ 4927 h 1010640"/>
                      <a:gd name="connsiteX93" fmla="*/ 1134149 w 1554975"/>
                      <a:gd name="connsiteY93" fmla="*/ 14147 h 1010640"/>
                      <a:gd name="connsiteX94" fmla="*/ 1121642 w 1554975"/>
                      <a:gd name="connsiteY94" fmla="*/ 28187 h 1010640"/>
                      <a:gd name="connsiteX95" fmla="*/ 1114323 w 1554975"/>
                      <a:gd name="connsiteY95" fmla="*/ 45961 h 1010640"/>
                      <a:gd name="connsiteX96" fmla="*/ 1111910 w 1554975"/>
                      <a:gd name="connsiteY96" fmla="*/ 56769 h 1010640"/>
                      <a:gd name="connsiteX97" fmla="*/ 1099070 w 1554975"/>
                      <a:gd name="connsiteY97" fmla="*/ 31267 h 1010640"/>
                      <a:gd name="connsiteX98" fmla="*/ 1071575 w 1554975"/>
                      <a:gd name="connsiteY98" fmla="*/ 4132 h 1010640"/>
                      <a:gd name="connsiteX99" fmla="*/ 1061503 w 1554975"/>
                      <a:gd name="connsiteY99" fmla="*/ 1048 h 1010640"/>
                      <a:gd name="connsiteX100" fmla="*/ 1050798 w 1554975"/>
                      <a:gd name="connsiteY100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655154 w 1554975"/>
                      <a:gd name="connsiteY19" fmla="*/ 94145 h 1010640"/>
                      <a:gd name="connsiteX20" fmla="*/ 515505 w 1554975"/>
                      <a:gd name="connsiteY20" fmla="*/ 103759 h 1010640"/>
                      <a:gd name="connsiteX21" fmla="*/ 469860 w 1554975"/>
                      <a:gd name="connsiteY21" fmla="*/ 109283 h 1010640"/>
                      <a:gd name="connsiteX22" fmla="*/ 351090 w 1554975"/>
                      <a:gd name="connsiteY22" fmla="*/ 118276 h 1010640"/>
                      <a:gd name="connsiteX23" fmla="*/ 330330 w 1554975"/>
                      <a:gd name="connsiteY23" fmla="*/ 136163 h 1010640"/>
                      <a:gd name="connsiteX24" fmla="*/ 331812 w 1554975"/>
                      <a:gd name="connsiteY24" fmla="*/ 363296 h 1010640"/>
                      <a:gd name="connsiteX25" fmla="*/ 328434 w 1554975"/>
                      <a:gd name="connsiteY25" fmla="*/ 356755 h 1010640"/>
                      <a:gd name="connsiteX26" fmla="*/ 289318 w 1554975"/>
                      <a:gd name="connsiteY26" fmla="*/ 332524 h 1010640"/>
                      <a:gd name="connsiteX27" fmla="*/ 48552 w 1554975"/>
                      <a:gd name="connsiteY27" fmla="*/ 353377 h 1010640"/>
                      <a:gd name="connsiteX28" fmla="*/ 15090 w 1554975"/>
                      <a:gd name="connsiteY28" fmla="*/ 377626 h 1010640"/>
                      <a:gd name="connsiteX29" fmla="*/ 0 w 1554975"/>
                      <a:gd name="connsiteY29" fmla="*/ 728040 h 1010640"/>
                      <a:gd name="connsiteX30" fmla="*/ 1917 w 1554975"/>
                      <a:gd name="connsiteY30" fmla="*/ 735393 h 1010640"/>
                      <a:gd name="connsiteX31" fmla="*/ 5600 w 1554975"/>
                      <a:gd name="connsiteY31" fmla="*/ 741832 h 1010640"/>
                      <a:gd name="connsiteX32" fmla="*/ 72466 w 1554975"/>
                      <a:gd name="connsiteY32" fmla="*/ 875792 h 1010640"/>
                      <a:gd name="connsiteX33" fmla="*/ 117017 w 1554975"/>
                      <a:gd name="connsiteY33" fmla="*/ 965085 h 1010640"/>
                      <a:gd name="connsiteX34" fmla="*/ 119151 w 1554975"/>
                      <a:gd name="connsiteY34" fmla="*/ 970178 h 1010640"/>
                      <a:gd name="connsiteX35" fmla="*/ 122326 w 1554975"/>
                      <a:gd name="connsiteY35" fmla="*/ 974813 h 1010640"/>
                      <a:gd name="connsiteX36" fmla="*/ 156324 w 1554975"/>
                      <a:gd name="connsiteY36" fmla="*/ 989723 h 1010640"/>
                      <a:gd name="connsiteX37" fmla="*/ 438619 w 1554975"/>
                      <a:gd name="connsiteY37" fmla="*/ 965250 h 1010640"/>
                      <a:gd name="connsiteX38" fmla="*/ 442988 w 1554975"/>
                      <a:gd name="connsiteY38" fmla="*/ 964120 h 1010640"/>
                      <a:gd name="connsiteX39" fmla="*/ 446976 w 1554975"/>
                      <a:gd name="connsiteY39" fmla="*/ 962329 h 1010640"/>
                      <a:gd name="connsiteX40" fmla="*/ 452843 w 1554975"/>
                      <a:gd name="connsiteY40" fmla="*/ 966626 h 1010640"/>
                      <a:gd name="connsiteX41" fmla="*/ 459336 w 1554975"/>
                      <a:gd name="connsiteY41" fmla="*/ 969776 h 1010640"/>
                      <a:gd name="connsiteX42" fmla="*/ 466282 w 1554975"/>
                      <a:gd name="connsiteY42" fmla="*/ 971714 h 1010640"/>
                      <a:gd name="connsiteX43" fmla="*/ 475818 w 1554975"/>
                      <a:gd name="connsiteY43" fmla="*/ 972337 h 1010640"/>
                      <a:gd name="connsiteX44" fmla="*/ 561251 w 1554975"/>
                      <a:gd name="connsiteY44" fmla="*/ 964946 h 1010640"/>
                      <a:gd name="connsiteX45" fmla="*/ 594710 w 1554975"/>
                      <a:gd name="connsiteY45" fmla="*/ 940701 h 1010640"/>
                      <a:gd name="connsiteX46" fmla="*/ 598754 w 1554975"/>
                      <a:gd name="connsiteY46" fmla="*/ 901865 h 1010640"/>
                      <a:gd name="connsiteX47" fmla="*/ 602716 w 1554975"/>
                      <a:gd name="connsiteY47" fmla="*/ 902347 h 1010640"/>
                      <a:gd name="connsiteX48" fmla="*/ 1037755 w 1554975"/>
                      <a:gd name="connsiteY48" fmla="*/ 865022 h 1010640"/>
                      <a:gd name="connsiteX49" fmla="*/ 1070160 w 1554975"/>
                      <a:gd name="connsiteY49" fmla="*/ 843042 h 1010640"/>
                      <a:gd name="connsiteX50" fmla="*/ 1074127 w 1554975"/>
                      <a:gd name="connsiteY50" fmla="*/ 829919 h 1010640"/>
                      <a:gd name="connsiteX51" fmla="*/ 1123810 w 1554975"/>
                      <a:gd name="connsiteY51" fmla="*/ 928992 h 1010640"/>
                      <a:gd name="connsiteX52" fmla="*/ 1149145 w 1554975"/>
                      <a:gd name="connsiteY52" fmla="*/ 965053 h 1010640"/>
                      <a:gd name="connsiteX53" fmla="*/ 1185422 w 1554975"/>
                      <a:gd name="connsiteY53" fmla="*/ 991879 h 1010640"/>
                      <a:gd name="connsiteX54" fmla="*/ 1226554 w 1554975"/>
                      <a:gd name="connsiteY54" fmla="*/ 1006793 h 1010640"/>
                      <a:gd name="connsiteX55" fmla="*/ 1263345 w 1554975"/>
                      <a:gd name="connsiteY55" fmla="*/ 1010640 h 1010640"/>
                      <a:gd name="connsiteX56" fmla="*/ 1274051 w 1554975"/>
                      <a:gd name="connsiteY56" fmla="*/ 1010399 h 1010640"/>
                      <a:gd name="connsiteX57" fmla="*/ 1326498 w 1554975"/>
                      <a:gd name="connsiteY57" fmla="*/ 999571 h 1010640"/>
                      <a:gd name="connsiteX58" fmla="*/ 1370569 w 1554975"/>
                      <a:gd name="connsiteY58" fmla="*/ 977403 h 1010640"/>
                      <a:gd name="connsiteX59" fmla="*/ 1407765 w 1554975"/>
                      <a:gd name="connsiteY59" fmla="*/ 945834 h 1010640"/>
                      <a:gd name="connsiteX60" fmla="*/ 1434947 w 1554975"/>
                      <a:gd name="connsiteY60" fmla="*/ 905586 h 1010640"/>
                      <a:gd name="connsiteX61" fmla="*/ 1448695 w 1554975"/>
                      <a:gd name="connsiteY61" fmla="*/ 859035 h 1010640"/>
                      <a:gd name="connsiteX62" fmla="*/ 1450047 w 1554975"/>
                      <a:gd name="connsiteY62" fmla="*/ 843064 h 1010640"/>
                      <a:gd name="connsiteX63" fmla="*/ 1449789 w 1554975"/>
                      <a:gd name="connsiteY63" fmla="*/ 827413 h 1010640"/>
                      <a:gd name="connsiteX64" fmla="*/ 1447860 w 1554975"/>
                      <a:gd name="connsiteY64" fmla="*/ 812031 h 1010640"/>
                      <a:gd name="connsiteX65" fmla="*/ 1444240 w 1554975"/>
                      <a:gd name="connsiteY65" fmla="*/ 796811 h 1010640"/>
                      <a:gd name="connsiteX66" fmla="*/ 1437386 w 1554975"/>
                      <a:gd name="connsiteY66" fmla="*/ 778306 h 1010640"/>
                      <a:gd name="connsiteX67" fmla="*/ 1425524 w 1554975"/>
                      <a:gd name="connsiteY67" fmla="*/ 754735 h 1010640"/>
                      <a:gd name="connsiteX68" fmla="*/ 1429448 w 1554975"/>
                      <a:gd name="connsiteY68" fmla="*/ 754392 h 1010640"/>
                      <a:gd name="connsiteX69" fmla="*/ 1462897 w 1554975"/>
                      <a:gd name="connsiteY69" fmla="*/ 730148 h 1010640"/>
                      <a:gd name="connsiteX70" fmla="*/ 1468767 w 1554975"/>
                      <a:gd name="connsiteY70" fmla="*/ 639356 h 1010640"/>
                      <a:gd name="connsiteX71" fmla="*/ 1515364 w 1554975"/>
                      <a:gd name="connsiteY71" fmla="*/ 635330 h 1010640"/>
                      <a:gd name="connsiteX72" fmla="*/ 1548818 w 1554975"/>
                      <a:gd name="connsiteY72" fmla="*/ 611091 h 1010640"/>
                      <a:gd name="connsiteX73" fmla="*/ 1554975 w 1554975"/>
                      <a:gd name="connsiteY73" fmla="*/ 513219 h 1010640"/>
                      <a:gd name="connsiteX74" fmla="*/ 1553044 w 1554975"/>
                      <a:gd name="connsiteY74" fmla="*/ 505853 h 1010640"/>
                      <a:gd name="connsiteX75" fmla="*/ 1549361 w 1554975"/>
                      <a:gd name="connsiteY75" fmla="*/ 499414 h 1010640"/>
                      <a:gd name="connsiteX76" fmla="*/ 1547088 w 1554975"/>
                      <a:gd name="connsiteY76" fmla="*/ 494804 h 1010640"/>
                      <a:gd name="connsiteX77" fmla="*/ 1491373 w 1554975"/>
                      <a:gd name="connsiteY77" fmla="*/ 383184 h 1010640"/>
                      <a:gd name="connsiteX78" fmla="*/ 1437906 w 1554975"/>
                      <a:gd name="connsiteY78" fmla="*/ 276021 h 1010640"/>
                      <a:gd name="connsiteX79" fmla="*/ 1435773 w 1554975"/>
                      <a:gd name="connsiteY79" fmla="*/ 270929 h 1010640"/>
                      <a:gd name="connsiteX80" fmla="*/ 1432610 w 1554975"/>
                      <a:gd name="connsiteY80" fmla="*/ 266293 h 1010640"/>
                      <a:gd name="connsiteX81" fmla="*/ 1403845 w 1554975"/>
                      <a:gd name="connsiteY81" fmla="*/ 251498 h 1010640"/>
                      <a:gd name="connsiteX82" fmla="*/ 1360144 w 1554975"/>
                      <a:gd name="connsiteY82" fmla="*/ 164363 h 1010640"/>
                      <a:gd name="connsiteX83" fmla="*/ 1354188 w 1554975"/>
                      <a:gd name="connsiteY83" fmla="*/ 154448 h 1010640"/>
                      <a:gd name="connsiteX84" fmla="*/ 1345711 w 1554975"/>
                      <a:gd name="connsiteY84" fmla="*/ 146681 h 1010640"/>
                      <a:gd name="connsiteX85" fmla="*/ 1335252 w 1554975"/>
                      <a:gd name="connsiteY85" fmla="*/ 141596 h 1010640"/>
                      <a:gd name="connsiteX86" fmla="*/ 1322260 w 1554975"/>
                      <a:gd name="connsiteY86" fmla="*/ 139725 h 1010640"/>
                      <a:gd name="connsiteX87" fmla="*/ 1273124 w 1554975"/>
                      <a:gd name="connsiteY87" fmla="*/ 143891 h 1010640"/>
                      <a:gd name="connsiteX88" fmla="*/ 1217472 w 1554975"/>
                      <a:gd name="connsiteY88" fmla="*/ 32512 h 1010640"/>
                      <a:gd name="connsiteX89" fmla="*/ 1185740 w 1554975"/>
                      <a:gd name="connsiteY89" fmla="*/ 4170 h 1010640"/>
                      <a:gd name="connsiteX90" fmla="*/ 1169339 w 1554975"/>
                      <a:gd name="connsiteY90" fmla="*/ 1612 h 1010640"/>
                      <a:gd name="connsiteX91" fmla="*/ 1150497 w 1554975"/>
                      <a:gd name="connsiteY91" fmla="*/ 4927 h 1010640"/>
                      <a:gd name="connsiteX92" fmla="*/ 1134149 w 1554975"/>
                      <a:gd name="connsiteY92" fmla="*/ 14147 h 1010640"/>
                      <a:gd name="connsiteX93" fmla="*/ 1121642 w 1554975"/>
                      <a:gd name="connsiteY93" fmla="*/ 28187 h 1010640"/>
                      <a:gd name="connsiteX94" fmla="*/ 1114323 w 1554975"/>
                      <a:gd name="connsiteY94" fmla="*/ 45961 h 1010640"/>
                      <a:gd name="connsiteX95" fmla="*/ 1111910 w 1554975"/>
                      <a:gd name="connsiteY95" fmla="*/ 56769 h 1010640"/>
                      <a:gd name="connsiteX96" fmla="*/ 1099070 w 1554975"/>
                      <a:gd name="connsiteY96" fmla="*/ 31267 h 1010640"/>
                      <a:gd name="connsiteX97" fmla="*/ 1071575 w 1554975"/>
                      <a:gd name="connsiteY97" fmla="*/ 4132 h 1010640"/>
                      <a:gd name="connsiteX98" fmla="*/ 1061503 w 1554975"/>
                      <a:gd name="connsiteY98" fmla="*/ 1048 h 1010640"/>
                      <a:gd name="connsiteX99" fmla="*/ 1050798 w 1554975"/>
                      <a:gd name="connsiteY99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6782 w 1554975"/>
                      <a:gd name="connsiteY17" fmla="*/ 54445 h 1010640"/>
                      <a:gd name="connsiteX18" fmla="*/ 761481 w 1554975"/>
                      <a:gd name="connsiteY18" fmla="*/ 75209 h 1010640"/>
                      <a:gd name="connsiteX19" fmla="*/ 515505 w 1554975"/>
                      <a:gd name="connsiteY19" fmla="*/ 103759 h 1010640"/>
                      <a:gd name="connsiteX20" fmla="*/ 469860 w 1554975"/>
                      <a:gd name="connsiteY20" fmla="*/ 109283 h 1010640"/>
                      <a:gd name="connsiteX21" fmla="*/ 351090 w 1554975"/>
                      <a:gd name="connsiteY21" fmla="*/ 118276 h 1010640"/>
                      <a:gd name="connsiteX22" fmla="*/ 330330 w 1554975"/>
                      <a:gd name="connsiteY22" fmla="*/ 136163 h 1010640"/>
                      <a:gd name="connsiteX23" fmla="*/ 331812 w 1554975"/>
                      <a:gd name="connsiteY23" fmla="*/ 363296 h 1010640"/>
                      <a:gd name="connsiteX24" fmla="*/ 328434 w 1554975"/>
                      <a:gd name="connsiteY24" fmla="*/ 356755 h 1010640"/>
                      <a:gd name="connsiteX25" fmla="*/ 289318 w 1554975"/>
                      <a:gd name="connsiteY25" fmla="*/ 332524 h 1010640"/>
                      <a:gd name="connsiteX26" fmla="*/ 48552 w 1554975"/>
                      <a:gd name="connsiteY26" fmla="*/ 353377 h 1010640"/>
                      <a:gd name="connsiteX27" fmla="*/ 15090 w 1554975"/>
                      <a:gd name="connsiteY27" fmla="*/ 377626 h 1010640"/>
                      <a:gd name="connsiteX28" fmla="*/ 0 w 1554975"/>
                      <a:gd name="connsiteY28" fmla="*/ 728040 h 1010640"/>
                      <a:gd name="connsiteX29" fmla="*/ 1917 w 1554975"/>
                      <a:gd name="connsiteY29" fmla="*/ 735393 h 1010640"/>
                      <a:gd name="connsiteX30" fmla="*/ 5600 w 1554975"/>
                      <a:gd name="connsiteY30" fmla="*/ 741832 h 1010640"/>
                      <a:gd name="connsiteX31" fmla="*/ 72466 w 1554975"/>
                      <a:gd name="connsiteY31" fmla="*/ 875792 h 1010640"/>
                      <a:gd name="connsiteX32" fmla="*/ 117017 w 1554975"/>
                      <a:gd name="connsiteY32" fmla="*/ 965085 h 1010640"/>
                      <a:gd name="connsiteX33" fmla="*/ 119151 w 1554975"/>
                      <a:gd name="connsiteY33" fmla="*/ 970178 h 1010640"/>
                      <a:gd name="connsiteX34" fmla="*/ 122326 w 1554975"/>
                      <a:gd name="connsiteY34" fmla="*/ 974813 h 1010640"/>
                      <a:gd name="connsiteX35" fmla="*/ 156324 w 1554975"/>
                      <a:gd name="connsiteY35" fmla="*/ 989723 h 1010640"/>
                      <a:gd name="connsiteX36" fmla="*/ 438619 w 1554975"/>
                      <a:gd name="connsiteY36" fmla="*/ 965250 h 1010640"/>
                      <a:gd name="connsiteX37" fmla="*/ 442988 w 1554975"/>
                      <a:gd name="connsiteY37" fmla="*/ 964120 h 1010640"/>
                      <a:gd name="connsiteX38" fmla="*/ 446976 w 1554975"/>
                      <a:gd name="connsiteY38" fmla="*/ 962329 h 1010640"/>
                      <a:gd name="connsiteX39" fmla="*/ 452843 w 1554975"/>
                      <a:gd name="connsiteY39" fmla="*/ 966626 h 1010640"/>
                      <a:gd name="connsiteX40" fmla="*/ 459336 w 1554975"/>
                      <a:gd name="connsiteY40" fmla="*/ 969776 h 1010640"/>
                      <a:gd name="connsiteX41" fmla="*/ 466282 w 1554975"/>
                      <a:gd name="connsiteY41" fmla="*/ 971714 h 1010640"/>
                      <a:gd name="connsiteX42" fmla="*/ 475818 w 1554975"/>
                      <a:gd name="connsiteY42" fmla="*/ 972337 h 1010640"/>
                      <a:gd name="connsiteX43" fmla="*/ 561251 w 1554975"/>
                      <a:gd name="connsiteY43" fmla="*/ 964946 h 1010640"/>
                      <a:gd name="connsiteX44" fmla="*/ 594710 w 1554975"/>
                      <a:gd name="connsiteY44" fmla="*/ 940701 h 1010640"/>
                      <a:gd name="connsiteX45" fmla="*/ 598754 w 1554975"/>
                      <a:gd name="connsiteY45" fmla="*/ 901865 h 1010640"/>
                      <a:gd name="connsiteX46" fmla="*/ 602716 w 1554975"/>
                      <a:gd name="connsiteY46" fmla="*/ 902347 h 1010640"/>
                      <a:gd name="connsiteX47" fmla="*/ 1037755 w 1554975"/>
                      <a:gd name="connsiteY47" fmla="*/ 865022 h 1010640"/>
                      <a:gd name="connsiteX48" fmla="*/ 1070160 w 1554975"/>
                      <a:gd name="connsiteY48" fmla="*/ 843042 h 1010640"/>
                      <a:gd name="connsiteX49" fmla="*/ 1074127 w 1554975"/>
                      <a:gd name="connsiteY49" fmla="*/ 829919 h 1010640"/>
                      <a:gd name="connsiteX50" fmla="*/ 1123810 w 1554975"/>
                      <a:gd name="connsiteY50" fmla="*/ 928992 h 1010640"/>
                      <a:gd name="connsiteX51" fmla="*/ 1149145 w 1554975"/>
                      <a:gd name="connsiteY51" fmla="*/ 965053 h 1010640"/>
                      <a:gd name="connsiteX52" fmla="*/ 1185422 w 1554975"/>
                      <a:gd name="connsiteY52" fmla="*/ 991879 h 1010640"/>
                      <a:gd name="connsiteX53" fmla="*/ 1226554 w 1554975"/>
                      <a:gd name="connsiteY53" fmla="*/ 1006793 h 1010640"/>
                      <a:gd name="connsiteX54" fmla="*/ 1263345 w 1554975"/>
                      <a:gd name="connsiteY54" fmla="*/ 1010640 h 1010640"/>
                      <a:gd name="connsiteX55" fmla="*/ 1274051 w 1554975"/>
                      <a:gd name="connsiteY55" fmla="*/ 1010399 h 1010640"/>
                      <a:gd name="connsiteX56" fmla="*/ 1326498 w 1554975"/>
                      <a:gd name="connsiteY56" fmla="*/ 999571 h 1010640"/>
                      <a:gd name="connsiteX57" fmla="*/ 1370569 w 1554975"/>
                      <a:gd name="connsiteY57" fmla="*/ 977403 h 1010640"/>
                      <a:gd name="connsiteX58" fmla="*/ 1407765 w 1554975"/>
                      <a:gd name="connsiteY58" fmla="*/ 945834 h 1010640"/>
                      <a:gd name="connsiteX59" fmla="*/ 1434947 w 1554975"/>
                      <a:gd name="connsiteY59" fmla="*/ 905586 h 1010640"/>
                      <a:gd name="connsiteX60" fmla="*/ 1448695 w 1554975"/>
                      <a:gd name="connsiteY60" fmla="*/ 859035 h 1010640"/>
                      <a:gd name="connsiteX61" fmla="*/ 1450047 w 1554975"/>
                      <a:gd name="connsiteY61" fmla="*/ 843064 h 1010640"/>
                      <a:gd name="connsiteX62" fmla="*/ 1449789 w 1554975"/>
                      <a:gd name="connsiteY62" fmla="*/ 827413 h 1010640"/>
                      <a:gd name="connsiteX63" fmla="*/ 1447860 w 1554975"/>
                      <a:gd name="connsiteY63" fmla="*/ 812031 h 1010640"/>
                      <a:gd name="connsiteX64" fmla="*/ 1444240 w 1554975"/>
                      <a:gd name="connsiteY64" fmla="*/ 796811 h 1010640"/>
                      <a:gd name="connsiteX65" fmla="*/ 1437386 w 1554975"/>
                      <a:gd name="connsiteY65" fmla="*/ 778306 h 1010640"/>
                      <a:gd name="connsiteX66" fmla="*/ 1425524 w 1554975"/>
                      <a:gd name="connsiteY66" fmla="*/ 754735 h 1010640"/>
                      <a:gd name="connsiteX67" fmla="*/ 1429448 w 1554975"/>
                      <a:gd name="connsiteY67" fmla="*/ 754392 h 1010640"/>
                      <a:gd name="connsiteX68" fmla="*/ 1462897 w 1554975"/>
                      <a:gd name="connsiteY68" fmla="*/ 730148 h 1010640"/>
                      <a:gd name="connsiteX69" fmla="*/ 1468767 w 1554975"/>
                      <a:gd name="connsiteY69" fmla="*/ 639356 h 1010640"/>
                      <a:gd name="connsiteX70" fmla="*/ 1515364 w 1554975"/>
                      <a:gd name="connsiteY70" fmla="*/ 635330 h 1010640"/>
                      <a:gd name="connsiteX71" fmla="*/ 1548818 w 1554975"/>
                      <a:gd name="connsiteY71" fmla="*/ 611091 h 1010640"/>
                      <a:gd name="connsiteX72" fmla="*/ 1554975 w 1554975"/>
                      <a:gd name="connsiteY72" fmla="*/ 513219 h 1010640"/>
                      <a:gd name="connsiteX73" fmla="*/ 1553044 w 1554975"/>
                      <a:gd name="connsiteY73" fmla="*/ 505853 h 1010640"/>
                      <a:gd name="connsiteX74" fmla="*/ 1549361 w 1554975"/>
                      <a:gd name="connsiteY74" fmla="*/ 499414 h 1010640"/>
                      <a:gd name="connsiteX75" fmla="*/ 1547088 w 1554975"/>
                      <a:gd name="connsiteY75" fmla="*/ 494804 h 1010640"/>
                      <a:gd name="connsiteX76" fmla="*/ 1491373 w 1554975"/>
                      <a:gd name="connsiteY76" fmla="*/ 383184 h 1010640"/>
                      <a:gd name="connsiteX77" fmla="*/ 1437906 w 1554975"/>
                      <a:gd name="connsiteY77" fmla="*/ 276021 h 1010640"/>
                      <a:gd name="connsiteX78" fmla="*/ 1435773 w 1554975"/>
                      <a:gd name="connsiteY78" fmla="*/ 270929 h 1010640"/>
                      <a:gd name="connsiteX79" fmla="*/ 1432610 w 1554975"/>
                      <a:gd name="connsiteY79" fmla="*/ 266293 h 1010640"/>
                      <a:gd name="connsiteX80" fmla="*/ 1403845 w 1554975"/>
                      <a:gd name="connsiteY80" fmla="*/ 251498 h 1010640"/>
                      <a:gd name="connsiteX81" fmla="*/ 1360144 w 1554975"/>
                      <a:gd name="connsiteY81" fmla="*/ 164363 h 1010640"/>
                      <a:gd name="connsiteX82" fmla="*/ 1354188 w 1554975"/>
                      <a:gd name="connsiteY82" fmla="*/ 154448 h 1010640"/>
                      <a:gd name="connsiteX83" fmla="*/ 1345711 w 1554975"/>
                      <a:gd name="connsiteY83" fmla="*/ 146681 h 1010640"/>
                      <a:gd name="connsiteX84" fmla="*/ 1335252 w 1554975"/>
                      <a:gd name="connsiteY84" fmla="*/ 141596 h 1010640"/>
                      <a:gd name="connsiteX85" fmla="*/ 1322260 w 1554975"/>
                      <a:gd name="connsiteY85" fmla="*/ 139725 h 1010640"/>
                      <a:gd name="connsiteX86" fmla="*/ 1273124 w 1554975"/>
                      <a:gd name="connsiteY86" fmla="*/ 143891 h 1010640"/>
                      <a:gd name="connsiteX87" fmla="*/ 1217472 w 1554975"/>
                      <a:gd name="connsiteY87" fmla="*/ 32512 h 1010640"/>
                      <a:gd name="connsiteX88" fmla="*/ 1185740 w 1554975"/>
                      <a:gd name="connsiteY88" fmla="*/ 4170 h 1010640"/>
                      <a:gd name="connsiteX89" fmla="*/ 1169339 w 1554975"/>
                      <a:gd name="connsiteY89" fmla="*/ 1612 h 1010640"/>
                      <a:gd name="connsiteX90" fmla="*/ 1150497 w 1554975"/>
                      <a:gd name="connsiteY90" fmla="*/ 4927 h 1010640"/>
                      <a:gd name="connsiteX91" fmla="*/ 1134149 w 1554975"/>
                      <a:gd name="connsiteY91" fmla="*/ 14147 h 1010640"/>
                      <a:gd name="connsiteX92" fmla="*/ 1121642 w 1554975"/>
                      <a:gd name="connsiteY92" fmla="*/ 28187 h 1010640"/>
                      <a:gd name="connsiteX93" fmla="*/ 1114323 w 1554975"/>
                      <a:gd name="connsiteY93" fmla="*/ 45961 h 1010640"/>
                      <a:gd name="connsiteX94" fmla="*/ 1111910 w 1554975"/>
                      <a:gd name="connsiteY94" fmla="*/ 56769 h 1010640"/>
                      <a:gd name="connsiteX95" fmla="*/ 1099070 w 1554975"/>
                      <a:gd name="connsiteY95" fmla="*/ 31267 h 1010640"/>
                      <a:gd name="connsiteX96" fmla="*/ 1071575 w 1554975"/>
                      <a:gd name="connsiteY96" fmla="*/ 4132 h 1010640"/>
                      <a:gd name="connsiteX97" fmla="*/ 1061503 w 1554975"/>
                      <a:gd name="connsiteY97" fmla="*/ 1048 h 1010640"/>
                      <a:gd name="connsiteX98" fmla="*/ 1050798 w 1554975"/>
                      <a:gd name="connsiteY98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5194 w 1554975"/>
                      <a:gd name="connsiteY17" fmla="*/ 68732 h 1010640"/>
                      <a:gd name="connsiteX18" fmla="*/ 761481 w 1554975"/>
                      <a:gd name="connsiteY18" fmla="*/ 75209 h 1010640"/>
                      <a:gd name="connsiteX19" fmla="*/ 515505 w 1554975"/>
                      <a:gd name="connsiteY19" fmla="*/ 103759 h 1010640"/>
                      <a:gd name="connsiteX20" fmla="*/ 469860 w 1554975"/>
                      <a:gd name="connsiteY20" fmla="*/ 109283 h 1010640"/>
                      <a:gd name="connsiteX21" fmla="*/ 351090 w 1554975"/>
                      <a:gd name="connsiteY21" fmla="*/ 118276 h 1010640"/>
                      <a:gd name="connsiteX22" fmla="*/ 330330 w 1554975"/>
                      <a:gd name="connsiteY22" fmla="*/ 136163 h 1010640"/>
                      <a:gd name="connsiteX23" fmla="*/ 331812 w 1554975"/>
                      <a:gd name="connsiteY23" fmla="*/ 363296 h 1010640"/>
                      <a:gd name="connsiteX24" fmla="*/ 328434 w 1554975"/>
                      <a:gd name="connsiteY24" fmla="*/ 356755 h 1010640"/>
                      <a:gd name="connsiteX25" fmla="*/ 289318 w 1554975"/>
                      <a:gd name="connsiteY25" fmla="*/ 332524 h 1010640"/>
                      <a:gd name="connsiteX26" fmla="*/ 48552 w 1554975"/>
                      <a:gd name="connsiteY26" fmla="*/ 353377 h 1010640"/>
                      <a:gd name="connsiteX27" fmla="*/ 15090 w 1554975"/>
                      <a:gd name="connsiteY27" fmla="*/ 377626 h 1010640"/>
                      <a:gd name="connsiteX28" fmla="*/ 0 w 1554975"/>
                      <a:gd name="connsiteY28" fmla="*/ 728040 h 1010640"/>
                      <a:gd name="connsiteX29" fmla="*/ 1917 w 1554975"/>
                      <a:gd name="connsiteY29" fmla="*/ 735393 h 1010640"/>
                      <a:gd name="connsiteX30" fmla="*/ 5600 w 1554975"/>
                      <a:gd name="connsiteY30" fmla="*/ 741832 h 1010640"/>
                      <a:gd name="connsiteX31" fmla="*/ 72466 w 1554975"/>
                      <a:gd name="connsiteY31" fmla="*/ 875792 h 1010640"/>
                      <a:gd name="connsiteX32" fmla="*/ 117017 w 1554975"/>
                      <a:gd name="connsiteY32" fmla="*/ 965085 h 1010640"/>
                      <a:gd name="connsiteX33" fmla="*/ 119151 w 1554975"/>
                      <a:gd name="connsiteY33" fmla="*/ 970178 h 1010640"/>
                      <a:gd name="connsiteX34" fmla="*/ 122326 w 1554975"/>
                      <a:gd name="connsiteY34" fmla="*/ 974813 h 1010640"/>
                      <a:gd name="connsiteX35" fmla="*/ 156324 w 1554975"/>
                      <a:gd name="connsiteY35" fmla="*/ 989723 h 1010640"/>
                      <a:gd name="connsiteX36" fmla="*/ 438619 w 1554975"/>
                      <a:gd name="connsiteY36" fmla="*/ 965250 h 1010640"/>
                      <a:gd name="connsiteX37" fmla="*/ 442988 w 1554975"/>
                      <a:gd name="connsiteY37" fmla="*/ 964120 h 1010640"/>
                      <a:gd name="connsiteX38" fmla="*/ 446976 w 1554975"/>
                      <a:gd name="connsiteY38" fmla="*/ 962329 h 1010640"/>
                      <a:gd name="connsiteX39" fmla="*/ 452843 w 1554975"/>
                      <a:gd name="connsiteY39" fmla="*/ 966626 h 1010640"/>
                      <a:gd name="connsiteX40" fmla="*/ 459336 w 1554975"/>
                      <a:gd name="connsiteY40" fmla="*/ 969776 h 1010640"/>
                      <a:gd name="connsiteX41" fmla="*/ 466282 w 1554975"/>
                      <a:gd name="connsiteY41" fmla="*/ 971714 h 1010640"/>
                      <a:gd name="connsiteX42" fmla="*/ 475818 w 1554975"/>
                      <a:gd name="connsiteY42" fmla="*/ 972337 h 1010640"/>
                      <a:gd name="connsiteX43" fmla="*/ 561251 w 1554975"/>
                      <a:gd name="connsiteY43" fmla="*/ 964946 h 1010640"/>
                      <a:gd name="connsiteX44" fmla="*/ 594710 w 1554975"/>
                      <a:gd name="connsiteY44" fmla="*/ 940701 h 1010640"/>
                      <a:gd name="connsiteX45" fmla="*/ 598754 w 1554975"/>
                      <a:gd name="connsiteY45" fmla="*/ 901865 h 1010640"/>
                      <a:gd name="connsiteX46" fmla="*/ 602716 w 1554975"/>
                      <a:gd name="connsiteY46" fmla="*/ 902347 h 1010640"/>
                      <a:gd name="connsiteX47" fmla="*/ 1037755 w 1554975"/>
                      <a:gd name="connsiteY47" fmla="*/ 865022 h 1010640"/>
                      <a:gd name="connsiteX48" fmla="*/ 1070160 w 1554975"/>
                      <a:gd name="connsiteY48" fmla="*/ 843042 h 1010640"/>
                      <a:gd name="connsiteX49" fmla="*/ 1074127 w 1554975"/>
                      <a:gd name="connsiteY49" fmla="*/ 829919 h 1010640"/>
                      <a:gd name="connsiteX50" fmla="*/ 1123810 w 1554975"/>
                      <a:gd name="connsiteY50" fmla="*/ 928992 h 1010640"/>
                      <a:gd name="connsiteX51" fmla="*/ 1149145 w 1554975"/>
                      <a:gd name="connsiteY51" fmla="*/ 965053 h 1010640"/>
                      <a:gd name="connsiteX52" fmla="*/ 1185422 w 1554975"/>
                      <a:gd name="connsiteY52" fmla="*/ 991879 h 1010640"/>
                      <a:gd name="connsiteX53" fmla="*/ 1226554 w 1554975"/>
                      <a:gd name="connsiteY53" fmla="*/ 1006793 h 1010640"/>
                      <a:gd name="connsiteX54" fmla="*/ 1263345 w 1554975"/>
                      <a:gd name="connsiteY54" fmla="*/ 1010640 h 1010640"/>
                      <a:gd name="connsiteX55" fmla="*/ 1274051 w 1554975"/>
                      <a:gd name="connsiteY55" fmla="*/ 1010399 h 1010640"/>
                      <a:gd name="connsiteX56" fmla="*/ 1326498 w 1554975"/>
                      <a:gd name="connsiteY56" fmla="*/ 999571 h 1010640"/>
                      <a:gd name="connsiteX57" fmla="*/ 1370569 w 1554975"/>
                      <a:gd name="connsiteY57" fmla="*/ 977403 h 1010640"/>
                      <a:gd name="connsiteX58" fmla="*/ 1407765 w 1554975"/>
                      <a:gd name="connsiteY58" fmla="*/ 945834 h 1010640"/>
                      <a:gd name="connsiteX59" fmla="*/ 1434947 w 1554975"/>
                      <a:gd name="connsiteY59" fmla="*/ 905586 h 1010640"/>
                      <a:gd name="connsiteX60" fmla="*/ 1448695 w 1554975"/>
                      <a:gd name="connsiteY60" fmla="*/ 859035 h 1010640"/>
                      <a:gd name="connsiteX61" fmla="*/ 1450047 w 1554975"/>
                      <a:gd name="connsiteY61" fmla="*/ 843064 h 1010640"/>
                      <a:gd name="connsiteX62" fmla="*/ 1449789 w 1554975"/>
                      <a:gd name="connsiteY62" fmla="*/ 827413 h 1010640"/>
                      <a:gd name="connsiteX63" fmla="*/ 1447860 w 1554975"/>
                      <a:gd name="connsiteY63" fmla="*/ 812031 h 1010640"/>
                      <a:gd name="connsiteX64" fmla="*/ 1444240 w 1554975"/>
                      <a:gd name="connsiteY64" fmla="*/ 796811 h 1010640"/>
                      <a:gd name="connsiteX65" fmla="*/ 1437386 w 1554975"/>
                      <a:gd name="connsiteY65" fmla="*/ 778306 h 1010640"/>
                      <a:gd name="connsiteX66" fmla="*/ 1425524 w 1554975"/>
                      <a:gd name="connsiteY66" fmla="*/ 754735 h 1010640"/>
                      <a:gd name="connsiteX67" fmla="*/ 1429448 w 1554975"/>
                      <a:gd name="connsiteY67" fmla="*/ 754392 h 1010640"/>
                      <a:gd name="connsiteX68" fmla="*/ 1462897 w 1554975"/>
                      <a:gd name="connsiteY68" fmla="*/ 730148 h 1010640"/>
                      <a:gd name="connsiteX69" fmla="*/ 1468767 w 1554975"/>
                      <a:gd name="connsiteY69" fmla="*/ 639356 h 1010640"/>
                      <a:gd name="connsiteX70" fmla="*/ 1515364 w 1554975"/>
                      <a:gd name="connsiteY70" fmla="*/ 635330 h 1010640"/>
                      <a:gd name="connsiteX71" fmla="*/ 1548818 w 1554975"/>
                      <a:gd name="connsiteY71" fmla="*/ 611091 h 1010640"/>
                      <a:gd name="connsiteX72" fmla="*/ 1554975 w 1554975"/>
                      <a:gd name="connsiteY72" fmla="*/ 513219 h 1010640"/>
                      <a:gd name="connsiteX73" fmla="*/ 1553044 w 1554975"/>
                      <a:gd name="connsiteY73" fmla="*/ 505853 h 1010640"/>
                      <a:gd name="connsiteX74" fmla="*/ 1549361 w 1554975"/>
                      <a:gd name="connsiteY74" fmla="*/ 499414 h 1010640"/>
                      <a:gd name="connsiteX75" fmla="*/ 1547088 w 1554975"/>
                      <a:gd name="connsiteY75" fmla="*/ 494804 h 1010640"/>
                      <a:gd name="connsiteX76" fmla="*/ 1491373 w 1554975"/>
                      <a:gd name="connsiteY76" fmla="*/ 383184 h 1010640"/>
                      <a:gd name="connsiteX77" fmla="*/ 1437906 w 1554975"/>
                      <a:gd name="connsiteY77" fmla="*/ 276021 h 1010640"/>
                      <a:gd name="connsiteX78" fmla="*/ 1435773 w 1554975"/>
                      <a:gd name="connsiteY78" fmla="*/ 270929 h 1010640"/>
                      <a:gd name="connsiteX79" fmla="*/ 1432610 w 1554975"/>
                      <a:gd name="connsiteY79" fmla="*/ 266293 h 1010640"/>
                      <a:gd name="connsiteX80" fmla="*/ 1403845 w 1554975"/>
                      <a:gd name="connsiteY80" fmla="*/ 251498 h 1010640"/>
                      <a:gd name="connsiteX81" fmla="*/ 1360144 w 1554975"/>
                      <a:gd name="connsiteY81" fmla="*/ 164363 h 1010640"/>
                      <a:gd name="connsiteX82" fmla="*/ 1354188 w 1554975"/>
                      <a:gd name="connsiteY82" fmla="*/ 154448 h 1010640"/>
                      <a:gd name="connsiteX83" fmla="*/ 1345711 w 1554975"/>
                      <a:gd name="connsiteY83" fmla="*/ 146681 h 1010640"/>
                      <a:gd name="connsiteX84" fmla="*/ 1335252 w 1554975"/>
                      <a:gd name="connsiteY84" fmla="*/ 141596 h 1010640"/>
                      <a:gd name="connsiteX85" fmla="*/ 1322260 w 1554975"/>
                      <a:gd name="connsiteY85" fmla="*/ 139725 h 1010640"/>
                      <a:gd name="connsiteX86" fmla="*/ 1273124 w 1554975"/>
                      <a:gd name="connsiteY86" fmla="*/ 143891 h 1010640"/>
                      <a:gd name="connsiteX87" fmla="*/ 1217472 w 1554975"/>
                      <a:gd name="connsiteY87" fmla="*/ 32512 h 1010640"/>
                      <a:gd name="connsiteX88" fmla="*/ 1185740 w 1554975"/>
                      <a:gd name="connsiteY88" fmla="*/ 4170 h 1010640"/>
                      <a:gd name="connsiteX89" fmla="*/ 1169339 w 1554975"/>
                      <a:gd name="connsiteY89" fmla="*/ 1612 h 1010640"/>
                      <a:gd name="connsiteX90" fmla="*/ 1150497 w 1554975"/>
                      <a:gd name="connsiteY90" fmla="*/ 4927 h 1010640"/>
                      <a:gd name="connsiteX91" fmla="*/ 1134149 w 1554975"/>
                      <a:gd name="connsiteY91" fmla="*/ 14147 h 1010640"/>
                      <a:gd name="connsiteX92" fmla="*/ 1121642 w 1554975"/>
                      <a:gd name="connsiteY92" fmla="*/ 28187 h 1010640"/>
                      <a:gd name="connsiteX93" fmla="*/ 1114323 w 1554975"/>
                      <a:gd name="connsiteY93" fmla="*/ 45961 h 1010640"/>
                      <a:gd name="connsiteX94" fmla="*/ 1111910 w 1554975"/>
                      <a:gd name="connsiteY94" fmla="*/ 56769 h 1010640"/>
                      <a:gd name="connsiteX95" fmla="*/ 1099070 w 1554975"/>
                      <a:gd name="connsiteY95" fmla="*/ 31267 h 1010640"/>
                      <a:gd name="connsiteX96" fmla="*/ 1071575 w 1554975"/>
                      <a:gd name="connsiteY96" fmla="*/ 4132 h 1010640"/>
                      <a:gd name="connsiteX97" fmla="*/ 1061503 w 1554975"/>
                      <a:gd name="connsiteY97" fmla="*/ 1048 h 1010640"/>
                      <a:gd name="connsiteX98" fmla="*/ 1050798 w 1554975"/>
                      <a:gd name="connsiteY98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5194 w 1554975"/>
                      <a:gd name="connsiteY17" fmla="*/ 68732 h 1010640"/>
                      <a:gd name="connsiteX18" fmla="*/ 515505 w 1554975"/>
                      <a:gd name="connsiteY18" fmla="*/ 103759 h 1010640"/>
                      <a:gd name="connsiteX19" fmla="*/ 469860 w 1554975"/>
                      <a:gd name="connsiteY19" fmla="*/ 109283 h 1010640"/>
                      <a:gd name="connsiteX20" fmla="*/ 351090 w 1554975"/>
                      <a:gd name="connsiteY20" fmla="*/ 118276 h 1010640"/>
                      <a:gd name="connsiteX21" fmla="*/ 330330 w 1554975"/>
                      <a:gd name="connsiteY21" fmla="*/ 136163 h 1010640"/>
                      <a:gd name="connsiteX22" fmla="*/ 331812 w 1554975"/>
                      <a:gd name="connsiteY22" fmla="*/ 363296 h 1010640"/>
                      <a:gd name="connsiteX23" fmla="*/ 328434 w 1554975"/>
                      <a:gd name="connsiteY23" fmla="*/ 356755 h 1010640"/>
                      <a:gd name="connsiteX24" fmla="*/ 289318 w 1554975"/>
                      <a:gd name="connsiteY24" fmla="*/ 332524 h 1010640"/>
                      <a:gd name="connsiteX25" fmla="*/ 48552 w 1554975"/>
                      <a:gd name="connsiteY25" fmla="*/ 353377 h 1010640"/>
                      <a:gd name="connsiteX26" fmla="*/ 15090 w 1554975"/>
                      <a:gd name="connsiteY26" fmla="*/ 377626 h 1010640"/>
                      <a:gd name="connsiteX27" fmla="*/ 0 w 1554975"/>
                      <a:gd name="connsiteY27" fmla="*/ 728040 h 1010640"/>
                      <a:gd name="connsiteX28" fmla="*/ 1917 w 1554975"/>
                      <a:gd name="connsiteY28" fmla="*/ 735393 h 1010640"/>
                      <a:gd name="connsiteX29" fmla="*/ 5600 w 1554975"/>
                      <a:gd name="connsiteY29" fmla="*/ 741832 h 1010640"/>
                      <a:gd name="connsiteX30" fmla="*/ 72466 w 1554975"/>
                      <a:gd name="connsiteY30" fmla="*/ 875792 h 1010640"/>
                      <a:gd name="connsiteX31" fmla="*/ 117017 w 1554975"/>
                      <a:gd name="connsiteY31" fmla="*/ 965085 h 1010640"/>
                      <a:gd name="connsiteX32" fmla="*/ 119151 w 1554975"/>
                      <a:gd name="connsiteY32" fmla="*/ 970178 h 1010640"/>
                      <a:gd name="connsiteX33" fmla="*/ 122326 w 1554975"/>
                      <a:gd name="connsiteY33" fmla="*/ 974813 h 1010640"/>
                      <a:gd name="connsiteX34" fmla="*/ 156324 w 1554975"/>
                      <a:gd name="connsiteY34" fmla="*/ 989723 h 1010640"/>
                      <a:gd name="connsiteX35" fmla="*/ 438619 w 1554975"/>
                      <a:gd name="connsiteY35" fmla="*/ 965250 h 1010640"/>
                      <a:gd name="connsiteX36" fmla="*/ 442988 w 1554975"/>
                      <a:gd name="connsiteY36" fmla="*/ 964120 h 1010640"/>
                      <a:gd name="connsiteX37" fmla="*/ 446976 w 1554975"/>
                      <a:gd name="connsiteY37" fmla="*/ 962329 h 1010640"/>
                      <a:gd name="connsiteX38" fmla="*/ 452843 w 1554975"/>
                      <a:gd name="connsiteY38" fmla="*/ 966626 h 1010640"/>
                      <a:gd name="connsiteX39" fmla="*/ 459336 w 1554975"/>
                      <a:gd name="connsiteY39" fmla="*/ 969776 h 1010640"/>
                      <a:gd name="connsiteX40" fmla="*/ 466282 w 1554975"/>
                      <a:gd name="connsiteY40" fmla="*/ 971714 h 1010640"/>
                      <a:gd name="connsiteX41" fmla="*/ 475818 w 1554975"/>
                      <a:gd name="connsiteY41" fmla="*/ 972337 h 1010640"/>
                      <a:gd name="connsiteX42" fmla="*/ 561251 w 1554975"/>
                      <a:gd name="connsiteY42" fmla="*/ 964946 h 1010640"/>
                      <a:gd name="connsiteX43" fmla="*/ 594710 w 1554975"/>
                      <a:gd name="connsiteY43" fmla="*/ 940701 h 1010640"/>
                      <a:gd name="connsiteX44" fmla="*/ 598754 w 1554975"/>
                      <a:gd name="connsiteY44" fmla="*/ 901865 h 1010640"/>
                      <a:gd name="connsiteX45" fmla="*/ 602716 w 1554975"/>
                      <a:gd name="connsiteY45" fmla="*/ 902347 h 1010640"/>
                      <a:gd name="connsiteX46" fmla="*/ 1037755 w 1554975"/>
                      <a:gd name="connsiteY46" fmla="*/ 865022 h 1010640"/>
                      <a:gd name="connsiteX47" fmla="*/ 1070160 w 1554975"/>
                      <a:gd name="connsiteY47" fmla="*/ 843042 h 1010640"/>
                      <a:gd name="connsiteX48" fmla="*/ 1074127 w 1554975"/>
                      <a:gd name="connsiteY48" fmla="*/ 829919 h 1010640"/>
                      <a:gd name="connsiteX49" fmla="*/ 1123810 w 1554975"/>
                      <a:gd name="connsiteY49" fmla="*/ 928992 h 1010640"/>
                      <a:gd name="connsiteX50" fmla="*/ 1149145 w 1554975"/>
                      <a:gd name="connsiteY50" fmla="*/ 965053 h 1010640"/>
                      <a:gd name="connsiteX51" fmla="*/ 1185422 w 1554975"/>
                      <a:gd name="connsiteY51" fmla="*/ 991879 h 1010640"/>
                      <a:gd name="connsiteX52" fmla="*/ 1226554 w 1554975"/>
                      <a:gd name="connsiteY52" fmla="*/ 1006793 h 1010640"/>
                      <a:gd name="connsiteX53" fmla="*/ 1263345 w 1554975"/>
                      <a:gd name="connsiteY53" fmla="*/ 1010640 h 1010640"/>
                      <a:gd name="connsiteX54" fmla="*/ 1274051 w 1554975"/>
                      <a:gd name="connsiteY54" fmla="*/ 1010399 h 1010640"/>
                      <a:gd name="connsiteX55" fmla="*/ 1326498 w 1554975"/>
                      <a:gd name="connsiteY55" fmla="*/ 999571 h 1010640"/>
                      <a:gd name="connsiteX56" fmla="*/ 1370569 w 1554975"/>
                      <a:gd name="connsiteY56" fmla="*/ 977403 h 1010640"/>
                      <a:gd name="connsiteX57" fmla="*/ 1407765 w 1554975"/>
                      <a:gd name="connsiteY57" fmla="*/ 945834 h 1010640"/>
                      <a:gd name="connsiteX58" fmla="*/ 1434947 w 1554975"/>
                      <a:gd name="connsiteY58" fmla="*/ 905586 h 1010640"/>
                      <a:gd name="connsiteX59" fmla="*/ 1448695 w 1554975"/>
                      <a:gd name="connsiteY59" fmla="*/ 859035 h 1010640"/>
                      <a:gd name="connsiteX60" fmla="*/ 1450047 w 1554975"/>
                      <a:gd name="connsiteY60" fmla="*/ 843064 h 1010640"/>
                      <a:gd name="connsiteX61" fmla="*/ 1449789 w 1554975"/>
                      <a:gd name="connsiteY61" fmla="*/ 827413 h 1010640"/>
                      <a:gd name="connsiteX62" fmla="*/ 1447860 w 1554975"/>
                      <a:gd name="connsiteY62" fmla="*/ 812031 h 1010640"/>
                      <a:gd name="connsiteX63" fmla="*/ 1444240 w 1554975"/>
                      <a:gd name="connsiteY63" fmla="*/ 796811 h 1010640"/>
                      <a:gd name="connsiteX64" fmla="*/ 1437386 w 1554975"/>
                      <a:gd name="connsiteY64" fmla="*/ 778306 h 1010640"/>
                      <a:gd name="connsiteX65" fmla="*/ 1425524 w 1554975"/>
                      <a:gd name="connsiteY65" fmla="*/ 754735 h 1010640"/>
                      <a:gd name="connsiteX66" fmla="*/ 1429448 w 1554975"/>
                      <a:gd name="connsiteY66" fmla="*/ 754392 h 1010640"/>
                      <a:gd name="connsiteX67" fmla="*/ 1462897 w 1554975"/>
                      <a:gd name="connsiteY67" fmla="*/ 730148 h 1010640"/>
                      <a:gd name="connsiteX68" fmla="*/ 1468767 w 1554975"/>
                      <a:gd name="connsiteY68" fmla="*/ 639356 h 1010640"/>
                      <a:gd name="connsiteX69" fmla="*/ 1515364 w 1554975"/>
                      <a:gd name="connsiteY69" fmla="*/ 635330 h 1010640"/>
                      <a:gd name="connsiteX70" fmla="*/ 1548818 w 1554975"/>
                      <a:gd name="connsiteY70" fmla="*/ 611091 h 1010640"/>
                      <a:gd name="connsiteX71" fmla="*/ 1554975 w 1554975"/>
                      <a:gd name="connsiteY71" fmla="*/ 513219 h 1010640"/>
                      <a:gd name="connsiteX72" fmla="*/ 1553044 w 1554975"/>
                      <a:gd name="connsiteY72" fmla="*/ 505853 h 1010640"/>
                      <a:gd name="connsiteX73" fmla="*/ 1549361 w 1554975"/>
                      <a:gd name="connsiteY73" fmla="*/ 499414 h 1010640"/>
                      <a:gd name="connsiteX74" fmla="*/ 1547088 w 1554975"/>
                      <a:gd name="connsiteY74" fmla="*/ 494804 h 1010640"/>
                      <a:gd name="connsiteX75" fmla="*/ 1491373 w 1554975"/>
                      <a:gd name="connsiteY75" fmla="*/ 383184 h 1010640"/>
                      <a:gd name="connsiteX76" fmla="*/ 1437906 w 1554975"/>
                      <a:gd name="connsiteY76" fmla="*/ 276021 h 1010640"/>
                      <a:gd name="connsiteX77" fmla="*/ 1435773 w 1554975"/>
                      <a:gd name="connsiteY77" fmla="*/ 270929 h 1010640"/>
                      <a:gd name="connsiteX78" fmla="*/ 1432610 w 1554975"/>
                      <a:gd name="connsiteY78" fmla="*/ 266293 h 1010640"/>
                      <a:gd name="connsiteX79" fmla="*/ 1403845 w 1554975"/>
                      <a:gd name="connsiteY79" fmla="*/ 251498 h 1010640"/>
                      <a:gd name="connsiteX80" fmla="*/ 1360144 w 1554975"/>
                      <a:gd name="connsiteY80" fmla="*/ 164363 h 1010640"/>
                      <a:gd name="connsiteX81" fmla="*/ 1354188 w 1554975"/>
                      <a:gd name="connsiteY81" fmla="*/ 154448 h 1010640"/>
                      <a:gd name="connsiteX82" fmla="*/ 1345711 w 1554975"/>
                      <a:gd name="connsiteY82" fmla="*/ 146681 h 1010640"/>
                      <a:gd name="connsiteX83" fmla="*/ 1335252 w 1554975"/>
                      <a:gd name="connsiteY83" fmla="*/ 141596 h 1010640"/>
                      <a:gd name="connsiteX84" fmla="*/ 1322260 w 1554975"/>
                      <a:gd name="connsiteY84" fmla="*/ 139725 h 1010640"/>
                      <a:gd name="connsiteX85" fmla="*/ 1273124 w 1554975"/>
                      <a:gd name="connsiteY85" fmla="*/ 143891 h 1010640"/>
                      <a:gd name="connsiteX86" fmla="*/ 1217472 w 1554975"/>
                      <a:gd name="connsiteY86" fmla="*/ 32512 h 1010640"/>
                      <a:gd name="connsiteX87" fmla="*/ 1185740 w 1554975"/>
                      <a:gd name="connsiteY87" fmla="*/ 4170 h 1010640"/>
                      <a:gd name="connsiteX88" fmla="*/ 1169339 w 1554975"/>
                      <a:gd name="connsiteY88" fmla="*/ 1612 h 1010640"/>
                      <a:gd name="connsiteX89" fmla="*/ 1150497 w 1554975"/>
                      <a:gd name="connsiteY89" fmla="*/ 4927 h 1010640"/>
                      <a:gd name="connsiteX90" fmla="*/ 1134149 w 1554975"/>
                      <a:gd name="connsiteY90" fmla="*/ 14147 h 1010640"/>
                      <a:gd name="connsiteX91" fmla="*/ 1121642 w 1554975"/>
                      <a:gd name="connsiteY91" fmla="*/ 28187 h 1010640"/>
                      <a:gd name="connsiteX92" fmla="*/ 1114323 w 1554975"/>
                      <a:gd name="connsiteY92" fmla="*/ 45961 h 1010640"/>
                      <a:gd name="connsiteX93" fmla="*/ 1111910 w 1554975"/>
                      <a:gd name="connsiteY93" fmla="*/ 56769 h 1010640"/>
                      <a:gd name="connsiteX94" fmla="*/ 1099070 w 1554975"/>
                      <a:gd name="connsiteY94" fmla="*/ 31267 h 1010640"/>
                      <a:gd name="connsiteX95" fmla="*/ 1071575 w 1554975"/>
                      <a:gd name="connsiteY95" fmla="*/ 4132 h 1010640"/>
                      <a:gd name="connsiteX96" fmla="*/ 1061503 w 1554975"/>
                      <a:gd name="connsiteY96" fmla="*/ 1048 h 1010640"/>
                      <a:gd name="connsiteX97" fmla="*/ 1050798 w 1554975"/>
                      <a:gd name="connsiteY97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5194 w 1554975"/>
                      <a:gd name="connsiteY17" fmla="*/ 68732 h 1010640"/>
                      <a:gd name="connsiteX18" fmla="*/ 469860 w 1554975"/>
                      <a:gd name="connsiteY18" fmla="*/ 109283 h 1010640"/>
                      <a:gd name="connsiteX19" fmla="*/ 351090 w 1554975"/>
                      <a:gd name="connsiteY19" fmla="*/ 118276 h 1010640"/>
                      <a:gd name="connsiteX20" fmla="*/ 330330 w 1554975"/>
                      <a:gd name="connsiteY20" fmla="*/ 136163 h 1010640"/>
                      <a:gd name="connsiteX21" fmla="*/ 331812 w 1554975"/>
                      <a:gd name="connsiteY21" fmla="*/ 363296 h 1010640"/>
                      <a:gd name="connsiteX22" fmla="*/ 328434 w 1554975"/>
                      <a:gd name="connsiteY22" fmla="*/ 356755 h 1010640"/>
                      <a:gd name="connsiteX23" fmla="*/ 289318 w 1554975"/>
                      <a:gd name="connsiteY23" fmla="*/ 332524 h 1010640"/>
                      <a:gd name="connsiteX24" fmla="*/ 48552 w 1554975"/>
                      <a:gd name="connsiteY24" fmla="*/ 353377 h 1010640"/>
                      <a:gd name="connsiteX25" fmla="*/ 15090 w 1554975"/>
                      <a:gd name="connsiteY25" fmla="*/ 377626 h 1010640"/>
                      <a:gd name="connsiteX26" fmla="*/ 0 w 1554975"/>
                      <a:gd name="connsiteY26" fmla="*/ 728040 h 1010640"/>
                      <a:gd name="connsiteX27" fmla="*/ 1917 w 1554975"/>
                      <a:gd name="connsiteY27" fmla="*/ 735393 h 1010640"/>
                      <a:gd name="connsiteX28" fmla="*/ 5600 w 1554975"/>
                      <a:gd name="connsiteY28" fmla="*/ 741832 h 1010640"/>
                      <a:gd name="connsiteX29" fmla="*/ 72466 w 1554975"/>
                      <a:gd name="connsiteY29" fmla="*/ 875792 h 1010640"/>
                      <a:gd name="connsiteX30" fmla="*/ 117017 w 1554975"/>
                      <a:gd name="connsiteY30" fmla="*/ 965085 h 1010640"/>
                      <a:gd name="connsiteX31" fmla="*/ 119151 w 1554975"/>
                      <a:gd name="connsiteY31" fmla="*/ 970178 h 1010640"/>
                      <a:gd name="connsiteX32" fmla="*/ 122326 w 1554975"/>
                      <a:gd name="connsiteY32" fmla="*/ 974813 h 1010640"/>
                      <a:gd name="connsiteX33" fmla="*/ 156324 w 1554975"/>
                      <a:gd name="connsiteY33" fmla="*/ 989723 h 1010640"/>
                      <a:gd name="connsiteX34" fmla="*/ 438619 w 1554975"/>
                      <a:gd name="connsiteY34" fmla="*/ 965250 h 1010640"/>
                      <a:gd name="connsiteX35" fmla="*/ 442988 w 1554975"/>
                      <a:gd name="connsiteY35" fmla="*/ 964120 h 1010640"/>
                      <a:gd name="connsiteX36" fmla="*/ 446976 w 1554975"/>
                      <a:gd name="connsiteY36" fmla="*/ 962329 h 1010640"/>
                      <a:gd name="connsiteX37" fmla="*/ 452843 w 1554975"/>
                      <a:gd name="connsiteY37" fmla="*/ 966626 h 1010640"/>
                      <a:gd name="connsiteX38" fmla="*/ 459336 w 1554975"/>
                      <a:gd name="connsiteY38" fmla="*/ 969776 h 1010640"/>
                      <a:gd name="connsiteX39" fmla="*/ 466282 w 1554975"/>
                      <a:gd name="connsiteY39" fmla="*/ 971714 h 1010640"/>
                      <a:gd name="connsiteX40" fmla="*/ 475818 w 1554975"/>
                      <a:gd name="connsiteY40" fmla="*/ 972337 h 1010640"/>
                      <a:gd name="connsiteX41" fmla="*/ 561251 w 1554975"/>
                      <a:gd name="connsiteY41" fmla="*/ 964946 h 1010640"/>
                      <a:gd name="connsiteX42" fmla="*/ 594710 w 1554975"/>
                      <a:gd name="connsiteY42" fmla="*/ 940701 h 1010640"/>
                      <a:gd name="connsiteX43" fmla="*/ 598754 w 1554975"/>
                      <a:gd name="connsiteY43" fmla="*/ 901865 h 1010640"/>
                      <a:gd name="connsiteX44" fmla="*/ 602716 w 1554975"/>
                      <a:gd name="connsiteY44" fmla="*/ 902347 h 1010640"/>
                      <a:gd name="connsiteX45" fmla="*/ 1037755 w 1554975"/>
                      <a:gd name="connsiteY45" fmla="*/ 865022 h 1010640"/>
                      <a:gd name="connsiteX46" fmla="*/ 1070160 w 1554975"/>
                      <a:gd name="connsiteY46" fmla="*/ 843042 h 1010640"/>
                      <a:gd name="connsiteX47" fmla="*/ 1074127 w 1554975"/>
                      <a:gd name="connsiteY47" fmla="*/ 829919 h 1010640"/>
                      <a:gd name="connsiteX48" fmla="*/ 1123810 w 1554975"/>
                      <a:gd name="connsiteY48" fmla="*/ 928992 h 1010640"/>
                      <a:gd name="connsiteX49" fmla="*/ 1149145 w 1554975"/>
                      <a:gd name="connsiteY49" fmla="*/ 965053 h 1010640"/>
                      <a:gd name="connsiteX50" fmla="*/ 1185422 w 1554975"/>
                      <a:gd name="connsiteY50" fmla="*/ 991879 h 1010640"/>
                      <a:gd name="connsiteX51" fmla="*/ 1226554 w 1554975"/>
                      <a:gd name="connsiteY51" fmla="*/ 1006793 h 1010640"/>
                      <a:gd name="connsiteX52" fmla="*/ 1263345 w 1554975"/>
                      <a:gd name="connsiteY52" fmla="*/ 1010640 h 1010640"/>
                      <a:gd name="connsiteX53" fmla="*/ 1274051 w 1554975"/>
                      <a:gd name="connsiteY53" fmla="*/ 1010399 h 1010640"/>
                      <a:gd name="connsiteX54" fmla="*/ 1326498 w 1554975"/>
                      <a:gd name="connsiteY54" fmla="*/ 999571 h 1010640"/>
                      <a:gd name="connsiteX55" fmla="*/ 1370569 w 1554975"/>
                      <a:gd name="connsiteY55" fmla="*/ 977403 h 1010640"/>
                      <a:gd name="connsiteX56" fmla="*/ 1407765 w 1554975"/>
                      <a:gd name="connsiteY56" fmla="*/ 945834 h 1010640"/>
                      <a:gd name="connsiteX57" fmla="*/ 1434947 w 1554975"/>
                      <a:gd name="connsiteY57" fmla="*/ 905586 h 1010640"/>
                      <a:gd name="connsiteX58" fmla="*/ 1448695 w 1554975"/>
                      <a:gd name="connsiteY58" fmla="*/ 859035 h 1010640"/>
                      <a:gd name="connsiteX59" fmla="*/ 1450047 w 1554975"/>
                      <a:gd name="connsiteY59" fmla="*/ 843064 h 1010640"/>
                      <a:gd name="connsiteX60" fmla="*/ 1449789 w 1554975"/>
                      <a:gd name="connsiteY60" fmla="*/ 827413 h 1010640"/>
                      <a:gd name="connsiteX61" fmla="*/ 1447860 w 1554975"/>
                      <a:gd name="connsiteY61" fmla="*/ 812031 h 1010640"/>
                      <a:gd name="connsiteX62" fmla="*/ 1444240 w 1554975"/>
                      <a:gd name="connsiteY62" fmla="*/ 796811 h 1010640"/>
                      <a:gd name="connsiteX63" fmla="*/ 1437386 w 1554975"/>
                      <a:gd name="connsiteY63" fmla="*/ 778306 h 1010640"/>
                      <a:gd name="connsiteX64" fmla="*/ 1425524 w 1554975"/>
                      <a:gd name="connsiteY64" fmla="*/ 754735 h 1010640"/>
                      <a:gd name="connsiteX65" fmla="*/ 1429448 w 1554975"/>
                      <a:gd name="connsiteY65" fmla="*/ 754392 h 1010640"/>
                      <a:gd name="connsiteX66" fmla="*/ 1462897 w 1554975"/>
                      <a:gd name="connsiteY66" fmla="*/ 730148 h 1010640"/>
                      <a:gd name="connsiteX67" fmla="*/ 1468767 w 1554975"/>
                      <a:gd name="connsiteY67" fmla="*/ 639356 h 1010640"/>
                      <a:gd name="connsiteX68" fmla="*/ 1515364 w 1554975"/>
                      <a:gd name="connsiteY68" fmla="*/ 635330 h 1010640"/>
                      <a:gd name="connsiteX69" fmla="*/ 1548818 w 1554975"/>
                      <a:gd name="connsiteY69" fmla="*/ 611091 h 1010640"/>
                      <a:gd name="connsiteX70" fmla="*/ 1554975 w 1554975"/>
                      <a:gd name="connsiteY70" fmla="*/ 513219 h 1010640"/>
                      <a:gd name="connsiteX71" fmla="*/ 1553044 w 1554975"/>
                      <a:gd name="connsiteY71" fmla="*/ 505853 h 1010640"/>
                      <a:gd name="connsiteX72" fmla="*/ 1549361 w 1554975"/>
                      <a:gd name="connsiteY72" fmla="*/ 499414 h 1010640"/>
                      <a:gd name="connsiteX73" fmla="*/ 1547088 w 1554975"/>
                      <a:gd name="connsiteY73" fmla="*/ 494804 h 1010640"/>
                      <a:gd name="connsiteX74" fmla="*/ 1491373 w 1554975"/>
                      <a:gd name="connsiteY74" fmla="*/ 383184 h 1010640"/>
                      <a:gd name="connsiteX75" fmla="*/ 1437906 w 1554975"/>
                      <a:gd name="connsiteY75" fmla="*/ 276021 h 1010640"/>
                      <a:gd name="connsiteX76" fmla="*/ 1435773 w 1554975"/>
                      <a:gd name="connsiteY76" fmla="*/ 270929 h 1010640"/>
                      <a:gd name="connsiteX77" fmla="*/ 1432610 w 1554975"/>
                      <a:gd name="connsiteY77" fmla="*/ 266293 h 1010640"/>
                      <a:gd name="connsiteX78" fmla="*/ 1403845 w 1554975"/>
                      <a:gd name="connsiteY78" fmla="*/ 251498 h 1010640"/>
                      <a:gd name="connsiteX79" fmla="*/ 1360144 w 1554975"/>
                      <a:gd name="connsiteY79" fmla="*/ 164363 h 1010640"/>
                      <a:gd name="connsiteX80" fmla="*/ 1354188 w 1554975"/>
                      <a:gd name="connsiteY80" fmla="*/ 154448 h 1010640"/>
                      <a:gd name="connsiteX81" fmla="*/ 1345711 w 1554975"/>
                      <a:gd name="connsiteY81" fmla="*/ 146681 h 1010640"/>
                      <a:gd name="connsiteX82" fmla="*/ 1335252 w 1554975"/>
                      <a:gd name="connsiteY82" fmla="*/ 141596 h 1010640"/>
                      <a:gd name="connsiteX83" fmla="*/ 1322260 w 1554975"/>
                      <a:gd name="connsiteY83" fmla="*/ 139725 h 1010640"/>
                      <a:gd name="connsiteX84" fmla="*/ 1273124 w 1554975"/>
                      <a:gd name="connsiteY84" fmla="*/ 143891 h 1010640"/>
                      <a:gd name="connsiteX85" fmla="*/ 1217472 w 1554975"/>
                      <a:gd name="connsiteY85" fmla="*/ 32512 h 1010640"/>
                      <a:gd name="connsiteX86" fmla="*/ 1185740 w 1554975"/>
                      <a:gd name="connsiteY86" fmla="*/ 4170 h 1010640"/>
                      <a:gd name="connsiteX87" fmla="*/ 1169339 w 1554975"/>
                      <a:gd name="connsiteY87" fmla="*/ 1612 h 1010640"/>
                      <a:gd name="connsiteX88" fmla="*/ 1150497 w 1554975"/>
                      <a:gd name="connsiteY88" fmla="*/ 4927 h 1010640"/>
                      <a:gd name="connsiteX89" fmla="*/ 1134149 w 1554975"/>
                      <a:gd name="connsiteY89" fmla="*/ 14147 h 1010640"/>
                      <a:gd name="connsiteX90" fmla="*/ 1121642 w 1554975"/>
                      <a:gd name="connsiteY90" fmla="*/ 28187 h 1010640"/>
                      <a:gd name="connsiteX91" fmla="*/ 1114323 w 1554975"/>
                      <a:gd name="connsiteY91" fmla="*/ 45961 h 1010640"/>
                      <a:gd name="connsiteX92" fmla="*/ 1111910 w 1554975"/>
                      <a:gd name="connsiteY92" fmla="*/ 56769 h 1010640"/>
                      <a:gd name="connsiteX93" fmla="*/ 1099070 w 1554975"/>
                      <a:gd name="connsiteY93" fmla="*/ 31267 h 1010640"/>
                      <a:gd name="connsiteX94" fmla="*/ 1071575 w 1554975"/>
                      <a:gd name="connsiteY94" fmla="*/ 4132 h 1010640"/>
                      <a:gd name="connsiteX95" fmla="*/ 1061503 w 1554975"/>
                      <a:gd name="connsiteY95" fmla="*/ 1048 h 1010640"/>
                      <a:gd name="connsiteX96" fmla="*/ 1050798 w 1554975"/>
                      <a:gd name="connsiteY96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25194 w 1554975"/>
                      <a:gd name="connsiteY17" fmla="*/ 68732 h 1010640"/>
                      <a:gd name="connsiteX18" fmla="*/ 351090 w 1554975"/>
                      <a:gd name="connsiteY18" fmla="*/ 118276 h 1010640"/>
                      <a:gd name="connsiteX19" fmla="*/ 330330 w 1554975"/>
                      <a:gd name="connsiteY19" fmla="*/ 136163 h 1010640"/>
                      <a:gd name="connsiteX20" fmla="*/ 331812 w 1554975"/>
                      <a:gd name="connsiteY20" fmla="*/ 363296 h 1010640"/>
                      <a:gd name="connsiteX21" fmla="*/ 328434 w 1554975"/>
                      <a:gd name="connsiteY21" fmla="*/ 356755 h 1010640"/>
                      <a:gd name="connsiteX22" fmla="*/ 289318 w 1554975"/>
                      <a:gd name="connsiteY22" fmla="*/ 332524 h 1010640"/>
                      <a:gd name="connsiteX23" fmla="*/ 48552 w 1554975"/>
                      <a:gd name="connsiteY23" fmla="*/ 353377 h 1010640"/>
                      <a:gd name="connsiteX24" fmla="*/ 15090 w 1554975"/>
                      <a:gd name="connsiteY24" fmla="*/ 377626 h 1010640"/>
                      <a:gd name="connsiteX25" fmla="*/ 0 w 1554975"/>
                      <a:gd name="connsiteY25" fmla="*/ 728040 h 1010640"/>
                      <a:gd name="connsiteX26" fmla="*/ 1917 w 1554975"/>
                      <a:gd name="connsiteY26" fmla="*/ 735393 h 1010640"/>
                      <a:gd name="connsiteX27" fmla="*/ 5600 w 1554975"/>
                      <a:gd name="connsiteY27" fmla="*/ 741832 h 1010640"/>
                      <a:gd name="connsiteX28" fmla="*/ 72466 w 1554975"/>
                      <a:gd name="connsiteY28" fmla="*/ 875792 h 1010640"/>
                      <a:gd name="connsiteX29" fmla="*/ 117017 w 1554975"/>
                      <a:gd name="connsiteY29" fmla="*/ 965085 h 1010640"/>
                      <a:gd name="connsiteX30" fmla="*/ 119151 w 1554975"/>
                      <a:gd name="connsiteY30" fmla="*/ 970178 h 1010640"/>
                      <a:gd name="connsiteX31" fmla="*/ 122326 w 1554975"/>
                      <a:gd name="connsiteY31" fmla="*/ 974813 h 1010640"/>
                      <a:gd name="connsiteX32" fmla="*/ 156324 w 1554975"/>
                      <a:gd name="connsiteY32" fmla="*/ 989723 h 1010640"/>
                      <a:gd name="connsiteX33" fmla="*/ 438619 w 1554975"/>
                      <a:gd name="connsiteY33" fmla="*/ 965250 h 1010640"/>
                      <a:gd name="connsiteX34" fmla="*/ 442988 w 1554975"/>
                      <a:gd name="connsiteY34" fmla="*/ 964120 h 1010640"/>
                      <a:gd name="connsiteX35" fmla="*/ 446976 w 1554975"/>
                      <a:gd name="connsiteY35" fmla="*/ 962329 h 1010640"/>
                      <a:gd name="connsiteX36" fmla="*/ 452843 w 1554975"/>
                      <a:gd name="connsiteY36" fmla="*/ 966626 h 1010640"/>
                      <a:gd name="connsiteX37" fmla="*/ 459336 w 1554975"/>
                      <a:gd name="connsiteY37" fmla="*/ 969776 h 1010640"/>
                      <a:gd name="connsiteX38" fmla="*/ 466282 w 1554975"/>
                      <a:gd name="connsiteY38" fmla="*/ 971714 h 1010640"/>
                      <a:gd name="connsiteX39" fmla="*/ 475818 w 1554975"/>
                      <a:gd name="connsiteY39" fmla="*/ 972337 h 1010640"/>
                      <a:gd name="connsiteX40" fmla="*/ 561251 w 1554975"/>
                      <a:gd name="connsiteY40" fmla="*/ 964946 h 1010640"/>
                      <a:gd name="connsiteX41" fmla="*/ 594710 w 1554975"/>
                      <a:gd name="connsiteY41" fmla="*/ 940701 h 1010640"/>
                      <a:gd name="connsiteX42" fmla="*/ 598754 w 1554975"/>
                      <a:gd name="connsiteY42" fmla="*/ 901865 h 1010640"/>
                      <a:gd name="connsiteX43" fmla="*/ 602716 w 1554975"/>
                      <a:gd name="connsiteY43" fmla="*/ 902347 h 1010640"/>
                      <a:gd name="connsiteX44" fmla="*/ 1037755 w 1554975"/>
                      <a:gd name="connsiteY44" fmla="*/ 865022 h 1010640"/>
                      <a:gd name="connsiteX45" fmla="*/ 1070160 w 1554975"/>
                      <a:gd name="connsiteY45" fmla="*/ 843042 h 1010640"/>
                      <a:gd name="connsiteX46" fmla="*/ 1074127 w 1554975"/>
                      <a:gd name="connsiteY46" fmla="*/ 829919 h 1010640"/>
                      <a:gd name="connsiteX47" fmla="*/ 1123810 w 1554975"/>
                      <a:gd name="connsiteY47" fmla="*/ 928992 h 1010640"/>
                      <a:gd name="connsiteX48" fmla="*/ 1149145 w 1554975"/>
                      <a:gd name="connsiteY48" fmla="*/ 965053 h 1010640"/>
                      <a:gd name="connsiteX49" fmla="*/ 1185422 w 1554975"/>
                      <a:gd name="connsiteY49" fmla="*/ 991879 h 1010640"/>
                      <a:gd name="connsiteX50" fmla="*/ 1226554 w 1554975"/>
                      <a:gd name="connsiteY50" fmla="*/ 1006793 h 1010640"/>
                      <a:gd name="connsiteX51" fmla="*/ 1263345 w 1554975"/>
                      <a:gd name="connsiteY51" fmla="*/ 1010640 h 1010640"/>
                      <a:gd name="connsiteX52" fmla="*/ 1274051 w 1554975"/>
                      <a:gd name="connsiteY52" fmla="*/ 1010399 h 1010640"/>
                      <a:gd name="connsiteX53" fmla="*/ 1326498 w 1554975"/>
                      <a:gd name="connsiteY53" fmla="*/ 999571 h 1010640"/>
                      <a:gd name="connsiteX54" fmla="*/ 1370569 w 1554975"/>
                      <a:gd name="connsiteY54" fmla="*/ 977403 h 1010640"/>
                      <a:gd name="connsiteX55" fmla="*/ 1407765 w 1554975"/>
                      <a:gd name="connsiteY55" fmla="*/ 945834 h 1010640"/>
                      <a:gd name="connsiteX56" fmla="*/ 1434947 w 1554975"/>
                      <a:gd name="connsiteY56" fmla="*/ 905586 h 1010640"/>
                      <a:gd name="connsiteX57" fmla="*/ 1448695 w 1554975"/>
                      <a:gd name="connsiteY57" fmla="*/ 859035 h 1010640"/>
                      <a:gd name="connsiteX58" fmla="*/ 1450047 w 1554975"/>
                      <a:gd name="connsiteY58" fmla="*/ 843064 h 1010640"/>
                      <a:gd name="connsiteX59" fmla="*/ 1449789 w 1554975"/>
                      <a:gd name="connsiteY59" fmla="*/ 827413 h 1010640"/>
                      <a:gd name="connsiteX60" fmla="*/ 1447860 w 1554975"/>
                      <a:gd name="connsiteY60" fmla="*/ 812031 h 1010640"/>
                      <a:gd name="connsiteX61" fmla="*/ 1444240 w 1554975"/>
                      <a:gd name="connsiteY61" fmla="*/ 796811 h 1010640"/>
                      <a:gd name="connsiteX62" fmla="*/ 1437386 w 1554975"/>
                      <a:gd name="connsiteY62" fmla="*/ 778306 h 1010640"/>
                      <a:gd name="connsiteX63" fmla="*/ 1425524 w 1554975"/>
                      <a:gd name="connsiteY63" fmla="*/ 754735 h 1010640"/>
                      <a:gd name="connsiteX64" fmla="*/ 1429448 w 1554975"/>
                      <a:gd name="connsiteY64" fmla="*/ 754392 h 1010640"/>
                      <a:gd name="connsiteX65" fmla="*/ 1462897 w 1554975"/>
                      <a:gd name="connsiteY65" fmla="*/ 730148 h 1010640"/>
                      <a:gd name="connsiteX66" fmla="*/ 1468767 w 1554975"/>
                      <a:gd name="connsiteY66" fmla="*/ 639356 h 1010640"/>
                      <a:gd name="connsiteX67" fmla="*/ 1515364 w 1554975"/>
                      <a:gd name="connsiteY67" fmla="*/ 635330 h 1010640"/>
                      <a:gd name="connsiteX68" fmla="*/ 1548818 w 1554975"/>
                      <a:gd name="connsiteY68" fmla="*/ 611091 h 1010640"/>
                      <a:gd name="connsiteX69" fmla="*/ 1554975 w 1554975"/>
                      <a:gd name="connsiteY69" fmla="*/ 513219 h 1010640"/>
                      <a:gd name="connsiteX70" fmla="*/ 1553044 w 1554975"/>
                      <a:gd name="connsiteY70" fmla="*/ 505853 h 1010640"/>
                      <a:gd name="connsiteX71" fmla="*/ 1549361 w 1554975"/>
                      <a:gd name="connsiteY71" fmla="*/ 499414 h 1010640"/>
                      <a:gd name="connsiteX72" fmla="*/ 1547088 w 1554975"/>
                      <a:gd name="connsiteY72" fmla="*/ 494804 h 1010640"/>
                      <a:gd name="connsiteX73" fmla="*/ 1491373 w 1554975"/>
                      <a:gd name="connsiteY73" fmla="*/ 383184 h 1010640"/>
                      <a:gd name="connsiteX74" fmla="*/ 1437906 w 1554975"/>
                      <a:gd name="connsiteY74" fmla="*/ 276021 h 1010640"/>
                      <a:gd name="connsiteX75" fmla="*/ 1435773 w 1554975"/>
                      <a:gd name="connsiteY75" fmla="*/ 270929 h 1010640"/>
                      <a:gd name="connsiteX76" fmla="*/ 1432610 w 1554975"/>
                      <a:gd name="connsiteY76" fmla="*/ 266293 h 1010640"/>
                      <a:gd name="connsiteX77" fmla="*/ 1403845 w 1554975"/>
                      <a:gd name="connsiteY77" fmla="*/ 251498 h 1010640"/>
                      <a:gd name="connsiteX78" fmla="*/ 1360144 w 1554975"/>
                      <a:gd name="connsiteY78" fmla="*/ 164363 h 1010640"/>
                      <a:gd name="connsiteX79" fmla="*/ 1354188 w 1554975"/>
                      <a:gd name="connsiteY79" fmla="*/ 154448 h 1010640"/>
                      <a:gd name="connsiteX80" fmla="*/ 1345711 w 1554975"/>
                      <a:gd name="connsiteY80" fmla="*/ 146681 h 1010640"/>
                      <a:gd name="connsiteX81" fmla="*/ 1335252 w 1554975"/>
                      <a:gd name="connsiteY81" fmla="*/ 141596 h 1010640"/>
                      <a:gd name="connsiteX82" fmla="*/ 1322260 w 1554975"/>
                      <a:gd name="connsiteY82" fmla="*/ 139725 h 1010640"/>
                      <a:gd name="connsiteX83" fmla="*/ 1273124 w 1554975"/>
                      <a:gd name="connsiteY83" fmla="*/ 143891 h 1010640"/>
                      <a:gd name="connsiteX84" fmla="*/ 1217472 w 1554975"/>
                      <a:gd name="connsiteY84" fmla="*/ 32512 h 1010640"/>
                      <a:gd name="connsiteX85" fmla="*/ 1185740 w 1554975"/>
                      <a:gd name="connsiteY85" fmla="*/ 4170 h 1010640"/>
                      <a:gd name="connsiteX86" fmla="*/ 1169339 w 1554975"/>
                      <a:gd name="connsiteY86" fmla="*/ 1612 h 1010640"/>
                      <a:gd name="connsiteX87" fmla="*/ 1150497 w 1554975"/>
                      <a:gd name="connsiteY87" fmla="*/ 4927 h 1010640"/>
                      <a:gd name="connsiteX88" fmla="*/ 1134149 w 1554975"/>
                      <a:gd name="connsiteY88" fmla="*/ 14147 h 1010640"/>
                      <a:gd name="connsiteX89" fmla="*/ 1121642 w 1554975"/>
                      <a:gd name="connsiteY89" fmla="*/ 28187 h 1010640"/>
                      <a:gd name="connsiteX90" fmla="*/ 1114323 w 1554975"/>
                      <a:gd name="connsiteY90" fmla="*/ 45961 h 1010640"/>
                      <a:gd name="connsiteX91" fmla="*/ 1111910 w 1554975"/>
                      <a:gd name="connsiteY91" fmla="*/ 56769 h 1010640"/>
                      <a:gd name="connsiteX92" fmla="*/ 1099070 w 1554975"/>
                      <a:gd name="connsiteY92" fmla="*/ 31267 h 1010640"/>
                      <a:gd name="connsiteX93" fmla="*/ 1071575 w 1554975"/>
                      <a:gd name="connsiteY93" fmla="*/ 4132 h 1010640"/>
                      <a:gd name="connsiteX94" fmla="*/ 1061503 w 1554975"/>
                      <a:gd name="connsiteY94" fmla="*/ 1048 h 1010640"/>
                      <a:gd name="connsiteX95" fmla="*/ 1050798 w 1554975"/>
                      <a:gd name="connsiteY95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8553 w 1554975"/>
                      <a:gd name="connsiteY16" fmla="*/ 79387 h 1010640"/>
                      <a:gd name="connsiteX17" fmla="*/ 845832 w 1554975"/>
                      <a:gd name="connsiteY17" fmla="*/ 83019 h 1010640"/>
                      <a:gd name="connsiteX18" fmla="*/ 351090 w 1554975"/>
                      <a:gd name="connsiteY18" fmla="*/ 118276 h 1010640"/>
                      <a:gd name="connsiteX19" fmla="*/ 330330 w 1554975"/>
                      <a:gd name="connsiteY19" fmla="*/ 136163 h 1010640"/>
                      <a:gd name="connsiteX20" fmla="*/ 331812 w 1554975"/>
                      <a:gd name="connsiteY20" fmla="*/ 363296 h 1010640"/>
                      <a:gd name="connsiteX21" fmla="*/ 328434 w 1554975"/>
                      <a:gd name="connsiteY21" fmla="*/ 356755 h 1010640"/>
                      <a:gd name="connsiteX22" fmla="*/ 289318 w 1554975"/>
                      <a:gd name="connsiteY22" fmla="*/ 332524 h 1010640"/>
                      <a:gd name="connsiteX23" fmla="*/ 48552 w 1554975"/>
                      <a:gd name="connsiteY23" fmla="*/ 353377 h 1010640"/>
                      <a:gd name="connsiteX24" fmla="*/ 15090 w 1554975"/>
                      <a:gd name="connsiteY24" fmla="*/ 377626 h 1010640"/>
                      <a:gd name="connsiteX25" fmla="*/ 0 w 1554975"/>
                      <a:gd name="connsiteY25" fmla="*/ 728040 h 1010640"/>
                      <a:gd name="connsiteX26" fmla="*/ 1917 w 1554975"/>
                      <a:gd name="connsiteY26" fmla="*/ 735393 h 1010640"/>
                      <a:gd name="connsiteX27" fmla="*/ 5600 w 1554975"/>
                      <a:gd name="connsiteY27" fmla="*/ 741832 h 1010640"/>
                      <a:gd name="connsiteX28" fmla="*/ 72466 w 1554975"/>
                      <a:gd name="connsiteY28" fmla="*/ 875792 h 1010640"/>
                      <a:gd name="connsiteX29" fmla="*/ 117017 w 1554975"/>
                      <a:gd name="connsiteY29" fmla="*/ 965085 h 1010640"/>
                      <a:gd name="connsiteX30" fmla="*/ 119151 w 1554975"/>
                      <a:gd name="connsiteY30" fmla="*/ 970178 h 1010640"/>
                      <a:gd name="connsiteX31" fmla="*/ 122326 w 1554975"/>
                      <a:gd name="connsiteY31" fmla="*/ 974813 h 1010640"/>
                      <a:gd name="connsiteX32" fmla="*/ 156324 w 1554975"/>
                      <a:gd name="connsiteY32" fmla="*/ 989723 h 1010640"/>
                      <a:gd name="connsiteX33" fmla="*/ 438619 w 1554975"/>
                      <a:gd name="connsiteY33" fmla="*/ 965250 h 1010640"/>
                      <a:gd name="connsiteX34" fmla="*/ 442988 w 1554975"/>
                      <a:gd name="connsiteY34" fmla="*/ 964120 h 1010640"/>
                      <a:gd name="connsiteX35" fmla="*/ 446976 w 1554975"/>
                      <a:gd name="connsiteY35" fmla="*/ 962329 h 1010640"/>
                      <a:gd name="connsiteX36" fmla="*/ 452843 w 1554975"/>
                      <a:gd name="connsiteY36" fmla="*/ 966626 h 1010640"/>
                      <a:gd name="connsiteX37" fmla="*/ 459336 w 1554975"/>
                      <a:gd name="connsiteY37" fmla="*/ 969776 h 1010640"/>
                      <a:gd name="connsiteX38" fmla="*/ 466282 w 1554975"/>
                      <a:gd name="connsiteY38" fmla="*/ 971714 h 1010640"/>
                      <a:gd name="connsiteX39" fmla="*/ 475818 w 1554975"/>
                      <a:gd name="connsiteY39" fmla="*/ 972337 h 1010640"/>
                      <a:gd name="connsiteX40" fmla="*/ 561251 w 1554975"/>
                      <a:gd name="connsiteY40" fmla="*/ 964946 h 1010640"/>
                      <a:gd name="connsiteX41" fmla="*/ 594710 w 1554975"/>
                      <a:gd name="connsiteY41" fmla="*/ 940701 h 1010640"/>
                      <a:gd name="connsiteX42" fmla="*/ 598754 w 1554975"/>
                      <a:gd name="connsiteY42" fmla="*/ 901865 h 1010640"/>
                      <a:gd name="connsiteX43" fmla="*/ 602716 w 1554975"/>
                      <a:gd name="connsiteY43" fmla="*/ 902347 h 1010640"/>
                      <a:gd name="connsiteX44" fmla="*/ 1037755 w 1554975"/>
                      <a:gd name="connsiteY44" fmla="*/ 865022 h 1010640"/>
                      <a:gd name="connsiteX45" fmla="*/ 1070160 w 1554975"/>
                      <a:gd name="connsiteY45" fmla="*/ 843042 h 1010640"/>
                      <a:gd name="connsiteX46" fmla="*/ 1074127 w 1554975"/>
                      <a:gd name="connsiteY46" fmla="*/ 829919 h 1010640"/>
                      <a:gd name="connsiteX47" fmla="*/ 1123810 w 1554975"/>
                      <a:gd name="connsiteY47" fmla="*/ 928992 h 1010640"/>
                      <a:gd name="connsiteX48" fmla="*/ 1149145 w 1554975"/>
                      <a:gd name="connsiteY48" fmla="*/ 965053 h 1010640"/>
                      <a:gd name="connsiteX49" fmla="*/ 1185422 w 1554975"/>
                      <a:gd name="connsiteY49" fmla="*/ 991879 h 1010640"/>
                      <a:gd name="connsiteX50" fmla="*/ 1226554 w 1554975"/>
                      <a:gd name="connsiteY50" fmla="*/ 1006793 h 1010640"/>
                      <a:gd name="connsiteX51" fmla="*/ 1263345 w 1554975"/>
                      <a:gd name="connsiteY51" fmla="*/ 1010640 h 1010640"/>
                      <a:gd name="connsiteX52" fmla="*/ 1274051 w 1554975"/>
                      <a:gd name="connsiteY52" fmla="*/ 1010399 h 1010640"/>
                      <a:gd name="connsiteX53" fmla="*/ 1326498 w 1554975"/>
                      <a:gd name="connsiteY53" fmla="*/ 999571 h 1010640"/>
                      <a:gd name="connsiteX54" fmla="*/ 1370569 w 1554975"/>
                      <a:gd name="connsiteY54" fmla="*/ 977403 h 1010640"/>
                      <a:gd name="connsiteX55" fmla="*/ 1407765 w 1554975"/>
                      <a:gd name="connsiteY55" fmla="*/ 945834 h 1010640"/>
                      <a:gd name="connsiteX56" fmla="*/ 1434947 w 1554975"/>
                      <a:gd name="connsiteY56" fmla="*/ 905586 h 1010640"/>
                      <a:gd name="connsiteX57" fmla="*/ 1448695 w 1554975"/>
                      <a:gd name="connsiteY57" fmla="*/ 859035 h 1010640"/>
                      <a:gd name="connsiteX58" fmla="*/ 1450047 w 1554975"/>
                      <a:gd name="connsiteY58" fmla="*/ 843064 h 1010640"/>
                      <a:gd name="connsiteX59" fmla="*/ 1449789 w 1554975"/>
                      <a:gd name="connsiteY59" fmla="*/ 827413 h 1010640"/>
                      <a:gd name="connsiteX60" fmla="*/ 1447860 w 1554975"/>
                      <a:gd name="connsiteY60" fmla="*/ 812031 h 1010640"/>
                      <a:gd name="connsiteX61" fmla="*/ 1444240 w 1554975"/>
                      <a:gd name="connsiteY61" fmla="*/ 796811 h 1010640"/>
                      <a:gd name="connsiteX62" fmla="*/ 1437386 w 1554975"/>
                      <a:gd name="connsiteY62" fmla="*/ 778306 h 1010640"/>
                      <a:gd name="connsiteX63" fmla="*/ 1425524 w 1554975"/>
                      <a:gd name="connsiteY63" fmla="*/ 754735 h 1010640"/>
                      <a:gd name="connsiteX64" fmla="*/ 1429448 w 1554975"/>
                      <a:gd name="connsiteY64" fmla="*/ 754392 h 1010640"/>
                      <a:gd name="connsiteX65" fmla="*/ 1462897 w 1554975"/>
                      <a:gd name="connsiteY65" fmla="*/ 730148 h 1010640"/>
                      <a:gd name="connsiteX66" fmla="*/ 1468767 w 1554975"/>
                      <a:gd name="connsiteY66" fmla="*/ 639356 h 1010640"/>
                      <a:gd name="connsiteX67" fmla="*/ 1515364 w 1554975"/>
                      <a:gd name="connsiteY67" fmla="*/ 635330 h 1010640"/>
                      <a:gd name="connsiteX68" fmla="*/ 1548818 w 1554975"/>
                      <a:gd name="connsiteY68" fmla="*/ 611091 h 1010640"/>
                      <a:gd name="connsiteX69" fmla="*/ 1554975 w 1554975"/>
                      <a:gd name="connsiteY69" fmla="*/ 513219 h 1010640"/>
                      <a:gd name="connsiteX70" fmla="*/ 1553044 w 1554975"/>
                      <a:gd name="connsiteY70" fmla="*/ 505853 h 1010640"/>
                      <a:gd name="connsiteX71" fmla="*/ 1549361 w 1554975"/>
                      <a:gd name="connsiteY71" fmla="*/ 499414 h 1010640"/>
                      <a:gd name="connsiteX72" fmla="*/ 1547088 w 1554975"/>
                      <a:gd name="connsiteY72" fmla="*/ 494804 h 1010640"/>
                      <a:gd name="connsiteX73" fmla="*/ 1491373 w 1554975"/>
                      <a:gd name="connsiteY73" fmla="*/ 383184 h 1010640"/>
                      <a:gd name="connsiteX74" fmla="*/ 1437906 w 1554975"/>
                      <a:gd name="connsiteY74" fmla="*/ 276021 h 1010640"/>
                      <a:gd name="connsiteX75" fmla="*/ 1435773 w 1554975"/>
                      <a:gd name="connsiteY75" fmla="*/ 270929 h 1010640"/>
                      <a:gd name="connsiteX76" fmla="*/ 1432610 w 1554975"/>
                      <a:gd name="connsiteY76" fmla="*/ 266293 h 1010640"/>
                      <a:gd name="connsiteX77" fmla="*/ 1403845 w 1554975"/>
                      <a:gd name="connsiteY77" fmla="*/ 251498 h 1010640"/>
                      <a:gd name="connsiteX78" fmla="*/ 1360144 w 1554975"/>
                      <a:gd name="connsiteY78" fmla="*/ 164363 h 1010640"/>
                      <a:gd name="connsiteX79" fmla="*/ 1354188 w 1554975"/>
                      <a:gd name="connsiteY79" fmla="*/ 154448 h 1010640"/>
                      <a:gd name="connsiteX80" fmla="*/ 1345711 w 1554975"/>
                      <a:gd name="connsiteY80" fmla="*/ 146681 h 1010640"/>
                      <a:gd name="connsiteX81" fmla="*/ 1335252 w 1554975"/>
                      <a:gd name="connsiteY81" fmla="*/ 141596 h 1010640"/>
                      <a:gd name="connsiteX82" fmla="*/ 1322260 w 1554975"/>
                      <a:gd name="connsiteY82" fmla="*/ 139725 h 1010640"/>
                      <a:gd name="connsiteX83" fmla="*/ 1273124 w 1554975"/>
                      <a:gd name="connsiteY83" fmla="*/ 143891 h 1010640"/>
                      <a:gd name="connsiteX84" fmla="*/ 1217472 w 1554975"/>
                      <a:gd name="connsiteY84" fmla="*/ 32512 h 1010640"/>
                      <a:gd name="connsiteX85" fmla="*/ 1185740 w 1554975"/>
                      <a:gd name="connsiteY85" fmla="*/ 4170 h 1010640"/>
                      <a:gd name="connsiteX86" fmla="*/ 1169339 w 1554975"/>
                      <a:gd name="connsiteY86" fmla="*/ 1612 h 1010640"/>
                      <a:gd name="connsiteX87" fmla="*/ 1150497 w 1554975"/>
                      <a:gd name="connsiteY87" fmla="*/ 4927 h 1010640"/>
                      <a:gd name="connsiteX88" fmla="*/ 1134149 w 1554975"/>
                      <a:gd name="connsiteY88" fmla="*/ 14147 h 1010640"/>
                      <a:gd name="connsiteX89" fmla="*/ 1121642 w 1554975"/>
                      <a:gd name="connsiteY89" fmla="*/ 28187 h 1010640"/>
                      <a:gd name="connsiteX90" fmla="*/ 1114323 w 1554975"/>
                      <a:gd name="connsiteY90" fmla="*/ 45961 h 1010640"/>
                      <a:gd name="connsiteX91" fmla="*/ 1111910 w 1554975"/>
                      <a:gd name="connsiteY91" fmla="*/ 56769 h 1010640"/>
                      <a:gd name="connsiteX92" fmla="*/ 1099070 w 1554975"/>
                      <a:gd name="connsiteY92" fmla="*/ 31267 h 1010640"/>
                      <a:gd name="connsiteX93" fmla="*/ 1071575 w 1554975"/>
                      <a:gd name="connsiteY93" fmla="*/ 4132 h 1010640"/>
                      <a:gd name="connsiteX94" fmla="*/ 1061503 w 1554975"/>
                      <a:gd name="connsiteY94" fmla="*/ 1048 h 1010640"/>
                      <a:gd name="connsiteX95" fmla="*/ 1050798 w 1554975"/>
                      <a:gd name="connsiteY95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5378 w 1554975"/>
                      <a:gd name="connsiteY16" fmla="*/ 98437 h 1010640"/>
                      <a:gd name="connsiteX17" fmla="*/ 845832 w 1554975"/>
                      <a:gd name="connsiteY17" fmla="*/ 83019 h 1010640"/>
                      <a:gd name="connsiteX18" fmla="*/ 351090 w 1554975"/>
                      <a:gd name="connsiteY18" fmla="*/ 118276 h 1010640"/>
                      <a:gd name="connsiteX19" fmla="*/ 330330 w 1554975"/>
                      <a:gd name="connsiteY19" fmla="*/ 136163 h 1010640"/>
                      <a:gd name="connsiteX20" fmla="*/ 331812 w 1554975"/>
                      <a:gd name="connsiteY20" fmla="*/ 363296 h 1010640"/>
                      <a:gd name="connsiteX21" fmla="*/ 328434 w 1554975"/>
                      <a:gd name="connsiteY21" fmla="*/ 356755 h 1010640"/>
                      <a:gd name="connsiteX22" fmla="*/ 289318 w 1554975"/>
                      <a:gd name="connsiteY22" fmla="*/ 332524 h 1010640"/>
                      <a:gd name="connsiteX23" fmla="*/ 48552 w 1554975"/>
                      <a:gd name="connsiteY23" fmla="*/ 353377 h 1010640"/>
                      <a:gd name="connsiteX24" fmla="*/ 15090 w 1554975"/>
                      <a:gd name="connsiteY24" fmla="*/ 377626 h 1010640"/>
                      <a:gd name="connsiteX25" fmla="*/ 0 w 1554975"/>
                      <a:gd name="connsiteY25" fmla="*/ 728040 h 1010640"/>
                      <a:gd name="connsiteX26" fmla="*/ 1917 w 1554975"/>
                      <a:gd name="connsiteY26" fmla="*/ 735393 h 1010640"/>
                      <a:gd name="connsiteX27" fmla="*/ 5600 w 1554975"/>
                      <a:gd name="connsiteY27" fmla="*/ 741832 h 1010640"/>
                      <a:gd name="connsiteX28" fmla="*/ 72466 w 1554975"/>
                      <a:gd name="connsiteY28" fmla="*/ 875792 h 1010640"/>
                      <a:gd name="connsiteX29" fmla="*/ 117017 w 1554975"/>
                      <a:gd name="connsiteY29" fmla="*/ 965085 h 1010640"/>
                      <a:gd name="connsiteX30" fmla="*/ 119151 w 1554975"/>
                      <a:gd name="connsiteY30" fmla="*/ 970178 h 1010640"/>
                      <a:gd name="connsiteX31" fmla="*/ 122326 w 1554975"/>
                      <a:gd name="connsiteY31" fmla="*/ 974813 h 1010640"/>
                      <a:gd name="connsiteX32" fmla="*/ 156324 w 1554975"/>
                      <a:gd name="connsiteY32" fmla="*/ 989723 h 1010640"/>
                      <a:gd name="connsiteX33" fmla="*/ 438619 w 1554975"/>
                      <a:gd name="connsiteY33" fmla="*/ 965250 h 1010640"/>
                      <a:gd name="connsiteX34" fmla="*/ 442988 w 1554975"/>
                      <a:gd name="connsiteY34" fmla="*/ 964120 h 1010640"/>
                      <a:gd name="connsiteX35" fmla="*/ 446976 w 1554975"/>
                      <a:gd name="connsiteY35" fmla="*/ 962329 h 1010640"/>
                      <a:gd name="connsiteX36" fmla="*/ 452843 w 1554975"/>
                      <a:gd name="connsiteY36" fmla="*/ 966626 h 1010640"/>
                      <a:gd name="connsiteX37" fmla="*/ 459336 w 1554975"/>
                      <a:gd name="connsiteY37" fmla="*/ 969776 h 1010640"/>
                      <a:gd name="connsiteX38" fmla="*/ 466282 w 1554975"/>
                      <a:gd name="connsiteY38" fmla="*/ 971714 h 1010640"/>
                      <a:gd name="connsiteX39" fmla="*/ 475818 w 1554975"/>
                      <a:gd name="connsiteY39" fmla="*/ 972337 h 1010640"/>
                      <a:gd name="connsiteX40" fmla="*/ 561251 w 1554975"/>
                      <a:gd name="connsiteY40" fmla="*/ 964946 h 1010640"/>
                      <a:gd name="connsiteX41" fmla="*/ 594710 w 1554975"/>
                      <a:gd name="connsiteY41" fmla="*/ 940701 h 1010640"/>
                      <a:gd name="connsiteX42" fmla="*/ 598754 w 1554975"/>
                      <a:gd name="connsiteY42" fmla="*/ 901865 h 1010640"/>
                      <a:gd name="connsiteX43" fmla="*/ 602716 w 1554975"/>
                      <a:gd name="connsiteY43" fmla="*/ 902347 h 1010640"/>
                      <a:gd name="connsiteX44" fmla="*/ 1037755 w 1554975"/>
                      <a:gd name="connsiteY44" fmla="*/ 865022 h 1010640"/>
                      <a:gd name="connsiteX45" fmla="*/ 1070160 w 1554975"/>
                      <a:gd name="connsiteY45" fmla="*/ 843042 h 1010640"/>
                      <a:gd name="connsiteX46" fmla="*/ 1074127 w 1554975"/>
                      <a:gd name="connsiteY46" fmla="*/ 829919 h 1010640"/>
                      <a:gd name="connsiteX47" fmla="*/ 1123810 w 1554975"/>
                      <a:gd name="connsiteY47" fmla="*/ 928992 h 1010640"/>
                      <a:gd name="connsiteX48" fmla="*/ 1149145 w 1554975"/>
                      <a:gd name="connsiteY48" fmla="*/ 965053 h 1010640"/>
                      <a:gd name="connsiteX49" fmla="*/ 1185422 w 1554975"/>
                      <a:gd name="connsiteY49" fmla="*/ 991879 h 1010640"/>
                      <a:gd name="connsiteX50" fmla="*/ 1226554 w 1554975"/>
                      <a:gd name="connsiteY50" fmla="*/ 1006793 h 1010640"/>
                      <a:gd name="connsiteX51" fmla="*/ 1263345 w 1554975"/>
                      <a:gd name="connsiteY51" fmla="*/ 1010640 h 1010640"/>
                      <a:gd name="connsiteX52" fmla="*/ 1274051 w 1554975"/>
                      <a:gd name="connsiteY52" fmla="*/ 1010399 h 1010640"/>
                      <a:gd name="connsiteX53" fmla="*/ 1326498 w 1554975"/>
                      <a:gd name="connsiteY53" fmla="*/ 999571 h 1010640"/>
                      <a:gd name="connsiteX54" fmla="*/ 1370569 w 1554975"/>
                      <a:gd name="connsiteY54" fmla="*/ 977403 h 1010640"/>
                      <a:gd name="connsiteX55" fmla="*/ 1407765 w 1554975"/>
                      <a:gd name="connsiteY55" fmla="*/ 945834 h 1010640"/>
                      <a:gd name="connsiteX56" fmla="*/ 1434947 w 1554975"/>
                      <a:gd name="connsiteY56" fmla="*/ 905586 h 1010640"/>
                      <a:gd name="connsiteX57" fmla="*/ 1448695 w 1554975"/>
                      <a:gd name="connsiteY57" fmla="*/ 859035 h 1010640"/>
                      <a:gd name="connsiteX58" fmla="*/ 1450047 w 1554975"/>
                      <a:gd name="connsiteY58" fmla="*/ 843064 h 1010640"/>
                      <a:gd name="connsiteX59" fmla="*/ 1449789 w 1554975"/>
                      <a:gd name="connsiteY59" fmla="*/ 827413 h 1010640"/>
                      <a:gd name="connsiteX60" fmla="*/ 1447860 w 1554975"/>
                      <a:gd name="connsiteY60" fmla="*/ 812031 h 1010640"/>
                      <a:gd name="connsiteX61" fmla="*/ 1444240 w 1554975"/>
                      <a:gd name="connsiteY61" fmla="*/ 796811 h 1010640"/>
                      <a:gd name="connsiteX62" fmla="*/ 1437386 w 1554975"/>
                      <a:gd name="connsiteY62" fmla="*/ 778306 h 1010640"/>
                      <a:gd name="connsiteX63" fmla="*/ 1425524 w 1554975"/>
                      <a:gd name="connsiteY63" fmla="*/ 754735 h 1010640"/>
                      <a:gd name="connsiteX64" fmla="*/ 1429448 w 1554975"/>
                      <a:gd name="connsiteY64" fmla="*/ 754392 h 1010640"/>
                      <a:gd name="connsiteX65" fmla="*/ 1462897 w 1554975"/>
                      <a:gd name="connsiteY65" fmla="*/ 730148 h 1010640"/>
                      <a:gd name="connsiteX66" fmla="*/ 1468767 w 1554975"/>
                      <a:gd name="connsiteY66" fmla="*/ 639356 h 1010640"/>
                      <a:gd name="connsiteX67" fmla="*/ 1515364 w 1554975"/>
                      <a:gd name="connsiteY67" fmla="*/ 635330 h 1010640"/>
                      <a:gd name="connsiteX68" fmla="*/ 1548818 w 1554975"/>
                      <a:gd name="connsiteY68" fmla="*/ 611091 h 1010640"/>
                      <a:gd name="connsiteX69" fmla="*/ 1554975 w 1554975"/>
                      <a:gd name="connsiteY69" fmla="*/ 513219 h 1010640"/>
                      <a:gd name="connsiteX70" fmla="*/ 1553044 w 1554975"/>
                      <a:gd name="connsiteY70" fmla="*/ 505853 h 1010640"/>
                      <a:gd name="connsiteX71" fmla="*/ 1549361 w 1554975"/>
                      <a:gd name="connsiteY71" fmla="*/ 499414 h 1010640"/>
                      <a:gd name="connsiteX72" fmla="*/ 1547088 w 1554975"/>
                      <a:gd name="connsiteY72" fmla="*/ 494804 h 1010640"/>
                      <a:gd name="connsiteX73" fmla="*/ 1491373 w 1554975"/>
                      <a:gd name="connsiteY73" fmla="*/ 383184 h 1010640"/>
                      <a:gd name="connsiteX74" fmla="*/ 1437906 w 1554975"/>
                      <a:gd name="connsiteY74" fmla="*/ 276021 h 1010640"/>
                      <a:gd name="connsiteX75" fmla="*/ 1435773 w 1554975"/>
                      <a:gd name="connsiteY75" fmla="*/ 270929 h 1010640"/>
                      <a:gd name="connsiteX76" fmla="*/ 1432610 w 1554975"/>
                      <a:gd name="connsiteY76" fmla="*/ 266293 h 1010640"/>
                      <a:gd name="connsiteX77" fmla="*/ 1403845 w 1554975"/>
                      <a:gd name="connsiteY77" fmla="*/ 251498 h 1010640"/>
                      <a:gd name="connsiteX78" fmla="*/ 1360144 w 1554975"/>
                      <a:gd name="connsiteY78" fmla="*/ 164363 h 1010640"/>
                      <a:gd name="connsiteX79" fmla="*/ 1354188 w 1554975"/>
                      <a:gd name="connsiteY79" fmla="*/ 154448 h 1010640"/>
                      <a:gd name="connsiteX80" fmla="*/ 1345711 w 1554975"/>
                      <a:gd name="connsiteY80" fmla="*/ 146681 h 1010640"/>
                      <a:gd name="connsiteX81" fmla="*/ 1335252 w 1554975"/>
                      <a:gd name="connsiteY81" fmla="*/ 141596 h 1010640"/>
                      <a:gd name="connsiteX82" fmla="*/ 1322260 w 1554975"/>
                      <a:gd name="connsiteY82" fmla="*/ 139725 h 1010640"/>
                      <a:gd name="connsiteX83" fmla="*/ 1273124 w 1554975"/>
                      <a:gd name="connsiteY83" fmla="*/ 143891 h 1010640"/>
                      <a:gd name="connsiteX84" fmla="*/ 1217472 w 1554975"/>
                      <a:gd name="connsiteY84" fmla="*/ 32512 h 1010640"/>
                      <a:gd name="connsiteX85" fmla="*/ 1185740 w 1554975"/>
                      <a:gd name="connsiteY85" fmla="*/ 4170 h 1010640"/>
                      <a:gd name="connsiteX86" fmla="*/ 1169339 w 1554975"/>
                      <a:gd name="connsiteY86" fmla="*/ 1612 h 1010640"/>
                      <a:gd name="connsiteX87" fmla="*/ 1150497 w 1554975"/>
                      <a:gd name="connsiteY87" fmla="*/ 4927 h 1010640"/>
                      <a:gd name="connsiteX88" fmla="*/ 1134149 w 1554975"/>
                      <a:gd name="connsiteY88" fmla="*/ 14147 h 1010640"/>
                      <a:gd name="connsiteX89" fmla="*/ 1121642 w 1554975"/>
                      <a:gd name="connsiteY89" fmla="*/ 28187 h 1010640"/>
                      <a:gd name="connsiteX90" fmla="*/ 1114323 w 1554975"/>
                      <a:gd name="connsiteY90" fmla="*/ 45961 h 1010640"/>
                      <a:gd name="connsiteX91" fmla="*/ 1111910 w 1554975"/>
                      <a:gd name="connsiteY91" fmla="*/ 56769 h 1010640"/>
                      <a:gd name="connsiteX92" fmla="*/ 1099070 w 1554975"/>
                      <a:gd name="connsiteY92" fmla="*/ 31267 h 1010640"/>
                      <a:gd name="connsiteX93" fmla="*/ 1071575 w 1554975"/>
                      <a:gd name="connsiteY93" fmla="*/ 4132 h 1010640"/>
                      <a:gd name="connsiteX94" fmla="*/ 1061503 w 1554975"/>
                      <a:gd name="connsiteY94" fmla="*/ 1048 h 1010640"/>
                      <a:gd name="connsiteX95" fmla="*/ 1050798 w 1554975"/>
                      <a:gd name="connsiteY95" fmla="*/ 0 h 1010640"/>
                      <a:gd name="connsiteX0" fmla="*/ 1050798 w 1554975"/>
                      <a:gd name="connsiteY0" fmla="*/ 0 h 1010640"/>
                      <a:gd name="connsiteX1" fmla="*/ 1009988 w 1554975"/>
                      <a:gd name="connsiteY1" fmla="*/ 17518 h 1010640"/>
                      <a:gd name="connsiteX2" fmla="*/ 994473 w 1554975"/>
                      <a:gd name="connsiteY2" fmla="*/ 54292 h 1010640"/>
                      <a:gd name="connsiteX3" fmla="*/ 993609 w 1554975"/>
                      <a:gd name="connsiteY3" fmla="*/ 78828 h 1010640"/>
                      <a:gd name="connsiteX4" fmla="*/ 980770 w 1554975"/>
                      <a:gd name="connsiteY4" fmla="*/ 53187 h 1010640"/>
                      <a:gd name="connsiteX5" fmla="*/ 972766 w 1554975"/>
                      <a:gd name="connsiteY5" fmla="*/ 40495 h 1010640"/>
                      <a:gd name="connsiteX6" fmla="*/ 961599 w 1554975"/>
                      <a:gd name="connsiteY6" fmla="*/ 30687 h 1010640"/>
                      <a:gd name="connsiteX7" fmla="*/ 947966 w 1554975"/>
                      <a:gd name="connsiteY7" fmla="*/ 24364 h 1010640"/>
                      <a:gd name="connsiteX8" fmla="*/ 932561 w 1554975"/>
                      <a:gd name="connsiteY8" fmla="*/ 22123 h 1010640"/>
                      <a:gd name="connsiteX9" fmla="*/ 927709 w 1554975"/>
                      <a:gd name="connsiteY9" fmla="*/ 22123 h 1010640"/>
                      <a:gd name="connsiteX10" fmla="*/ 885531 w 1554975"/>
                      <a:gd name="connsiteY10" fmla="*/ 47804 h 1010640"/>
                      <a:gd name="connsiteX11" fmla="*/ 876896 w 1554975"/>
                      <a:gd name="connsiteY11" fmla="*/ 86741 h 1010640"/>
                      <a:gd name="connsiteX12" fmla="*/ 888009 w 1554975"/>
                      <a:gd name="connsiteY12" fmla="*/ 157251 h 1010640"/>
                      <a:gd name="connsiteX13" fmla="*/ 890143 w 1554975"/>
                      <a:gd name="connsiteY13" fmla="*/ 163233 h 1010640"/>
                      <a:gd name="connsiteX14" fmla="*/ 893165 w 1554975"/>
                      <a:gd name="connsiteY14" fmla="*/ 168605 h 1010640"/>
                      <a:gd name="connsiteX15" fmla="*/ 900328 w 1554975"/>
                      <a:gd name="connsiteY15" fmla="*/ 183057 h 1010640"/>
                      <a:gd name="connsiteX16" fmla="*/ 866965 w 1554975"/>
                      <a:gd name="connsiteY16" fmla="*/ 87325 h 1010640"/>
                      <a:gd name="connsiteX17" fmla="*/ 845832 w 1554975"/>
                      <a:gd name="connsiteY17" fmla="*/ 83019 h 1010640"/>
                      <a:gd name="connsiteX18" fmla="*/ 351090 w 1554975"/>
                      <a:gd name="connsiteY18" fmla="*/ 118276 h 1010640"/>
                      <a:gd name="connsiteX19" fmla="*/ 330330 w 1554975"/>
                      <a:gd name="connsiteY19" fmla="*/ 136163 h 1010640"/>
                      <a:gd name="connsiteX20" fmla="*/ 331812 w 1554975"/>
                      <a:gd name="connsiteY20" fmla="*/ 363296 h 1010640"/>
                      <a:gd name="connsiteX21" fmla="*/ 328434 w 1554975"/>
                      <a:gd name="connsiteY21" fmla="*/ 356755 h 1010640"/>
                      <a:gd name="connsiteX22" fmla="*/ 289318 w 1554975"/>
                      <a:gd name="connsiteY22" fmla="*/ 332524 h 1010640"/>
                      <a:gd name="connsiteX23" fmla="*/ 48552 w 1554975"/>
                      <a:gd name="connsiteY23" fmla="*/ 353377 h 1010640"/>
                      <a:gd name="connsiteX24" fmla="*/ 15090 w 1554975"/>
                      <a:gd name="connsiteY24" fmla="*/ 377626 h 1010640"/>
                      <a:gd name="connsiteX25" fmla="*/ 0 w 1554975"/>
                      <a:gd name="connsiteY25" fmla="*/ 728040 h 1010640"/>
                      <a:gd name="connsiteX26" fmla="*/ 1917 w 1554975"/>
                      <a:gd name="connsiteY26" fmla="*/ 735393 h 1010640"/>
                      <a:gd name="connsiteX27" fmla="*/ 5600 w 1554975"/>
                      <a:gd name="connsiteY27" fmla="*/ 741832 h 1010640"/>
                      <a:gd name="connsiteX28" fmla="*/ 72466 w 1554975"/>
                      <a:gd name="connsiteY28" fmla="*/ 875792 h 1010640"/>
                      <a:gd name="connsiteX29" fmla="*/ 117017 w 1554975"/>
                      <a:gd name="connsiteY29" fmla="*/ 965085 h 1010640"/>
                      <a:gd name="connsiteX30" fmla="*/ 119151 w 1554975"/>
                      <a:gd name="connsiteY30" fmla="*/ 970178 h 1010640"/>
                      <a:gd name="connsiteX31" fmla="*/ 122326 w 1554975"/>
                      <a:gd name="connsiteY31" fmla="*/ 974813 h 1010640"/>
                      <a:gd name="connsiteX32" fmla="*/ 156324 w 1554975"/>
                      <a:gd name="connsiteY32" fmla="*/ 989723 h 1010640"/>
                      <a:gd name="connsiteX33" fmla="*/ 438619 w 1554975"/>
                      <a:gd name="connsiteY33" fmla="*/ 965250 h 1010640"/>
                      <a:gd name="connsiteX34" fmla="*/ 442988 w 1554975"/>
                      <a:gd name="connsiteY34" fmla="*/ 964120 h 1010640"/>
                      <a:gd name="connsiteX35" fmla="*/ 446976 w 1554975"/>
                      <a:gd name="connsiteY35" fmla="*/ 962329 h 1010640"/>
                      <a:gd name="connsiteX36" fmla="*/ 452843 w 1554975"/>
                      <a:gd name="connsiteY36" fmla="*/ 966626 h 1010640"/>
                      <a:gd name="connsiteX37" fmla="*/ 459336 w 1554975"/>
                      <a:gd name="connsiteY37" fmla="*/ 969776 h 1010640"/>
                      <a:gd name="connsiteX38" fmla="*/ 466282 w 1554975"/>
                      <a:gd name="connsiteY38" fmla="*/ 971714 h 1010640"/>
                      <a:gd name="connsiteX39" fmla="*/ 475818 w 1554975"/>
                      <a:gd name="connsiteY39" fmla="*/ 972337 h 1010640"/>
                      <a:gd name="connsiteX40" fmla="*/ 561251 w 1554975"/>
                      <a:gd name="connsiteY40" fmla="*/ 964946 h 1010640"/>
                      <a:gd name="connsiteX41" fmla="*/ 594710 w 1554975"/>
                      <a:gd name="connsiteY41" fmla="*/ 940701 h 1010640"/>
                      <a:gd name="connsiteX42" fmla="*/ 598754 w 1554975"/>
                      <a:gd name="connsiteY42" fmla="*/ 901865 h 1010640"/>
                      <a:gd name="connsiteX43" fmla="*/ 602716 w 1554975"/>
                      <a:gd name="connsiteY43" fmla="*/ 902347 h 1010640"/>
                      <a:gd name="connsiteX44" fmla="*/ 1037755 w 1554975"/>
                      <a:gd name="connsiteY44" fmla="*/ 865022 h 1010640"/>
                      <a:gd name="connsiteX45" fmla="*/ 1070160 w 1554975"/>
                      <a:gd name="connsiteY45" fmla="*/ 843042 h 1010640"/>
                      <a:gd name="connsiteX46" fmla="*/ 1074127 w 1554975"/>
                      <a:gd name="connsiteY46" fmla="*/ 829919 h 1010640"/>
                      <a:gd name="connsiteX47" fmla="*/ 1123810 w 1554975"/>
                      <a:gd name="connsiteY47" fmla="*/ 928992 h 1010640"/>
                      <a:gd name="connsiteX48" fmla="*/ 1149145 w 1554975"/>
                      <a:gd name="connsiteY48" fmla="*/ 965053 h 1010640"/>
                      <a:gd name="connsiteX49" fmla="*/ 1185422 w 1554975"/>
                      <a:gd name="connsiteY49" fmla="*/ 991879 h 1010640"/>
                      <a:gd name="connsiteX50" fmla="*/ 1226554 w 1554975"/>
                      <a:gd name="connsiteY50" fmla="*/ 1006793 h 1010640"/>
                      <a:gd name="connsiteX51" fmla="*/ 1263345 w 1554975"/>
                      <a:gd name="connsiteY51" fmla="*/ 1010640 h 1010640"/>
                      <a:gd name="connsiteX52" fmla="*/ 1274051 w 1554975"/>
                      <a:gd name="connsiteY52" fmla="*/ 1010399 h 1010640"/>
                      <a:gd name="connsiteX53" fmla="*/ 1326498 w 1554975"/>
                      <a:gd name="connsiteY53" fmla="*/ 999571 h 1010640"/>
                      <a:gd name="connsiteX54" fmla="*/ 1370569 w 1554975"/>
                      <a:gd name="connsiteY54" fmla="*/ 977403 h 1010640"/>
                      <a:gd name="connsiteX55" fmla="*/ 1407765 w 1554975"/>
                      <a:gd name="connsiteY55" fmla="*/ 945834 h 1010640"/>
                      <a:gd name="connsiteX56" fmla="*/ 1434947 w 1554975"/>
                      <a:gd name="connsiteY56" fmla="*/ 905586 h 1010640"/>
                      <a:gd name="connsiteX57" fmla="*/ 1448695 w 1554975"/>
                      <a:gd name="connsiteY57" fmla="*/ 859035 h 1010640"/>
                      <a:gd name="connsiteX58" fmla="*/ 1450047 w 1554975"/>
                      <a:gd name="connsiteY58" fmla="*/ 843064 h 1010640"/>
                      <a:gd name="connsiteX59" fmla="*/ 1449789 w 1554975"/>
                      <a:gd name="connsiteY59" fmla="*/ 827413 h 1010640"/>
                      <a:gd name="connsiteX60" fmla="*/ 1447860 w 1554975"/>
                      <a:gd name="connsiteY60" fmla="*/ 812031 h 1010640"/>
                      <a:gd name="connsiteX61" fmla="*/ 1444240 w 1554975"/>
                      <a:gd name="connsiteY61" fmla="*/ 796811 h 1010640"/>
                      <a:gd name="connsiteX62" fmla="*/ 1437386 w 1554975"/>
                      <a:gd name="connsiteY62" fmla="*/ 778306 h 1010640"/>
                      <a:gd name="connsiteX63" fmla="*/ 1425524 w 1554975"/>
                      <a:gd name="connsiteY63" fmla="*/ 754735 h 1010640"/>
                      <a:gd name="connsiteX64" fmla="*/ 1429448 w 1554975"/>
                      <a:gd name="connsiteY64" fmla="*/ 754392 h 1010640"/>
                      <a:gd name="connsiteX65" fmla="*/ 1462897 w 1554975"/>
                      <a:gd name="connsiteY65" fmla="*/ 730148 h 1010640"/>
                      <a:gd name="connsiteX66" fmla="*/ 1468767 w 1554975"/>
                      <a:gd name="connsiteY66" fmla="*/ 639356 h 1010640"/>
                      <a:gd name="connsiteX67" fmla="*/ 1515364 w 1554975"/>
                      <a:gd name="connsiteY67" fmla="*/ 635330 h 1010640"/>
                      <a:gd name="connsiteX68" fmla="*/ 1548818 w 1554975"/>
                      <a:gd name="connsiteY68" fmla="*/ 611091 h 1010640"/>
                      <a:gd name="connsiteX69" fmla="*/ 1554975 w 1554975"/>
                      <a:gd name="connsiteY69" fmla="*/ 513219 h 1010640"/>
                      <a:gd name="connsiteX70" fmla="*/ 1553044 w 1554975"/>
                      <a:gd name="connsiteY70" fmla="*/ 505853 h 1010640"/>
                      <a:gd name="connsiteX71" fmla="*/ 1549361 w 1554975"/>
                      <a:gd name="connsiteY71" fmla="*/ 499414 h 1010640"/>
                      <a:gd name="connsiteX72" fmla="*/ 1547088 w 1554975"/>
                      <a:gd name="connsiteY72" fmla="*/ 494804 h 1010640"/>
                      <a:gd name="connsiteX73" fmla="*/ 1491373 w 1554975"/>
                      <a:gd name="connsiteY73" fmla="*/ 383184 h 1010640"/>
                      <a:gd name="connsiteX74" fmla="*/ 1437906 w 1554975"/>
                      <a:gd name="connsiteY74" fmla="*/ 276021 h 1010640"/>
                      <a:gd name="connsiteX75" fmla="*/ 1435773 w 1554975"/>
                      <a:gd name="connsiteY75" fmla="*/ 270929 h 1010640"/>
                      <a:gd name="connsiteX76" fmla="*/ 1432610 w 1554975"/>
                      <a:gd name="connsiteY76" fmla="*/ 266293 h 1010640"/>
                      <a:gd name="connsiteX77" fmla="*/ 1403845 w 1554975"/>
                      <a:gd name="connsiteY77" fmla="*/ 251498 h 1010640"/>
                      <a:gd name="connsiteX78" fmla="*/ 1360144 w 1554975"/>
                      <a:gd name="connsiteY78" fmla="*/ 164363 h 1010640"/>
                      <a:gd name="connsiteX79" fmla="*/ 1354188 w 1554975"/>
                      <a:gd name="connsiteY79" fmla="*/ 154448 h 1010640"/>
                      <a:gd name="connsiteX80" fmla="*/ 1345711 w 1554975"/>
                      <a:gd name="connsiteY80" fmla="*/ 146681 h 1010640"/>
                      <a:gd name="connsiteX81" fmla="*/ 1335252 w 1554975"/>
                      <a:gd name="connsiteY81" fmla="*/ 141596 h 1010640"/>
                      <a:gd name="connsiteX82" fmla="*/ 1322260 w 1554975"/>
                      <a:gd name="connsiteY82" fmla="*/ 139725 h 1010640"/>
                      <a:gd name="connsiteX83" fmla="*/ 1273124 w 1554975"/>
                      <a:gd name="connsiteY83" fmla="*/ 143891 h 1010640"/>
                      <a:gd name="connsiteX84" fmla="*/ 1217472 w 1554975"/>
                      <a:gd name="connsiteY84" fmla="*/ 32512 h 1010640"/>
                      <a:gd name="connsiteX85" fmla="*/ 1185740 w 1554975"/>
                      <a:gd name="connsiteY85" fmla="*/ 4170 h 1010640"/>
                      <a:gd name="connsiteX86" fmla="*/ 1169339 w 1554975"/>
                      <a:gd name="connsiteY86" fmla="*/ 1612 h 1010640"/>
                      <a:gd name="connsiteX87" fmla="*/ 1150497 w 1554975"/>
                      <a:gd name="connsiteY87" fmla="*/ 4927 h 1010640"/>
                      <a:gd name="connsiteX88" fmla="*/ 1134149 w 1554975"/>
                      <a:gd name="connsiteY88" fmla="*/ 14147 h 1010640"/>
                      <a:gd name="connsiteX89" fmla="*/ 1121642 w 1554975"/>
                      <a:gd name="connsiteY89" fmla="*/ 28187 h 1010640"/>
                      <a:gd name="connsiteX90" fmla="*/ 1114323 w 1554975"/>
                      <a:gd name="connsiteY90" fmla="*/ 45961 h 1010640"/>
                      <a:gd name="connsiteX91" fmla="*/ 1111910 w 1554975"/>
                      <a:gd name="connsiteY91" fmla="*/ 56769 h 1010640"/>
                      <a:gd name="connsiteX92" fmla="*/ 1099070 w 1554975"/>
                      <a:gd name="connsiteY92" fmla="*/ 31267 h 1010640"/>
                      <a:gd name="connsiteX93" fmla="*/ 1071575 w 1554975"/>
                      <a:gd name="connsiteY93" fmla="*/ 4132 h 1010640"/>
                      <a:gd name="connsiteX94" fmla="*/ 1061503 w 1554975"/>
                      <a:gd name="connsiteY94" fmla="*/ 1048 h 1010640"/>
                      <a:gd name="connsiteX95" fmla="*/ 1050798 w 1554975"/>
                      <a:gd name="connsiteY95" fmla="*/ 0 h 101064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</a:cxnLst>
                    <a:rect l="l" t="t" r="r" b="b"/>
                    <a:pathLst>
                      <a:path w="1554975" h="1010640">
                        <a:moveTo>
                          <a:pt x="1050798" y="0"/>
                        </a:moveTo>
                        <a:lnTo>
                          <a:pt x="1009988" y="17518"/>
                        </a:lnTo>
                        <a:lnTo>
                          <a:pt x="994473" y="54292"/>
                        </a:lnTo>
                        <a:lnTo>
                          <a:pt x="993609" y="78828"/>
                        </a:lnTo>
                        <a:lnTo>
                          <a:pt x="980770" y="53187"/>
                        </a:lnTo>
                        <a:lnTo>
                          <a:pt x="972766" y="40495"/>
                        </a:lnTo>
                        <a:lnTo>
                          <a:pt x="961599" y="30687"/>
                        </a:lnTo>
                        <a:lnTo>
                          <a:pt x="947966" y="24364"/>
                        </a:lnTo>
                        <a:lnTo>
                          <a:pt x="932561" y="22123"/>
                        </a:lnTo>
                        <a:lnTo>
                          <a:pt x="927709" y="22123"/>
                        </a:lnTo>
                        <a:lnTo>
                          <a:pt x="885531" y="47804"/>
                        </a:lnTo>
                        <a:lnTo>
                          <a:pt x="876896" y="86741"/>
                        </a:lnTo>
                        <a:lnTo>
                          <a:pt x="888009" y="157251"/>
                        </a:lnTo>
                        <a:lnTo>
                          <a:pt x="890143" y="163233"/>
                        </a:lnTo>
                        <a:lnTo>
                          <a:pt x="893165" y="168605"/>
                        </a:lnTo>
                        <a:lnTo>
                          <a:pt x="900328" y="183057"/>
                        </a:lnTo>
                        <a:lnTo>
                          <a:pt x="866965" y="87325"/>
                        </a:lnTo>
                        <a:lnTo>
                          <a:pt x="845832" y="83019"/>
                        </a:lnTo>
                        <a:lnTo>
                          <a:pt x="351090" y="118276"/>
                        </a:lnTo>
                        <a:lnTo>
                          <a:pt x="330330" y="136163"/>
                        </a:lnTo>
                        <a:lnTo>
                          <a:pt x="331812" y="363296"/>
                        </a:lnTo>
                        <a:lnTo>
                          <a:pt x="328434" y="356755"/>
                        </a:lnTo>
                        <a:lnTo>
                          <a:pt x="289318" y="332524"/>
                        </a:lnTo>
                        <a:lnTo>
                          <a:pt x="48552" y="353377"/>
                        </a:lnTo>
                        <a:lnTo>
                          <a:pt x="15090" y="377626"/>
                        </a:lnTo>
                        <a:lnTo>
                          <a:pt x="0" y="728040"/>
                        </a:lnTo>
                        <a:lnTo>
                          <a:pt x="1917" y="735393"/>
                        </a:lnTo>
                        <a:lnTo>
                          <a:pt x="5600" y="741832"/>
                        </a:lnTo>
                        <a:lnTo>
                          <a:pt x="72466" y="875792"/>
                        </a:lnTo>
                        <a:lnTo>
                          <a:pt x="117017" y="965085"/>
                        </a:lnTo>
                        <a:lnTo>
                          <a:pt x="119151" y="970178"/>
                        </a:lnTo>
                        <a:lnTo>
                          <a:pt x="122326" y="974813"/>
                        </a:lnTo>
                        <a:lnTo>
                          <a:pt x="156324" y="989723"/>
                        </a:lnTo>
                        <a:lnTo>
                          <a:pt x="438619" y="965250"/>
                        </a:lnTo>
                        <a:lnTo>
                          <a:pt x="442988" y="964120"/>
                        </a:lnTo>
                        <a:lnTo>
                          <a:pt x="446976" y="962329"/>
                        </a:lnTo>
                        <a:lnTo>
                          <a:pt x="452843" y="966626"/>
                        </a:lnTo>
                        <a:lnTo>
                          <a:pt x="459336" y="969776"/>
                        </a:lnTo>
                        <a:lnTo>
                          <a:pt x="466282" y="971714"/>
                        </a:lnTo>
                        <a:lnTo>
                          <a:pt x="475818" y="972337"/>
                        </a:lnTo>
                        <a:lnTo>
                          <a:pt x="561251" y="964946"/>
                        </a:lnTo>
                        <a:lnTo>
                          <a:pt x="594710" y="940701"/>
                        </a:lnTo>
                        <a:lnTo>
                          <a:pt x="598754" y="901865"/>
                        </a:lnTo>
                        <a:lnTo>
                          <a:pt x="602716" y="902347"/>
                        </a:lnTo>
                        <a:lnTo>
                          <a:pt x="1037755" y="865022"/>
                        </a:lnTo>
                        <a:lnTo>
                          <a:pt x="1070160" y="843042"/>
                        </a:lnTo>
                        <a:lnTo>
                          <a:pt x="1074127" y="829919"/>
                        </a:lnTo>
                        <a:lnTo>
                          <a:pt x="1123810" y="928992"/>
                        </a:lnTo>
                        <a:lnTo>
                          <a:pt x="1149145" y="965053"/>
                        </a:lnTo>
                        <a:lnTo>
                          <a:pt x="1185422" y="991879"/>
                        </a:lnTo>
                        <a:lnTo>
                          <a:pt x="1226554" y="1006793"/>
                        </a:lnTo>
                        <a:lnTo>
                          <a:pt x="1263345" y="1010640"/>
                        </a:lnTo>
                        <a:lnTo>
                          <a:pt x="1274051" y="1010399"/>
                        </a:lnTo>
                        <a:lnTo>
                          <a:pt x="1326498" y="999571"/>
                        </a:lnTo>
                        <a:lnTo>
                          <a:pt x="1370569" y="977403"/>
                        </a:lnTo>
                        <a:lnTo>
                          <a:pt x="1407765" y="945834"/>
                        </a:lnTo>
                        <a:lnTo>
                          <a:pt x="1434947" y="905586"/>
                        </a:lnTo>
                        <a:lnTo>
                          <a:pt x="1448695" y="859035"/>
                        </a:lnTo>
                        <a:lnTo>
                          <a:pt x="1450047" y="843064"/>
                        </a:lnTo>
                        <a:lnTo>
                          <a:pt x="1449789" y="827413"/>
                        </a:lnTo>
                        <a:lnTo>
                          <a:pt x="1447860" y="812031"/>
                        </a:lnTo>
                        <a:lnTo>
                          <a:pt x="1444240" y="796811"/>
                        </a:lnTo>
                        <a:lnTo>
                          <a:pt x="1437386" y="778306"/>
                        </a:lnTo>
                        <a:lnTo>
                          <a:pt x="1425524" y="754735"/>
                        </a:lnTo>
                        <a:lnTo>
                          <a:pt x="1429448" y="754392"/>
                        </a:lnTo>
                        <a:lnTo>
                          <a:pt x="1462897" y="730148"/>
                        </a:lnTo>
                        <a:lnTo>
                          <a:pt x="1468767" y="639356"/>
                        </a:lnTo>
                        <a:lnTo>
                          <a:pt x="1515364" y="635330"/>
                        </a:lnTo>
                        <a:lnTo>
                          <a:pt x="1548818" y="611091"/>
                        </a:lnTo>
                        <a:lnTo>
                          <a:pt x="1554975" y="513219"/>
                        </a:lnTo>
                        <a:lnTo>
                          <a:pt x="1553044" y="505853"/>
                        </a:lnTo>
                        <a:lnTo>
                          <a:pt x="1549361" y="499414"/>
                        </a:lnTo>
                        <a:lnTo>
                          <a:pt x="1547088" y="494804"/>
                        </a:lnTo>
                        <a:lnTo>
                          <a:pt x="1491373" y="383184"/>
                        </a:lnTo>
                        <a:lnTo>
                          <a:pt x="1437906" y="276021"/>
                        </a:lnTo>
                        <a:lnTo>
                          <a:pt x="1435773" y="270929"/>
                        </a:lnTo>
                        <a:lnTo>
                          <a:pt x="1432610" y="266293"/>
                        </a:lnTo>
                        <a:lnTo>
                          <a:pt x="1403845" y="251498"/>
                        </a:lnTo>
                        <a:lnTo>
                          <a:pt x="1360144" y="164363"/>
                        </a:lnTo>
                        <a:lnTo>
                          <a:pt x="1354188" y="154448"/>
                        </a:lnTo>
                        <a:lnTo>
                          <a:pt x="1345711" y="146681"/>
                        </a:lnTo>
                        <a:lnTo>
                          <a:pt x="1335252" y="141596"/>
                        </a:lnTo>
                        <a:lnTo>
                          <a:pt x="1322260" y="139725"/>
                        </a:lnTo>
                        <a:lnTo>
                          <a:pt x="1273124" y="143891"/>
                        </a:lnTo>
                        <a:lnTo>
                          <a:pt x="1217472" y="32512"/>
                        </a:lnTo>
                        <a:lnTo>
                          <a:pt x="1185740" y="4170"/>
                        </a:lnTo>
                        <a:lnTo>
                          <a:pt x="1169339" y="1612"/>
                        </a:lnTo>
                        <a:lnTo>
                          <a:pt x="1150497" y="4927"/>
                        </a:lnTo>
                        <a:lnTo>
                          <a:pt x="1134149" y="14147"/>
                        </a:lnTo>
                        <a:lnTo>
                          <a:pt x="1121642" y="28187"/>
                        </a:lnTo>
                        <a:lnTo>
                          <a:pt x="1114323" y="45961"/>
                        </a:lnTo>
                        <a:lnTo>
                          <a:pt x="1111910" y="56769"/>
                        </a:lnTo>
                        <a:lnTo>
                          <a:pt x="1099070" y="31267"/>
                        </a:lnTo>
                        <a:lnTo>
                          <a:pt x="1071575" y="4132"/>
                        </a:lnTo>
                        <a:lnTo>
                          <a:pt x="1061503" y="1048"/>
                        </a:lnTo>
                        <a:lnTo>
                          <a:pt x="1050798" y="0"/>
                        </a:lnTo>
                        <a:close/>
                      </a:path>
                    </a:pathLst>
                  </a:custGeom>
                  <a:solidFill>
                    <a:srgbClr val="050100"/>
                  </a:solidFill>
                </p:spPr>
                <p:txBody>
                  <a:bodyPr wrap="square" lIns="0" tIns="0" rIns="0" bIns="0" rtlCol="0"/>
                  <a:lstStyle/>
                  <a:p>
                    <a:endParaRPr/>
                  </a:p>
                </p:txBody>
              </p:sp>
              <p:sp>
                <p:nvSpPr>
                  <p:cNvPr id="54" name="object 25">
                    <a:extLst>
                      <a:ext uri="{FF2B5EF4-FFF2-40B4-BE49-F238E27FC236}">
                        <a16:creationId xmlns:a16="http://schemas.microsoft.com/office/drawing/2014/main" id="{F8F2778E-090A-9D1D-3D72-0ACE6A297250}"/>
                      </a:ext>
                    </a:extLst>
                  </p:cNvPr>
                  <p:cNvSpPr/>
                  <p:nvPr/>
                </p:nvSpPr>
                <p:spPr>
                  <a:xfrm>
                    <a:off x="641565" y="2489809"/>
                    <a:ext cx="1360805" cy="56324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60805" h="563244">
                        <a:moveTo>
                          <a:pt x="279158" y="443687"/>
                        </a:moveTo>
                        <a:lnTo>
                          <a:pt x="84023" y="460578"/>
                        </a:lnTo>
                        <a:lnTo>
                          <a:pt x="90385" y="280644"/>
                        </a:lnTo>
                        <a:lnTo>
                          <a:pt x="248564" y="266954"/>
                        </a:lnTo>
                        <a:lnTo>
                          <a:pt x="251180" y="192697"/>
                        </a:lnTo>
                        <a:lnTo>
                          <a:pt x="11595" y="213448"/>
                        </a:lnTo>
                        <a:lnTo>
                          <a:pt x="0" y="541883"/>
                        </a:lnTo>
                        <a:lnTo>
                          <a:pt x="276542" y="517931"/>
                        </a:lnTo>
                        <a:lnTo>
                          <a:pt x="278561" y="460578"/>
                        </a:lnTo>
                        <a:lnTo>
                          <a:pt x="279158" y="443687"/>
                        </a:lnTo>
                        <a:close/>
                      </a:path>
                      <a:path w="1360805" h="563244">
                        <a:moveTo>
                          <a:pt x="495427" y="251256"/>
                        </a:moveTo>
                        <a:lnTo>
                          <a:pt x="412915" y="258419"/>
                        </a:lnTo>
                        <a:lnTo>
                          <a:pt x="418998" y="85369"/>
                        </a:lnTo>
                        <a:lnTo>
                          <a:pt x="334733" y="92671"/>
                        </a:lnTo>
                        <a:lnTo>
                          <a:pt x="319493" y="524471"/>
                        </a:lnTo>
                        <a:lnTo>
                          <a:pt x="403758" y="517182"/>
                        </a:lnTo>
                        <a:lnTo>
                          <a:pt x="410197" y="334391"/>
                        </a:lnTo>
                        <a:lnTo>
                          <a:pt x="492747" y="327240"/>
                        </a:lnTo>
                        <a:lnTo>
                          <a:pt x="495173" y="258457"/>
                        </a:lnTo>
                        <a:lnTo>
                          <a:pt x="495427" y="251256"/>
                        </a:lnTo>
                        <a:close/>
                      </a:path>
                      <a:path w="1360805" h="563244">
                        <a:moveTo>
                          <a:pt x="882853" y="343027"/>
                        </a:moveTo>
                        <a:lnTo>
                          <a:pt x="710222" y="357962"/>
                        </a:lnTo>
                        <a:lnTo>
                          <a:pt x="712012" y="306451"/>
                        </a:lnTo>
                        <a:lnTo>
                          <a:pt x="712279" y="299123"/>
                        </a:lnTo>
                        <a:lnTo>
                          <a:pt x="835266" y="288493"/>
                        </a:lnTo>
                        <a:lnTo>
                          <a:pt x="837120" y="235673"/>
                        </a:lnTo>
                        <a:lnTo>
                          <a:pt x="841159" y="121361"/>
                        </a:lnTo>
                        <a:lnTo>
                          <a:pt x="844042" y="40017"/>
                        </a:lnTo>
                        <a:lnTo>
                          <a:pt x="759421" y="47345"/>
                        </a:lnTo>
                        <a:lnTo>
                          <a:pt x="759421" y="121361"/>
                        </a:lnTo>
                        <a:lnTo>
                          <a:pt x="755916" y="221322"/>
                        </a:lnTo>
                        <a:lnTo>
                          <a:pt x="590232" y="235673"/>
                        </a:lnTo>
                        <a:lnTo>
                          <a:pt x="593737" y="135712"/>
                        </a:lnTo>
                        <a:lnTo>
                          <a:pt x="759421" y="121361"/>
                        </a:lnTo>
                        <a:lnTo>
                          <a:pt x="759421" y="47345"/>
                        </a:lnTo>
                        <a:lnTo>
                          <a:pt x="514985" y="68503"/>
                        </a:lnTo>
                        <a:lnTo>
                          <a:pt x="506209" y="316979"/>
                        </a:lnTo>
                        <a:lnTo>
                          <a:pt x="628015" y="306451"/>
                        </a:lnTo>
                        <a:lnTo>
                          <a:pt x="625957" y="365290"/>
                        </a:lnTo>
                        <a:lnTo>
                          <a:pt x="453313" y="380225"/>
                        </a:lnTo>
                        <a:lnTo>
                          <a:pt x="450697" y="454482"/>
                        </a:lnTo>
                        <a:lnTo>
                          <a:pt x="880237" y="417283"/>
                        </a:lnTo>
                        <a:lnTo>
                          <a:pt x="882319" y="357962"/>
                        </a:lnTo>
                        <a:lnTo>
                          <a:pt x="882853" y="343027"/>
                        </a:lnTo>
                        <a:close/>
                      </a:path>
                      <a:path w="1360805" h="563244">
                        <a:moveTo>
                          <a:pt x="1138618" y="165442"/>
                        </a:moveTo>
                        <a:lnTo>
                          <a:pt x="1133767" y="123837"/>
                        </a:lnTo>
                        <a:lnTo>
                          <a:pt x="1116888" y="88315"/>
                        </a:lnTo>
                        <a:lnTo>
                          <a:pt x="1080376" y="54165"/>
                        </a:lnTo>
                        <a:lnTo>
                          <a:pt x="1059573" y="44183"/>
                        </a:lnTo>
                        <a:lnTo>
                          <a:pt x="1059573" y="171843"/>
                        </a:lnTo>
                        <a:lnTo>
                          <a:pt x="1059002" y="178955"/>
                        </a:lnTo>
                        <a:lnTo>
                          <a:pt x="1043686" y="216484"/>
                        </a:lnTo>
                        <a:lnTo>
                          <a:pt x="1012494" y="241376"/>
                        </a:lnTo>
                        <a:lnTo>
                          <a:pt x="984427" y="246684"/>
                        </a:lnTo>
                        <a:lnTo>
                          <a:pt x="976414" y="245681"/>
                        </a:lnTo>
                        <a:lnTo>
                          <a:pt x="969010" y="242900"/>
                        </a:lnTo>
                        <a:lnTo>
                          <a:pt x="961059" y="240182"/>
                        </a:lnTo>
                        <a:lnTo>
                          <a:pt x="954900" y="235610"/>
                        </a:lnTo>
                        <a:lnTo>
                          <a:pt x="949363" y="229235"/>
                        </a:lnTo>
                        <a:lnTo>
                          <a:pt x="943787" y="224040"/>
                        </a:lnTo>
                        <a:lnTo>
                          <a:pt x="939419" y="217030"/>
                        </a:lnTo>
                        <a:lnTo>
                          <a:pt x="936840" y="208699"/>
                        </a:lnTo>
                        <a:lnTo>
                          <a:pt x="934783" y="202806"/>
                        </a:lnTo>
                        <a:lnTo>
                          <a:pt x="933386" y="196557"/>
                        </a:lnTo>
                        <a:lnTo>
                          <a:pt x="932649" y="189941"/>
                        </a:lnTo>
                        <a:lnTo>
                          <a:pt x="932573" y="182892"/>
                        </a:lnTo>
                        <a:lnTo>
                          <a:pt x="933094" y="176441"/>
                        </a:lnTo>
                        <a:lnTo>
                          <a:pt x="948423" y="139166"/>
                        </a:lnTo>
                        <a:lnTo>
                          <a:pt x="979233" y="114554"/>
                        </a:lnTo>
                        <a:lnTo>
                          <a:pt x="998461" y="110007"/>
                        </a:lnTo>
                        <a:lnTo>
                          <a:pt x="997788" y="110007"/>
                        </a:lnTo>
                        <a:lnTo>
                          <a:pt x="1037247" y="120269"/>
                        </a:lnTo>
                        <a:lnTo>
                          <a:pt x="1057567" y="152806"/>
                        </a:lnTo>
                        <a:lnTo>
                          <a:pt x="1059573" y="171843"/>
                        </a:lnTo>
                        <a:lnTo>
                          <a:pt x="1059573" y="44183"/>
                        </a:lnTo>
                        <a:lnTo>
                          <a:pt x="1056614" y="42913"/>
                        </a:lnTo>
                        <a:lnTo>
                          <a:pt x="1043482" y="39471"/>
                        </a:lnTo>
                        <a:lnTo>
                          <a:pt x="1029766" y="37261"/>
                        </a:lnTo>
                        <a:lnTo>
                          <a:pt x="1015568" y="36372"/>
                        </a:lnTo>
                        <a:lnTo>
                          <a:pt x="1001014" y="36893"/>
                        </a:lnTo>
                        <a:lnTo>
                          <a:pt x="958557" y="46812"/>
                        </a:lnTo>
                        <a:lnTo>
                          <a:pt x="920559" y="67995"/>
                        </a:lnTo>
                        <a:lnTo>
                          <a:pt x="889927" y="97091"/>
                        </a:lnTo>
                        <a:lnTo>
                          <a:pt x="867473" y="133896"/>
                        </a:lnTo>
                        <a:lnTo>
                          <a:pt x="855179" y="175310"/>
                        </a:lnTo>
                        <a:lnTo>
                          <a:pt x="854011" y="189699"/>
                        </a:lnTo>
                        <a:lnTo>
                          <a:pt x="854036" y="192239"/>
                        </a:lnTo>
                        <a:lnTo>
                          <a:pt x="854151" y="202806"/>
                        </a:lnTo>
                        <a:lnTo>
                          <a:pt x="854240" y="204978"/>
                        </a:lnTo>
                        <a:lnTo>
                          <a:pt x="855751" y="218236"/>
                        </a:lnTo>
                        <a:lnTo>
                          <a:pt x="858812" y="231254"/>
                        </a:lnTo>
                        <a:lnTo>
                          <a:pt x="858862" y="231482"/>
                        </a:lnTo>
                        <a:lnTo>
                          <a:pt x="875690" y="266903"/>
                        </a:lnTo>
                        <a:lnTo>
                          <a:pt x="912317" y="301167"/>
                        </a:lnTo>
                        <a:lnTo>
                          <a:pt x="949058" y="315887"/>
                        </a:lnTo>
                        <a:lnTo>
                          <a:pt x="976579" y="319087"/>
                        </a:lnTo>
                        <a:lnTo>
                          <a:pt x="991069" y="318503"/>
                        </a:lnTo>
                        <a:lnTo>
                          <a:pt x="1033970" y="308546"/>
                        </a:lnTo>
                        <a:lnTo>
                          <a:pt x="1072159" y="287350"/>
                        </a:lnTo>
                        <a:lnTo>
                          <a:pt x="1102893" y="257746"/>
                        </a:lnTo>
                        <a:lnTo>
                          <a:pt x="1111173" y="246684"/>
                        </a:lnTo>
                        <a:lnTo>
                          <a:pt x="1111300" y="246519"/>
                        </a:lnTo>
                        <a:lnTo>
                          <a:pt x="1130808" y="207949"/>
                        </a:lnTo>
                        <a:lnTo>
                          <a:pt x="1137386" y="179806"/>
                        </a:lnTo>
                        <a:lnTo>
                          <a:pt x="1138618" y="165442"/>
                        </a:lnTo>
                        <a:close/>
                      </a:path>
                      <a:path w="1360805" h="563244">
                        <a:moveTo>
                          <a:pt x="1255776" y="433908"/>
                        </a:moveTo>
                        <a:lnTo>
                          <a:pt x="1251077" y="398919"/>
                        </a:lnTo>
                        <a:lnTo>
                          <a:pt x="1247635" y="389216"/>
                        </a:lnTo>
                        <a:lnTo>
                          <a:pt x="1247597" y="389077"/>
                        </a:lnTo>
                        <a:lnTo>
                          <a:pt x="1242326" y="379526"/>
                        </a:lnTo>
                        <a:lnTo>
                          <a:pt x="1236154" y="370497"/>
                        </a:lnTo>
                        <a:lnTo>
                          <a:pt x="1229233" y="362242"/>
                        </a:lnTo>
                        <a:lnTo>
                          <a:pt x="1229106" y="362089"/>
                        </a:lnTo>
                        <a:lnTo>
                          <a:pt x="1191120" y="337273"/>
                        </a:lnTo>
                        <a:lnTo>
                          <a:pt x="1177848" y="332409"/>
                        </a:lnTo>
                        <a:lnTo>
                          <a:pt x="1177848" y="440690"/>
                        </a:lnTo>
                        <a:lnTo>
                          <a:pt x="1176642" y="449491"/>
                        </a:lnTo>
                        <a:lnTo>
                          <a:pt x="1153236" y="481825"/>
                        </a:lnTo>
                        <a:lnTo>
                          <a:pt x="1134135" y="490385"/>
                        </a:lnTo>
                        <a:lnTo>
                          <a:pt x="1133856" y="490385"/>
                        </a:lnTo>
                        <a:lnTo>
                          <a:pt x="1123759" y="492112"/>
                        </a:lnTo>
                        <a:lnTo>
                          <a:pt x="1113510" y="492112"/>
                        </a:lnTo>
                        <a:lnTo>
                          <a:pt x="1103909" y="490385"/>
                        </a:lnTo>
                        <a:lnTo>
                          <a:pt x="1074483" y="459105"/>
                        </a:lnTo>
                        <a:lnTo>
                          <a:pt x="1073950" y="450215"/>
                        </a:lnTo>
                        <a:lnTo>
                          <a:pt x="1073899" y="449491"/>
                        </a:lnTo>
                        <a:lnTo>
                          <a:pt x="1098080" y="409155"/>
                        </a:lnTo>
                        <a:lnTo>
                          <a:pt x="1127506" y="398919"/>
                        </a:lnTo>
                        <a:lnTo>
                          <a:pt x="1137691" y="398919"/>
                        </a:lnTo>
                        <a:lnTo>
                          <a:pt x="1147445" y="400710"/>
                        </a:lnTo>
                        <a:lnTo>
                          <a:pt x="1147292" y="400710"/>
                        </a:lnTo>
                        <a:lnTo>
                          <a:pt x="1155966" y="404177"/>
                        </a:lnTo>
                        <a:lnTo>
                          <a:pt x="1177823" y="440499"/>
                        </a:lnTo>
                        <a:lnTo>
                          <a:pt x="1177848" y="440690"/>
                        </a:lnTo>
                        <a:lnTo>
                          <a:pt x="1177848" y="332409"/>
                        </a:lnTo>
                        <a:lnTo>
                          <a:pt x="1167841" y="330123"/>
                        </a:lnTo>
                        <a:lnTo>
                          <a:pt x="1155496" y="328333"/>
                        </a:lnTo>
                        <a:lnTo>
                          <a:pt x="1142898" y="327621"/>
                        </a:lnTo>
                        <a:lnTo>
                          <a:pt x="1130046" y="328104"/>
                        </a:lnTo>
                        <a:lnTo>
                          <a:pt x="1090968" y="336765"/>
                        </a:lnTo>
                        <a:lnTo>
                          <a:pt x="1056284" y="354838"/>
                        </a:lnTo>
                        <a:lnTo>
                          <a:pt x="1020521" y="389077"/>
                        </a:lnTo>
                        <a:lnTo>
                          <a:pt x="999426" y="432955"/>
                        </a:lnTo>
                        <a:lnTo>
                          <a:pt x="996010" y="456463"/>
                        </a:lnTo>
                        <a:lnTo>
                          <a:pt x="996022" y="459105"/>
                        </a:lnTo>
                        <a:lnTo>
                          <a:pt x="996162" y="467461"/>
                        </a:lnTo>
                        <a:lnTo>
                          <a:pt x="996175" y="468528"/>
                        </a:lnTo>
                        <a:lnTo>
                          <a:pt x="997699" y="480136"/>
                        </a:lnTo>
                        <a:lnTo>
                          <a:pt x="1000556" y="491197"/>
                        </a:lnTo>
                        <a:lnTo>
                          <a:pt x="1004722" y="501726"/>
                        </a:lnTo>
                        <a:lnTo>
                          <a:pt x="1009573" y="511136"/>
                        </a:lnTo>
                        <a:lnTo>
                          <a:pt x="1009675" y="511340"/>
                        </a:lnTo>
                        <a:lnTo>
                          <a:pt x="1039888" y="542493"/>
                        </a:lnTo>
                        <a:lnTo>
                          <a:pt x="1071511" y="557580"/>
                        </a:lnTo>
                        <a:lnTo>
                          <a:pt x="1071651" y="557580"/>
                        </a:lnTo>
                        <a:lnTo>
                          <a:pt x="1083017" y="560298"/>
                        </a:lnTo>
                        <a:lnTo>
                          <a:pt x="1096137" y="562216"/>
                        </a:lnTo>
                        <a:lnTo>
                          <a:pt x="1097597" y="562216"/>
                        </a:lnTo>
                        <a:lnTo>
                          <a:pt x="1108189" y="562787"/>
                        </a:lnTo>
                        <a:lnTo>
                          <a:pt x="1147330" y="557580"/>
                        </a:lnTo>
                        <a:lnTo>
                          <a:pt x="1183830" y="542632"/>
                        </a:lnTo>
                        <a:lnTo>
                          <a:pt x="1215313" y="519963"/>
                        </a:lnTo>
                        <a:lnTo>
                          <a:pt x="1244320" y="481012"/>
                        </a:lnTo>
                        <a:lnTo>
                          <a:pt x="1254696" y="446163"/>
                        </a:lnTo>
                        <a:lnTo>
                          <a:pt x="1255776" y="433908"/>
                        </a:lnTo>
                        <a:close/>
                      </a:path>
                      <a:path w="1360805" h="563244">
                        <a:moveTo>
                          <a:pt x="1360449" y="111734"/>
                        </a:moveTo>
                        <a:lnTo>
                          <a:pt x="1278496" y="118821"/>
                        </a:lnTo>
                        <a:lnTo>
                          <a:pt x="1282687" y="0"/>
                        </a:lnTo>
                        <a:lnTo>
                          <a:pt x="1197800" y="7327"/>
                        </a:lnTo>
                        <a:lnTo>
                          <a:pt x="1186967" y="314058"/>
                        </a:lnTo>
                        <a:lnTo>
                          <a:pt x="1271371" y="306768"/>
                        </a:lnTo>
                        <a:lnTo>
                          <a:pt x="1271854" y="306768"/>
                        </a:lnTo>
                        <a:lnTo>
                          <a:pt x="1275803" y="194792"/>
                        </a:lnTo>
                        <a:lnTo>
                          <a:pt x="1357769" y="187706"/>
                        </a:lnTo>
                        <a:lnTo>
                          <a:pt x="1360195" y="118821"/>
                        </a:lnTo>
                        <a:lnTo>
                          <a:pt x="1360449" y="11173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</p:spPr>
                <p:txBody>
                  <a:bodyPr wrap="square" lIns="0" tIns="0" rIns="0" bIns="0" rtlCol="0"/>
                  <a:lstStyle/>
                  <a:p>
                    <a:endParaRPr/>
                  </a:p>
                </p:txBody>
              </p:sp>
              <p:sp>
                <p:nvSpPr>
                  <p:cNvPr id="55" name="object 26">
                    <a:extLst>
                      <a:ext uri="{FF2B5EF4-FFF2-40B4-BE49-F238E27FC236}">
                        <a16:creationId xmlns:a16="http://schemas.microsoft.com/office/drawing/2014/main" id="{6F6F6C5F-6D49-53A5-69F7-1204683DA91C}"/>
                      </a:ext>
                    </a:extLst>
                  </p:cNvPr>
                  <p:cNvSpPr/>
                  <p:nvPr/>
                </p:nvSpPr>
                <p:spPr>
                  <a:xfrm>
                    <a:off x="1516405" y="2349398"/>
                    <a:ext cx="268605" cy="1174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8605" h="117475">
                        <a:moveTo>
                          <a:pt x="41122" y="105016"/>
                        </a:moveTo>
                        <a:lnTo>
                          <a:pt x="28562" y="25603"/>
                        </a:lnTo>
                        <a:lnTo>
                          <a:pt x="21196" y="21158"/>
                        </a:lnTo>
                        <a:lnTo>
                          <a:pt x="5435" y="25425"/>
                        </a:lnTo>
                        <a:lnTo>
                          <a:pt x="0" y="33337"/>
                        </a:lnTo>
                        <a:lnTo>
                          <a:pt x="12560" y="112750"/>
                        </a:lnTo>
                        <a:lnTo>
                          <a:pt x="19926" y="117195"/>
                        </a:lnTo>
                        <a:lnTo>
                          <a:pt x="27800" y="115062"/>
                        </a:lnTo>
                        <a:lnTo>
                          <a:pt x="35674" y="112928"/>
                        </a:lnTo>
                        <a:lnTo>
                          <a:pt x="41122" y="105016"/>
                        </a:lnTo>
                        <a:close/>
                      </a:path>
                      <a:path w="268605" h="117475">
                        <a:moveTo>
                          <a:pt x="148437" y="5803"/>
                        </a:moveTo>
                        <a:lnTo>
                          <a:pt x="142201" y="0"/>
                        </a:lnTo>
                        <a:lnTo>
                          <a:pt x="126238" y="1371"/>
                        </a:lnTo>
                        <a:lnTo>
                          <a:pt x="119570" y="8318"/>
                        </a:lnTo>
                        <a:lnTo>
                          <a:pt x="116674" y="90487"/>
                        </a:lnTo>
                        <a:lnTo>
                          <a:pt x="122897" y="96304"/>
                        </a:lnTo>
                        <a:lnTo>
                          <a:pt x="130886" y="95618"/>
                        </a:lnTo>
                        <a:lnTo>
                          <a:pt x="138874" y="94932"/>
                        </a:lnTo>
                        <a:lnTo>
                          <a:pt x="145542" y="87972"/>
                        </a:lnTo>
                        <a:lnTo>
                          <a:pt x="148437" y="5803"/>
                        </a:lnTo>
                        <a:close/>
                      </a:path>
                      <a:path w="268605" h="117475">
                        <a:moveTo>
                          <a:pt x="268109" y="10185"/>
                        </a:moveTo>
                        <a:lnTo>
                          <a:pt x="263220" y="3162"/>
                        </a:lnTo>
                        <a:lnTo>
                          <a:pt x="247637" y="1574"/>
                        </a:lnTo>
                        <a:lnTo>
                          <a:pt x="239928" y="7327"/>
                        </a:lnTo>
                        <a:lnTo>
                          <a:pt x="221691" y="89357"/>
                        </a:lnTo>
                        <a:lnTo>
                          <a:pt x="226580" y="96380"/>
                        </a:lnTo>
                        <a:lnTo>
                          <a:pt x="234353" y="97167"/>
                        </a:lnTo>
                        <a:lnTo>
                          <a:pt x="242163" y="97955"/>
                        </a:lnTo>
                        <a:lnTo>
                          <a:pt x="249872" y="92214"/>
                        </a:lnTo>
                        <a:lnTo>
                          <a:pt x="268109" y="10185"/>
                        </a:lnTo>
                        <a:close/>
                      </a:path>
                    </a:pathLst>
                  </a:custGeom>
                  <a:solidFill>
                    <a:srgbClr val="ECD665"/>
                  </a:solidFill>
                </p:spPr>
                <p:txBody>
                  <a:bodyPr wrap="square" lIns="0" tIns="0" rIns="0" bIns="0" rtlCol="0"/>
                  <a:lstStyle/>
                  <a:p>
                    <a:endParaRPr/>
                  </a:p>
                </p:txBody>
              </p:sp>
              <p:sp>
                <p:nvSpPr>
                  <p:cNvPr id="56" name="TextBox 55">
                    <a:extLst>
                      <a:ext uri="{FF2B5EF4-FFF2-40B4-BE49-F238E27FC236}">
                        <a16:creationId xmlns:a16="http://schemas.microsoft.com/office/drawing/2014/main" id="{B0CD9D3B-1E87-BF66-25DA-84E85471716F}"/>
                      </a:ext>
                    </a:extLst>
                  </p:cNvPr>
                  <p:cNvSpPr txBox="1"/>
                  <p:nvPr/>
                </p:nvSpPr>
                <p:spPr>
                  <a:xfrm rot="21255035">
                    <a:off x="742093" y="3002288"/>
                    <a:ext cx="885572" cy="32114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r>
                      <a:rPr lang="en-US" altLang="ko-KR" spc="-50">
                        <a:solidFill>
                          <a:srgbClr val="ECD665"/>
                        </a:solidFill>
                        <a:latin typeface="배스킨라빈스 B" panose="02020603020101020101" pitchFamily="18" charset="-127"/>
                        <a:ea typeface="배스킨라빈스 B" panose="02020603020101020101" pitchFamily="18" charset="-127"/>
                      </a:rPr>
                      <a:t>21</a:t>
                    </a:r>
                    <a:r>
                      <a:rPr lang="ko-KR" altLang="en-US" spc="-50">
                        <a:solidFill>
                          <a:srgbClr val="ECD665"/>
                        </a:solidFill>
                        <a:latin typeface="배스킨라빈스 B" panose="02020603020101020101" pitchFamily="18" charset="-127"/>
                        <a:ea typeface="배스킨라빈스 B" panose="02020603020101020101" pitchFamily="18" charset="-127"/>
                      </a:rPr>
                      <a:t>대 대통령 선거</a:t>
                    </a:r>
                    <a:endParaRPr lang="en-US" altLang="ko-KR" spc="-50">
                      <a:solidFill>
                        <a:srgbClr val="ECD665"/>
                      </a:solidFill>
                      <a:latin typeface="배스킨라빈스 B" panose="02020603020101020101" pitchFamily="18" charset="-127"/>
                      <a:ea typeface="배스킨라빈스 B" panose="02020603020101020101" pitchFamily="18" charset="-127"/>
                    </a:endParaRPr>
                  </a:p>
                  <a:p>
                    <a:pPr algn="ctr"/>
                    <a:r>
                      <a:rPr lang="en-US" altLang="ko-KR" spc="-50">
                        <a:solidFill>
                          <a:srgbClr val="ECD665"/>
                        </a:solidFill>
                        <a:latin typeface="배스킨라빈스 B" panose="02020603020101020101" pitchFamily="18" charset="-127"/>
                        <a:ea typeface="배스킨라빈스 B" panose="02020603020101020101" pitchFamily="18" charset="-127"/>
                      </a:rPr>
                      <a:t> </a:t>
                    </a:r>
                    <a:r>
                      <a:rPr lang="ko-KR" altLang="en-US" spc="-50">
                        <a:solidFill>
                          <a:srgbClr val="ECD665"/>
                        </a:solidFill>
                        <a:latin typeface="배스킨라빈스 B" panose="02020603020101020101" pitchFamily="18" charset="-127"/>
                        <a:ea typeface="배스킨라빈스 B" panose="02020603020101020101" pitchFamily="18" charset="-127"/>
                      </a:rPr>
                      <a:t>사전투표</a:t>
                    </a:r>
                  </a:p>
                </p:txBody>
              </p:sp>
              <p:sp>
                <p:nvSpPr>
                  <p:cNvPr id="57" name="TextBox 56">
                    <a:extLst>
                      <a:ext uri="{FF2B5EF4-FFF2-40B4-BE49-F238E27FC236}">
                        <a16:creationId xmlns:a16="http://schemas.microsoft.com/office/drawing/2014/main" id="{03143189-EE50-16F8-FE94-2D86CADA2277}"/>
                      </a:ext>
                    </a:extLst>
                  </p:cNvPr>
                  <p:cNvSpPr txBox="1"/>
                  <p:nvPr/>
                </p:nvSpPr>
                <p:spPr>
                  <a:xfrm rot="21300000">
                    <a:off x="968175" y="2415896"/>
                    <a:ext cx="486925" cy="12489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r>
                      <a:rPr lang="en-US" altLang="ko-KR" sz="1400" spc="-50">
                        <a:solidFill>
                          <a:schemeClr val="bg1"/>
                        </a:solidFill>
                        <a:latin typeface="배스킨라빈스 B" panose="02020603020101020101" pitchFamily="18" charset="-127"/>
                        <a:ea typeface="배스킨라빈스 B" panose="02020603020101020101" pitchFamily="18" charset="-127"/>
                      </a:rPr>
                      <a:t>2025.05.29</a:t>
                    </a:r>
                    <a:endParaRPr lang="ko-KR" altLang="en-US" sz="1400" spc="-50">
                      <a:solidFill>
                        <a:schemeClr val="bg1"/>
                      </a:solidFill>
                      <a:latin typeface="배스킨라빈스 B" panose="02020603020101020101" pitchFamily="18" charset="-127"/>
                      <a:ea typeface="배스킨라빈스 B" panose="02020603020101020101" pitchFamily="18" charset="-127"/>
                    </a:endParaRPr>
                  </a:p>
                </p:txBody>
              </p:sp>
            </p:grpSp>
            <p:sp>
              <p:nvSpPr>
                <p:cNvPr id="50" name="타원 49">
                  <a:extLst>
                    <a:ext uri="{FF2B5EF4-FFF2-40B4-BE49-F238E27FC236}">
                      <a16:creationId xmlns:a16="http://schemas.microsoft.com/office/drawing/2014/main" id="{907C3322-C803-44DD-361D-558A140AB535}"/>
                    </a:ext>
                  </a:extLst>
                </p:cNvPr>
                <p:cNvSpPr/>
                <p:nvPr/>
              </p:nvSpPr>
              <p:spPr>
                <a:xfrm>
                  <a:off x="2276248" y="5046375"/>
                  <a:ext cx="282802" cy="28280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C3D61F09-2414-3D55-E45E-EFFFB37A8220}"/>
                  </a:ext>
                </a:extLst>
              </p:cNvPr>
              <p:cNvSpPr/>
              <p:nvPr/>
            </p:nvSpPr>
            <p:spPr>
              <a:xfrm>
                <a:off x="693421" y="5293365"/>
                <a:ext cx="3081600" cy="194328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2" name="그룹 11">
              <a:extLst>
                <a:ext uri="{FF2B5EF4-FFF2-40B4-BE49-F238E27FC236}">
                  <a16:creationId xmlns:a16="http://schemas.microsoft.com/office/drawing/2014/main" id="{8F8C40BE-9D02-3568-6769-BCD2893FE0E3}"/>
                </a:ext>
              </a:extLst>
            </p:cNvPr>
            <p:cNvGrpSpPr/>
            <p:nvPr/>
          </p:nvGrpSpPr>
          <p:grpSpPr>
            <a:xfrm>
              <a:off x="2371830" y="4445126"/>
              <a:ext cx="324000" cy="324000"/>
              <a:chOff x="5046105" y="698500"/>
              <a:chExt cx="324000" cy="324000"/>
            </a:xfrm>
          </p:grpSpPr>
          <p:sp>
            <p:nvSpPr>
              <p:cNvPr id="13" name="타원 12">
                <a:extLst>
                  <a:ext uri="{FF2B5EF4-FFF2-40B4-BE49-F238E27FC236}">
                    <a16:creationId xmlns:a16="http://schemas.microsoft.com/office/drawing/2014/main" id="{F8DD5D97-F832-1659-0A18-2037ADF63C94}"/>
                  </a:ext>
                </a:extLst>
              </p:cNvPr>
              <p:cNvSpPr/>
              <p:nvPr/>
            </p:nvSpPr>
            <p:spPr>
              <a:xfrm>
                <a:off x="5046105" y="698500"/>
                <a:ext cx="324000" cy="3240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4" name="직선 연결선 13">
                <a:extLst>
                  <a:ext uri="{FF2B5EF4-FFF2-40B4-BE49-F238E27FC236}">
                    <a16:creationId xmlns:a16="http://schemas.microsoft.com/office/drawing/2014/main" id="{1E516570-48F8-2CF1-BB8C-018ACFC9B39C}"/>
                  </a:ext>
                </a:extLst>
              </p:cNvPr>
              <p:cNvCxnSpPr>
                <a:cxnSpLocks/>
                <a:stCxn id="13" idx="0"/>
                <a:endCxn id="13" idx="4"/>
              </p:cNvCxnSpPr>
              <p:nvPr/>
            </p:nvCxnSpPr>
            <p:spPr>
              <a:xfrm>
                <a:off x="5208105" y="698500"/>
                <a:ext cx="0" cy="32400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직선 연결선 14">
                <a:extLst>
                  <a:ext uri="{FF2B5EF4-FFF2-40B4-BE49-F238E27FC236}">
                    <a16:creationId xmlns:a16="http://schemas.microsoft.com/office/drawing/2014/main" id="{785983CF-6904-2BF7-DE95-BA7793DC9D48}"/>
                  </a:ext>
                </a:extLst>
              </p:cNvPr>
              <p:cNvCxnSpPr>
                <a:cxnSpLocks/>
                <a:stCxn id="13" idx="5"/>
              </p:cNvCxnSpPr>
              <p:nvPr/>
            </p:nvCxnSpPr>
            <p:spPr>
              <a:xfrm flipH="1" flipV="1">
                <a:off x="5208105" y="850900"/>
                <a:ext cx="114551" cy="124151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8" name="그룹 57">
            <a:extLst>
              <a:ext uri="{FF2B5EF4-FFF2-40B4-BE49-F238E27FC236}">
                <a16:creationId xmlns:a16="http://schemas.microsoft.com/office/drawing/2014/main" id="{60B8C3BC-C431-8ACD-490E-DF13836C67F3}"/>
              </a:ext>
            </a:extLst>
          </p:cNvPr>
          <p:cNvGrpSpPr/>
          <p:nvPr/>
        </p:nvGrpSpPr>
        <p:grpSpPr>
          <a:xfrm>
            <a:off x="600760" y="6326193"/>
            <a:ext cx="3081600" cy="1943280"/>
            <a:chOff x="693421" y="5293365"/>
            <a:chExt cx="3081600" cy="1943280"/>
          </a:xfrm>
        </p:grpSpPr>
        <p:grpSp>
          <p:nvGrpSpPr>
            <p:cNvPr id="59" name="그룹 58">
              <a:extLst>
                <a:ext uri="{FF2B5EF4-FFF2-40B4-BE49-F238E27FC236}">
                  <a16:creationId xmlns:a16="http://schemas.microsoft.com/office/drawing/2014/main" id="{E81FEBB4-09BB-5F39-E6BF-16B8FED0A922}"/>
                </a:ext>
              </a:extLst>
            </p:cNvPr>
            <p:cNvGrpSpPr/>
            <p:nvPr/>
          </p:nvGrpSpPr>
          <p:grpSpPr>
            <a:xfrm>
              <a:off x="843639" y="5296236"/>
              <a:ext cx="2781164" cy="1937538"/>
              <a:chOff x="622515" y="4552162"/>
              <a:chExt cx="2781164" cy="1937538"/>
            </a:xfrm>
          </p:grpSpPr>
          <p:grpSp>
            <p:nvGrpSpPr>
              <p:cNvPr id="69" name="그룹 68">
                <a:extLst>
                  <a:ext uri="{FF2B5EF4-FFF2-40B4-BE49-F238E27FC236}">
                    <a16:creationId xmlns:a16="http://schemas.microsoft.com/office/drawing/2014/main" id="{D3D507E9-53FA-CFA8-73ED-C6B00C345360}"/>
                  </a:ext>
                </a:extLst>
              </p:cNvPr>
              <p:cNvGrpSpPr/>
              <p:nvPr/>
            </p:nvGrpSpPr>
            <p:grpSpPr>
              <a:xfrm>
                <a:off x="622515" y="4552162"/>
                <a:ext cx="2781164" cy="1937538"/>
                <a:chOff x="600760" y="2309825"/>
                <a:chExt cx="1612215" cy="1123173"/>
              </a:xfrm>
            </p:grpSpPr>
            <p:sp>
              <p:nvSpPr>
                <p:cNvPr id="72" name="object 24">
                  <a:extLst>
                    <a:ext uri="{FF2B5EF4-FFF2-40B4-BE49-F238E27FC236}">
                      <a16:creationId xmlns:a16="http://schemas.microsoft.com/office/drawing/2014/main" id="{B2B2CE7C-EF2E-65B1-A1A0-CE263BBD2BF8}"/>
                    </a:ext>
                  </a:extLst>
                </p:cNvPr>
                <p:cNvSpPr/>
                <p:nvPr/>
              </p:nvSpPr>
              <p:spPr>
                <a:xfrm>
                  <a:off x="657999" y="2422358"/>
                  <a:ext cx="1554976" cy="1010640"/>
                </a:xfrm>
                <a:custGeom>
                  <a:avLst/>
                  <a:gdLst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90282 w 1554975"/>
                    <a:gd name="connsiteY17" fmla="*/ 179857 h 1010640"/>
                    <a:gd name="connsiteX18" fmla="*/ 880541 w 1554975"/>
                    <a:gd name="connsiteY18" fmla="*/ 179984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496455 w 1554975"/>
                    <a:gd name="connsiteY22" fmla="*/ 249809 h 1010640"/>
                    <a:gd name="connsiteX23" fmla="*/ 457161 w 1554975"/>
                    <a:gd name="connsiteY23" fmla="*/ 225171 h 1010640"/>
                    <a:gd name="connsiteX24" fmla="*/ 371728 w 1554975"/>
                    <a:gd name="connsiteY24" fmla="*/ 232575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90282 w 1554975"/>
                    <a:gd name="connsiteY17" fmla="*/ 179857 h 1010640"/>
                    <a:gd name="connsiteX18" fmla="*/ 880541 w 1554975"/>
                    <a:gd name="connsiteY18" fmla="*/ 179984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496455 w 1554975"/>
                    <a:gd name="connsiteY22" fmla="*/ 249809 h 1010640"/>
                    <a:gd name="connsiteX23" fmla="*/ 457161 w 1554975"/>
                    <a:gd name="connsiteY23" fmla="*/ 225171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90282 w 1554975"/>
                    <a:gd name="connsiteY17" fmla="*/ 179857 h 1010640"/>
                    <a:gd name="connsiteX18" fmla="*/ 880541 w 1554975"/>
                    <a:gd name="connsiteY18" fmla="*/ 179984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496455 w 1554975"/>
                    <a:gd name="connsiteY22" fmla="*/ 2498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90282 w 1554975"/>
                    <a:gd name="connsiteY17" fmla="*/ 179857 h 1010640"/>
                    <a:gd name="connsiteX18" fmla="*/ 880541 w 1554975"/>
                    <a:gd name="connsiteY18" fmla="*/ 179984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90282 w 1554975"/>
                    <a:gd name="connsiteY17" fmla="*/ 179857 h 1010640"/>
                    <a:gd name="connsiteX18" fmla="*/ 771005 w 1554975"/>
                    <a:gd name="connsiteY18" fmla="*/ 45046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26782 w 1554975"/>
                    <a:gd name="connsiteY17" fmla="*/ 54445 h 1010640"/>
                    <a:gd name="connsiteX18" fmla="*/ 771005 w 1554975"/>
                    <a:gd name="connsiteY18" fmla="*/ 45046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71005 w 1554975"/>
                    <a:gd name="connsiteY18" fmla="*/ 45046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551967 w 1554975"/>
                    <a:gd name="connsiteY19" fmla="*/ 208445 h 1010640"/>
                    <a:gd name="connsiteX20" fmla="*/ 577244 w 1554975"/>
                    <a:gd name="connsiteY20" fmla="*/ 91402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551967 w 1554975"/>
                    <a:gd name="connsiteY19" fmla="*/ 2084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27571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27571 h 1010640"/>
                    <a:gd name="connsiteX23" fmla="*/ 469860 w 1554975"/>
                    <a:gd name="connsiteY23" fmla="*/ 109283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27571 h 1010640"/>
                    <a:gd name="connsiteX23" fmla="*/ 469860 w 1554975"/>
                    <a:gd name="connsiteY23" fmla="*/ 109283 h 1010640"/>
                    <a:gd name="connsiteX24" fmla="*/ 366965 w 1554975"/>
                    <a:gd name="connsiteY24" fmla="*/ 1135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27571 h 1010640"/>
                    <a:gd name="connsiteX23" fmla="*/ 469860 w 1554975"/>
                    <a:gd name="connsiteY23" fmla="*/ 109283 h 1010640"/>
                    <a:gd name="connsiteX24" fmla="*/ 366965 w 1554975"/>
                    <a:gd name="connsiteY24" fmla="*/ 113513 h 1010640"/>
                    <a:gd name="connsiteX25" fmla="*/ 330330 w 1554975"/>
                    <a:gd name="connsiteY25" fmla="*/ 1361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27571 h 1010640"/>
                    <a:gd name="connsiteX23" fmla="*/ 469860 w 1554975"/>
                    <a:gd name="connsiteY23" fmla="*/ 109283 h 1010640"/>
                    <a:gd name="connsiteX24" fmla="*/ 351090 w 1554975"/>
                    <a:gd name="connsiteY24" fmla="*/ 118276 h 1010640"/>
                    <a:gd name="connsiteX25" fmla="*/ 330330 w 1554975"/>
                    <a:gd name="connsiteY25" fmla="*/ 1361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03759 h 1010640"/>
                    <a:gd name="connsiteX23" fmla="*/ 469860 w 1554975"/>
                    <a:gd name="connsiteY23" fmla="*/ 109283 h 1010640"/>
                    <a:gd name="connsiteX24" fmla="*/ 351090 w 1554975"/>
                    <a:gd name="connsiteY24" fmla="*/ 118276 h 1010640"/>
                    <a:gd name="connsiteX25" fmla="*/ 330330 w 1554975"/>
                    <a:gd name="connsiteY25" fmla="*/ 1361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03759 h 1010640"/>
                    <a:gd name="connsiteX23" fmla="*/ 469860 w 1554975"/>
                    <a:gd name="connsiteY23" fmla="*/ 109283 h 1010640"/>
                    <a:gd name="connsiteX24" fmla="*/ 351090 w 1554975"/>
                    <a:gd name="connsiteY24" fmla="*/ 118276 h 1010640"/>
                    <a:gd name="connsiteX25" fmla="*/ 330330 w 1554975"/>
                    <a:gd name="connsiteY25" fmla="*/ 1361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15505 w 1554975"/>
                    <a:gd name="connsiteY21" fmla="*/ 103759 h 1010640"/>
                    <a:gd name="connsiteX22" fmla="*/ 469860 w 1554975"/>
                    <a:gd name="connsiteY22" fmla="*/ 109283 h 1010640"/>
                    <a:gd name="connsiteX23" fmla="*/ 351090 w 1554975"/>
                    <a:gd name="connsiteY23" fmla="*/ 118276 h 1010640"/>
                    <a:gd name="connsiteX24" fmla="*/ 330330 w 1554975"/>
                    <a:gd name="connsiteY24" fmla="*/ 136163 h 1010640"/>
                    <a:gd name="connsiteX25" fmla="*/ 331812 w 1554975"/>
                    <a:gd name="connsiteY25" fmla="*/ 363296 h 1010640"/>
                    <a:gd name="connsiteX26" fmla="*/ 328434 w 1554975"/>
                    <a:gd name="connsiteY26" fmla="*/ 356755 h 1010640"/>
                    <a:gd name="connsiteX27" fmla="*/ 289318 w 1554975"/>
                    <a:gd name="connsiteY27" fmla="*/ 332524 h 1010640"/>
                    <a:gd name="connsiteX28" fmla="*/ 48552 w 1554975"/>
                    <a:gd name="connsiteY28" fmla="*/ 353377 h 1010640"/>
                    <a:gd name="connsiteX29" fmla="*/ 15090 w 1554975"/>
                    <a:gd name="connsiteY29" fmla="*/ 377626 h 1010640"/>
                    <a:gd name="connsiteX30" fmla="*/ 0 w 1554975"/>
                    <a:gd name="connsiteY30" fmla="*/ 728040 h 1010640"/>
                    <a:gd name="connsiteX31" fmla="*/ 1917 w 1554975"/>
                    <a:gd name="connsiteY31" fmla="*/ 735393 h 1010640"/>
                    <a:gd name="connsiteX32" fmla="*/ 5600 w 1554975"/>
                    <a:gd name="connsiteY32" fmla="*/ 741832 h 1010640"/>
                    <a:gd name="connsiteX33" fmla="*/ 72466 w 1554975"/>
                    <a:gd name="connsiteY33" fmla="*/ 875792 h 1010640"/>
                    <a:gd name="connsiteX34" fmla="*/ 117017 w 1554975"/>
                    <a:gd name="connsiteY34" fmla="*/ 965085 h 1010640"/>
                    <a:gd name="connsiteX35" fmla="*/ 119151 w 1554975"/>
                    <a:gd name="connsiteY35" fmla="*/ 970178 h 1010640"/>
                    <a:gd name="connsiteX36" fmla="*/ 122326 w 1554975"/>
                    <a:gd name="connsiteY36" fmla="*/ 974813 h 1010640"/>
                    <a:gd name="connsiteX37" fmla="*/ 156324 w 1554975"/>
                    <a:gd name="connsiteY37" fmla="*/ 989723 h 1010640"/>
                    <a:gd name="connsiteX38" fmla="*/ 438619 w 1554975"/>
                    <a:gd name="connsiteY38" fmla="*/ 965250 h 1010640"/>
                    <a:gd name="connsiteX39" fmla="*/ 442988 w 1554975"/>
                    <a:gd name="connsiteY39" fmla="*/ 964120 h 1010640"/>
                    <a:gd name="connsiteX40" fmla="*/ 446976 w 1554975"/>
                    <a:gd name="connsiteY40" fmla="*/ 962329 h 1010640"/>
                    <a:gd name="connsiteX41" fmla="*/ 452843 w 1554975"/>
                    <a:gd name="connsiteY41" fmla="*/ 966626 h 1010640"/>
                    <a:gd name="connsiteX42" fmla="*/ 459336 w 1554975"/>
                    <a:gd name="connsiteY42" fmla="*/ 969776 h 1010640"/>
                    <a:gd name="connsiteX43" fmla="*/ 466282 w 1554975"/>
                    <a:gd name="connsiteY43" fmla="*/ 971714 h 1010640"/>
                    <a:gd name="connsiteX44" fmla="*/ 475818 w 1554975"/>
                    <a:gd name="connsiteY44" fmla="*/ 972337 h 1010640"/>
                    <a:gd name="connsiteX45" fmla="*/ 561251 w 1554975"/>
                    <a:gd name="connsiteY45" fmla="*/ 964946 h 1010640"/>
                    <a:gd name="connsiteX46" fmla="*/ 594710 w 1554975"/>
                    <a:gd name="connsiteY46" fmla="*/ 940701 h 1010640"/>
                    <a:gd name="connsiteX47" fmla="*/ 598754 w 1554975"/>
                    <a:gd name="connsiteY47" fmla="*/ 901865 h 1010640"/>
                    <a:gd name="connsiteX48" fmla="*/ 602716 w 1554975"/>
                    <a:gd name="connsiteY48" fmla="*/ 902347 h 1010640"/>
                    <a:gd name="connsiteX49" fmla="*/ 1037755 w 1554975"/>
                    <a:gd name="connsiteY49" fmla="*/ 865022 h 1010640"/>
                    <a:gd name="connsiteX50" fmla="*/ 1070160 w 1554975"/>
                    <a:gd name="connsiteY50" fmla="*/ 843042 h 1010640"/>
                    <a:gd name="connsiteX51" fmla="*/ 1074127 w 1554975"/>
                    <a:gd name="connsiteY51" fmla="*/ 829919 h 1010640"/>
                    <a:gd name="connsiteX52" fmla="*/ 1123810 w 1554975"/>
                    <a:gd name="connsiteY52" fmla="*/ 928992 h 1010640"/>
                    <a:gd name="connsiteX53" fmla="*/ 1149145 w 1554975"/>
                    <a:gd name="connsiteY53" fmla="*/ 965053 h 1010640"/>
                    <a:gd name="connsiteX54" fmla="*/ 1185422 w 1554975"/>
                    <a:gd name="connsiteY54" fmla="*/ 991879 h 1010640"/>
                    <a:gd name="connsiteX55" fmla="*/ 1226554 w 1554975"/>
                    <a:gd name="connsiteY55" fmla="*/ 1006793 h 1010640"/>
                    <a:gd name="connsiteX56" fmla="*/ 1263345 w 1554975"/>
                    <a:gd name="connsiteY56" fmla="*/ 1010640 h 1010640"/>
                    <a:gd name="connsiteX57" fmla="*/ 1274051 w 1554975"/>
                    <a:gd name="connsiteY57" fmla="*/ 1010399 h 1010640"/>
                    <a:gd name="connsiteX58" fmla="*/ 1326498 w 1554975"/>
                    <a:gd name="connsiteY58" fmla="*/ 999571 h 1010640"/>
                    <a:gd name="connsiteX59" fmla="*/ 1370569 w 1554975"/>
                    <a:gd name="connsiteY59" fmla="*/ 977403 h 1010640"/>
                    <a:gd name="connsiteX60" fmla="*/ 1407765 w 1554975"/>
                    <a:gd name="connsiteY60" fmla="*/ 945834 h 1010640"/>
                    <a:gd name="connsiteX61" fmla="*/ 1434947 w 1554975"/>
                    <a:gd name="connsiteY61" fmla="*/ 905586 h 1010640"/>
                    <a:gd name="connsiteX62" fmla="*/ 1448695 w 1554975"/>
                    <a:gd name="connsiteY62" fmla="*/ 859035 h 1010640"/>
                    <a:gd name="connsiteX63" fmla="*/ 1450047 w 1554975"/>
                    <a:gd name="connsiteY63" fmla="*/ 843064 h 1010640"/>
                    <a:gd name="connsiteX64" fmla="*/ 1449789 w 1554975"/>
                    <a:gd name="connsiteY64" fmla="*/ 827413 h 1010640"/>
                    <a:gd name="connsiteX65" fmla="*/ 1447860 w 1554975"/>
                    <a:gd name="connsiteY65" fmla="*/ 812031 h 1010640"/>
                    <a:gd name="connsiteX66" fmla="*/ 1444240 w 1554975"/>
                    <a:gd name="connsiteY66" fmla="*/ 796811 h 1010640"/>
                    <a:gd name="connsiteX67" fmla="*/ 1437386 w 1554975"/>
                    <a:gd name="connsiteY67" fmla="*/ 778306 h 1010640"/>
                    <a:gd name="connsiteX68" fmla="*/ 1425524 w 1554975"/>
                    <a:gd name="connsiteY68" fmla="*/ 754735 h 1010640"/>
                    <a:gd name="connsiteX69" fmla="*/ 1429448 w 1554975"/>
                    <a:gd name="connsiteY69" fmla="*/ 754392 h 1010640"/>
                    <a:gd name="connsiteX70" fmla="*/ 1462897 w 1554975"/>
                    <a:gd name="connsiteY70" fmla="*/ 730148 h 1010640"/>
                    <a:gd name="connsiteX71" fmla="*/ 1468767 w 1554975"/>
                    <a:gd name="connsiteY71" fmla="*/ 639356 h 1010640"/>
                    <a:gd name="connsiteX72" fmla="*/ 1515364 w 1554975"/>
                    <a:gd name="connsiteY72" fmla="*/ 635330 h 1010640"/>
                    <a:gd name="connsiteX73" fmla="*/ 1548818 w 1554975"/>
                    <a:gd name="connsiteY73" fmla="*/ 611091 h 1010640"/>
                    <a:gd name="connsiteX74" fmla="*/ 1554975 w 1554975"/>
                    <a:gd name="connsiteY74" fmla="*/ 513219 h 1010640"/>
                    <a:gd name="connsiteX75" fmla="*/ 1553044 w 1554975"/>
                    <a:gd name="connsiteY75" fmla="*/ 505853 h 1010640"/>
                    <a:gd name="connsiteX76" fmla="*/ 1549361 w 1554975"/>
                    <a:gd name="connsiteY76" fmla="*/ 499414 h 1010640"/>
                    <a:gd name="connsiteX77" fmla="*/ 1547088 w 1554975"/>
                    <a:gd name="connsiteY77" fmla="*/ 494804 h 1010640"/>
                    <a:gd name="connsiteX78" fmla="*/ 1491373 w 1554975"/>
                    <a:gd name="connsiteY78" fmla="*/ 383184 h 1010640"/>
                    <a:gd name="connsiteX79" fmla="*/ 1437906 w 1554975"/>
                    <a:gd name="connsiteY79" fmla="*/ 276021 h 1010640"/>
                    <a:gd name="connsiteX80" fmla="*/ 1435773 w 1554975"/>
                    <a:gd name="connsiteY80" fmla="*/ 270929 h 1010640"/>
                    <a:gd name="connsiteX81" fmla="*/ 1432610 w 1554975"/>
                    <a:gd name="connsiteY81" fmla="*/ 266293 h 1010640"/>
                    <a:gd name="connsiteX82" fmla="*/ 1403845 w 1554975"/>
                    <a:gd name="connsiteY82" fmla="*/ 251498 h 1010640"/>
                    <a:gd name="connsiteX83" fmla="*/ 1360144 w 1554975"/>
                    <a:gd name="connsiteY83" fmla="*/ 164363 h 1010640"/>
                    <a:gd name="connsiteX84" fmla="*/ 1354188 w 1554975"/>
                    <a:gd name="connsiteY84" fmla="*/ 154448 h 1010640"/>
                    <a:gd name="connsiteX85" fmla="*/ 1345711 w 1554975"/>
                    <a:gd name="connsiteY85" fmla="*/ 146681 h 1010640"/>
                    <a:gd name="connsiteX86" fmla="*/ 1335252 w 1554975"/>
                    <a:gd name="connsiteY86" fmla="*/ 141596 h 1010640"/>
                    <a:gd name="connsiteX87" fmla="*/ 1322260 w 1554975"/>
                    <a:gd name="connsiteY87" fmla="*/ 139725 h 1010640"/>
                    <a:gd name="connsiteX88" fmla="*/ 1273124 w 1554975"/>
                    <a:gd name="connsiteY88" fmla="*/ 143891 h 1010640"/>
                    <a:gd name="connsiteX89" fmla="*/ 1217472 w 1554975"/>
                    <a:gd name="connsiteY89" fmla="*/ 32512 h 1010640"/>
                    <a:gd name="connsiteX90" fmla="*/ 1185740 w 1554975"/>
                    <a:gd name="connsiteY90" fmla="*/ 4170 h 1010640"/>
                    <a:gd name="connsiteX91" fmla="*/ 1169339 w 1554975"/>
                    <a:gd name="connsiteY91" fmla="*/ 1612 h 1010640"/>
                    <a:gd name="connsiteX92" fmla="*/ 1150497 w 1554975"/>
                    <a:gd name="connsiteY92" fmla="*/ 4927 h 1010640"/>
                    <a:gd name="connsiteX93" fmla="*/ 1134149 w 1554975"/>
                    <a:gd name="connsiteY93" fmla="*/ 14147 h 1010640"/>
                    <a:gd name="connsiteX94" fmla="*/ 1121642 w 1554975"/>
                    <a:gd name="connsiteY94" fmla="*/ 28187 h 1010640"/>
                    <a:gd name="connsiteX95" fmla="*/ 1114323 w 1554975"/>
                    <a:gd name="connsiteY95" fmla="*/ 45961 h 1010640"/>
                    <a:gd name="connsiteX96" fmla="*/ 1111910 w 1554975"/>
                    <a:gd name="connsiteY96" fmla="*/ 56769 h 1010640"/>
                    <a:gd name="connsiteX97" fmla="*/ 1099070 w 1554975"/>
                    <a:gd name="connsiteY97" fmla="*/ 31267 h 1010640"/>
                    <a:gd name="connsiteX98" fmla="*/ 1071575 w 1554975"/>
                    <a:gd name="connsiteY98" fmla="*/ 4132 h 1010640"/>
                    <a:gd name="connsiteX99" fmla="*/ 1061503 w 1554975"/>
                    <a:gd name="connsiteY99" fmla="*/ 1048 h 1010640"/>
                    <a:gd name="connsiteX100" fmla="*/ 1050798 w 1554975"/>
                    <a:gd name="connsiteY100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15505 w 1554975"/>
                    <a:gd name="connsiteY20" fmla="*/ 103759 h 1010640"/>
                    <a:gd name="connsiteX21" fmla="*/ 469860 w 1554975"/>
                    <a:gd name="connsiteY21" fmla="*/ 109283 h 1010640"/>
                    <a:gd name="connsiteX22" fmla="*/ 351090 w 1554975"/>
                    <a:gd name="connsiteY22" fmla="*/ 118276 h 1010640"/>
                    <a:gd name="connsiteX23" fmla="*/ 330330 w 1554975"/>
                    <a:gd name="connsiteY23" fmla="*/ 136163 h 1010640"/>
                    <a:gd name="connsiteX24" fmla="*/ 331812 w 1554975"/>
                    <a:gd name="connsiteY24" fmla="*/ 363296 h 1010640"/>
                    <a:gd name="connsiteX25" fmla="*/ 328434 w 1554975"/>
                    <a:gd name="connsiteY25" fmla="*/ 356755 h 1010640"/>
                    <a:gd name="connsiteX26" fmla="*/ 289318 w 1554975"/>
                    <a:gd name="connsiteY26" fmla="*/ 332524 h 1010640"/>
                    <a:gd name="connsiteX27" fmla="*/ 48552 w 1554975"/>
                    <a:gd name="connsiteY27" fmla="*/ 353377 h 1010640"/>
                    <a:gd name="connsiteX28" fmla="*/ 15090 w 1554975"/>
                    <a:gd name="connsiteY28" fmla="*/ 377626 h 1010640"/>
                    <a:gd name="connsiteX29" fmla="*/ 0 w 1554975"/>
                    <a:gd name="connsiteY29" fmla="*/ 728040 h 1010640"/>
                    <a:gd name="connsiteX30" fmla="*/ 1917 w 1554975"/>
                    <a:gd name="connsiteY30" fmla="*/ 735393 h 1010640"/>
                    <a:gd name="connsiteX31" fmla="*/ 5600 w 1554975"/>
                    <a:gd name="connsiteY31" fmla="*/ 741832 h 1010640"/>
                    <a:gd name="connsiteX32" fmla="*/ 72466 w 1554975"/>
                    <a:gd name="connsiteY32" fmla="*/ 875792 h 1010640"/>
                    <a:gd name="connsiteX33" fmla="*/ 117017 w 1554975"/>
                    <a:gd name="connsiteY33" fmla="*/ 965085 h 1010640"/>
                    <a:gd name="connsiteX34" fmla="*/ 119151 w 1554975"/>
                    <a:gd name="connsiteY34" fmla="*/ 970178 h 1010640"/>
                    <a:gd name="connsiteX35" fmla="*/ 122326 w 1554975"/>
                    <a:gd name="connsiteY35" fmla="*/ 974813 h 1010640"/>
                    <a:gd name="connsiteX36" fmla="*/ 156324 w 1554975"/>
                    <a:gd name="connsiteY36" fmla="*/ 989723 h 1010640"/>
                    <a:gd name="connsiteX37" fmla="*/ 438619 w 1554975"/>
                    <a:gd name="connsiteY37" fmla="*/ 965250 h 1010640"/>
                    <a:gd name="connsiteX38" fmla="*/ 442988 w 1554975"/>
                    <a:gd name="connsiteY38" fmla="*/ 964120 h 1010640"/>
                    <a:gd name="connsiteX39" fmla="*/ 446976 w 1554975"/>
                    <a:gd name="connsiteY39" fmla="*/ 962329 h 1010640"/>
                    <a:gd name="connsiteX40" fmla="*/ 452843 w 1554975"/>
                    <a:gd name="connsiteY40" fmla="*/ 966626 h 1010640"/>
                    <a:gd name="connsiteX41" fmla="*/ 459336 w 1554975"/>
                    <a:gd name="connsiteY41" fmla="*/ 969776 h 1010640"/>
                    <a:gd name="connsiteX42" fmla="*/ 466282 w 1554975"/>
                    <a:gd name="connsiteY42" fmla="*/ 971714 h 1010640"/>
                    <a:gd name="connsiteX43" fmla="*/ 475818 w 1554975"/>
                    <a:gd name="connsiteY43" fmla="*/ 972337 h 1010640"/>
                    <a:gd name="connsiteX44" fmla="*/ 561251 w 1554975"/>
                    <a:gd name="connsiteY44" fmla="*/ 964946 h 1010640"/>
                    <a:gd name="connsiteX45" fmla="*/ 594710 w 1554975"/>
                    <a:gd name="connsiteY45" fmla="*/ 940701 h 1010640"/>
                    <a:gd name="connsiteX46" fmla="*/ 598754 w 1554975"/>
                    <a:gd name="connsiteY46" fmla="*/ 901865 h 1010640"/>
                    <a:gd name="connsiteX47" fmla="*/ 602716 w 1554975"/>
                    <a:gd name="connsiteY47" fmla="*/ 902347 h 1010640"/>
                    <a:gd name="connsiteX48" fmla="*/ 1037755 w 1554975"/>
                    <a:gd name="connsiteY48" fmla="*/ 865022 h 1010640"/>
                    <a:gd name="connsiteX49" fmla="*/ 1070160 w 1554975"/>
                    <a:gd name="connsiteY49" fmla="*/ 843042 h 1010640"/>
                    <a:gd name="connsiteX50" fmla="*/ 1074127 w 1554975"/>
                    <a:gd name="connsiteY50" fmla="*/ 829919 h 1010640"/>
                    <a:gd name="connsiteX51" fmla="*/ 1123810 w 1554975"/>
                    <a:gd name="connsiteY51" fmla="*/ 928992 h 1010640"/>
                    <a:gd name="connsiteX52" fmla="*/ 1149145 w 1554975"/>
                    <a:gd name="connsiteY52" fmla="*/ 965053 h 1010640"/>
                    <a:gd name="connsiteX53" fmla="*/ 1185422 w 1554975"/>
                    <a:gd name="connsiteY53" fmla="*/ 991879 h 1010640"/>
                    <a:gd name="connsiteX54" fmla="*/ 1226554 w 1554975"/>
                    <a:gd name="connsiteY54" fmla="*/ 1006793 h 1010640"/>
                    <a:gd name="connsiteX55" fmla="*/ 1263345 w 1554975"/>
                    <a:gd name="connsiteY55" fmla="*/ 1010640 h 1010640"/>
                    <a:gd name="connsiteX56" fmla="*/ 1274051 w 1554975"/>
                    <a:gd name="connsiteY56" fmla="*/ 1010399 h 1010640"/>
                    <a:gd name="connsiteX57" fmla="*/ 1326498 w 1554975"/>
                    <a:gd name="connsiteY57" fmla="*/ 999571 h 1010640"/>
                    <a:gd name="connsiteX58" fmla="*/ 1370569 w 1554975"/>
                    <a:gd name="connsiteY58" fmla="*/ 977403 h 1010640"/>
                    <a:gd name="connsiteX59" fmla="*/ 1407765 w 1554975"/>
                    <a:gd name="connsiteY59" fmla="*/ 945834 h 1010640"/>
                    <a:gd name="connsiteX60" fmla="*/ 1434947 w 1554975"/>
                    <a:gd name="connsiteY60" fmla="*/ 905586 h 1010640"/>
                    <a:gd name="connsiteX61" fmla="*/ 1448695 w 1554975"/>
                    <a:gd name="connsiteY61" fmla="*/ 859035 h 1010640"/>
                    <a:gd name="connsiteX62" fmla="*/ 1450047 w 1554975"/>
                    <a:gd name="connsiteY62" fmla="*/ 843064 h 1010640"/>
                    <a:gd name="connsiteX63" fmla="*/ 1449789 w 1554975"/>
                    <a:gd name="connsiteY63" fmla="*/ 827413 h 1010640"/>
                    <a:gd name="connsiteX64" fmla="*/ 1447860 w 1554975"/>
                    <a:gd name="connsiteY64" fmla="*/ 812031 h 1010640"/>
                    <a:gd name="connsiteX65" fmla="*/ 1444240 w 1554975"/>
                    <a:gd name="connsiteY65" fmla="*/ 796811 h 1010640"/>
                    <a:gd name="connsiteX66" fmla="*/ 1437386 w 1554975"/>
                    <a:gd name="connsiteY66" fmla="*/ 778306 h 1010640"/>
                    <a:gd name="connsiteX67" fmla="*/ 1425524 w 1554975"/>
                    <a:gd name="connsiteY67" fmla="*/ 754735 h 1010640"/>
                    <a:gd name="connsiteX68" fmla="*/ 1429448 w 1554975"/>
                    <a:gd name="connsiteY68" fmla="*/ 754392 h 1010640"/>
                    <a:gd name="connsiteX69" fmla="*/ 1462897 w 1554975"/>
                    <a:gd name="connsiteY69" fmla="*/ 730148 h 1010640"/>
                    <a:gd name="connsiteX70" fmla="*/ 1468767 w 1554975"/>
                    <a:gd name="connsiteY70" fmla="*/ 639356 h 1010640"/>
                    <a:gd name="connsiteX71" fmla="*/ 1515364 w 1554975"/>
                    <a:gd name="connsiteY71" fmla="*/ 635330 h 1010640"/>
                    <a:gd name="connsiteX72" fmla="*/ 1548818 w 1554975"/>
                    <a:gd name="connsiteY72" fmla="*/ 611091 h 1010640"/>
                    <a:gd name="connsiteX73" fmla="*/ 1554975 w 1554975"/>
                    <a:gd name="connsiteY73" fmla="*/ 513219 h 1010640"/>
                    <a:gd name="connsiteX74" fmla="*/ 1553044 w 1554975"/>
                    <a:gd name="connsiteY74" fmla="*/ 505853 h 1010640"/>
                    <a:gd name="connsiteX75" fmla="*/ 1549361 w 1554975"/>
                    <a:gd name="connsiteY75" fmla="*/ 499414 h 1010640"/>
                    <a:gd name="connsiteX76" fmla="*/ 1547088 w 1554975"/>
                    <a:gd name="connsiteY76" fmla="*/ 494804 h 1010640"/>
                    <a:gd name="connsiteX77" fmla="*/ 1491373 w 1554975"/>
                    <a:gd name="connsiteY77" fmla="*/ 383184 h 1010640"/>
                    <a:gd name="connsiteX78" fmla="*/ 1437906 w 1554975"/>
                    <a:gd name="connsiteY78" fmla="*/ 276021 h 1010640"/>
                    <a:gd name="connsiteX79" fmla="*/ 1435773 w 1554975"/>
                    <a:gd name="connsiteY79" fmla="*/ 270929 h 1010640"/>
                    <a:gd name="connsiteX80" fmla="*/ 1432610 w 1554975"/>
                    <a:gd name="connsiteY80" fmla="*/ 266293 h 1010640"/>
                    <a:gd name="connsiteX81" fmla="*/ 1403845 w 1554975"/>
                    <a:gd name="connsiteY81" fmla="*/ 251498 h 1010640"/>
                    <a:gd name="connsiteX82" fmla="*/ 1360144 w 1554975"/>
                    <a:gd name="connsiteY82" fmla="*/ 164363 h 1010640"/>
                    <a:gd name="connsiteX83" fmla="*/ 1354188 w 1554975"/>
                    <a:gd name="connsiteY83" fmla="*/ 154448 h 1010640"/>
                    <a:gd name="connsiteX84" fmla="*/ 1345711 w 1554975"/>
                    <a:gd name="connsiteY84" fmla="*/ 146681 h 1010640"/>
                    <a:gd name="connsiteX85" fmla="*/ 1335252 w 1554975"/>
                    <a:gd name="connsiteY85" fmla="*/ 141596 h 1010640"/>
                    <a:gd name="connsiteX86" fmla="*/ 1322260 w 1554975"/>
                    <a:gd name="connsiteY86" fmla="*/ 139725 h 1010640"/>
                    <a:gd name="connsiteX87" fmla="*/ 1273124 w 1554975"/>
                    <a:gd name="connsiteY87" fmla="*/ 143891 h 1010640"/>
                    <a:gd name="connsiteX88" fmla="*/ 1217472 w 1554975"/>
                    <a:gd name="connsiteY88" fmla="*/ 32512 h 1010640"/>
                    <a:gd name="connsiteX89" fmla="*/ 1185740 w 1554975"/>
                    <a:gd name="connsiteY89" fmla="*/ 4170 h 1010640"/>
                    <a:gd name="connsiteX90" fmla="*/ 1169339 w 1554975"/>
                    <a:gd name="connsiteY90" fmla="*/ 1612 h 1010640"/>
                    <a:gd name="connsiteX91" fmla="*/ 1150497 w 1554975"/>
                    <a:gd name="connsiteY91" fmla="*/ 4927 h 1010640"/>
                    <a:gd name="connsiteX92" fmla="*/ 1134149 w 1554975"/>
                    <a:gd name="connsiteY92" fmla="*/ 14147 h 1010640"/>
                    <a:gd name="connsiteX93" fmla="*/ 1121642 w 1554975"/>
                    <a:gd name="connsiteY93" fmla="*/ 28187 h 1010640"/>
                    <a:gd name="connsiteX94" fmla="*/ 1114323 w 1554975"/>
                    <a:gd name="connsiteY94" fmla="*/ 45961 h 1010640"/>
                    <a:gd name="connsiteX95" fmla="*/ 1111910 w 1554975"/>
                    <a:gd name="connsiteY95" fmla="*/ 56769 h 1010640"/>
                    <a:gd name="connsiteX96" fmla="*/ 1099070 w 1554975"/>
                    <a:gd name="connsiteY96" fmla="*/ 31267 h 1010640"/>
                    <a:gd name="connsiteX97" fmla="*/ 1071575 w 1554975"/>
                    <a:gd name="connsiteY97" fmla="*/ 4132 h 1010640"/>
                    <a:gd name="connsiteX98" fmla="*/ 1061503 w 1554975"/>
                    <a:gd name="connsiteY98" fmla="*/ 1048 h 1010640"/>
                    <a:gd name="connsiteX99" fmla="*/ 1050798 w 1554975"/>
                    <a:gd name="connsiteY99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515505 w 1554975"/>
                    <a:gd name="connsiteY19" fmla="*/ 103759 h 1010640"/>
                    <a:gd name="connsiteX20" fmla="*/ 469860 w 1554975"/>
                    <a:gd name="connsiteY20" fmla="*/ 109283 h 1010640"/>
                    <a:gd name="connsiteX21" fmla="*/ 351090 w 1554975"/>
                    <a:gd name="connsiteY21" fmla="*/ 118276 h 1010640"/>
                    <a:gd name="connsiteX22" fmla="*/ 330330 w 1554975"/>
                    <a:gd name="connsiteY22" fmla="*/ 136163 h 1010640"/>
                    <a:gd name="connsiteX23" fmla="*/ 331812 w 1554975"/>
                    <a:gd name="connsiteY23" fmla="*/ 363296 h 1010640"/>
                    <a:gd name="connsiteX24" fmla="*/ 328434 w 1554975"/>
                    <a:gd name="connsiteY24" fmla="*/ 356755 h 1010640"/>
                    <a:gd name="connsiteX25" fmla="*/ 289318 w 1554975"/>
                    <a:gd name="connsiteY25" fmla="*/ 332524 h 1010640"/>
                    <a:gd name="connsiteX26" fmla="*/ 48552 w 1554975"/>
                    <a:gd name="connsiteY26" fmla="*/ 353377 h 1010640"/>
                    <a:gd name="connsiteX27" fmla="*/ 15090 w 1554975"/>
                    <a:gd name="connsiteY27" fmla="*/ 377626 h 1010640"/>
                    <a:gd name="connsiteX28" fmla="*/ 0 w 1554975"/>
                    <a:gd name="connsiteY28" fmla="*/ 728040 h 1010640"/>
                    <a:gd name="connsiteX29" fmla="*/ 1917 w 1554975"/>
                    <a:gd name="connsiteY29" fmla="*/ 735393 h 1010640"/>
                    <a:gd name="connsiteX30" fmla="*/ 5600 w 1554975"/>
                    <a:gd name="connsiteY30" fmla="*/ 741832 h 1010640"/>
                    <a:gd name="connsiteX31" fmla="*/ 72466 w 1554975"/>
                    <a:gd name="connsiteY31" fmla="*/ 875792 h 1010640"/>
                    <a:gd name="connsiteX32" fmla="*/ 117017 w 1554975"/>
                    <a:gd name="connsiteY32" fmla="*/ 965085 h 1010640"/>
                    <a:gd name="connsiteX33" fmla="*/ 119151 w 1554975"/>
                    <a:gd name="connsiteY33" fmla="*/ 970178 h 1010640"/>
                    <a:gd name="connsiteX34" fmla="*/ 122326 w 1554975"/>
                    <a:gd name="connsiteY34" fmla="*/ 974813 h 1010640"/>
                    <a:gd name="connsiteX35" fmla="*/ 156324 w 1554975"/>
                    <a:gd name="connsiteY35" fmla="*/ 989723 h 1010640"/>
                    <a:gd name="connsiteX36" fmla="*/ 438619 w 1554975"/>
                    <a:gd name="connsiteY36" fmla="*/ 965250 h 1010640"/>
                    <a:gd name="connsiteX37" fmla="*/ 442988 w 1554975"/>
                    <a:gd name="connsiteY37" fmla="*/ 964120 h 1010640"/>
                    <a:gd name="connsiteX38" fmla="*/ 446976 w 1554975"/>
                    <a:gd name="connsiteY38" fmla="*/ 962329 h 1010640"/>
                    <a:gd name="connsiteX39" fmla="*/ 452843 w 1554975"/>
                    <a:gd name="connsiteY39" fmla="*/ 966626 h 1010640"/>
                    <a:gd name="connsiteX40" fmla="*/ 459336 w 1554975"/>
                    <a:gd name="connsiteY40" fmla="*/ 969776 h 1010640"/>
                    <a:gd name="connsiteX41" fmla="*/ 466282 w 1554975"/>
                    <a:gd name="connsiteY41" fmla="*/ 971714 h 1010640"/>
                    <a:gd name="connsiteX42" fmla="*/ 475818 w 1554975"/>
                    <a:gd name="connsiteY42" fmla="*/ 972337 h 1010640"/>
                    <a:gd name="connsiteX43" fmla="*/ 561251 w 1554975"/>
                    <a:gd name="connsiteY43" fmla="*/ 964946 h 1010640"/>
                    <a:gd name="connsiteX44" fmla="*/ 594710 w 1554975"/>
                    <a:gd name="connsiteY44" fmla="*/ 940701 h 1010640"/>
                    <a:gd name="connsiteX45" fmla="*/ 598754 w 1554975"/>
                    <a:gd name="connsiteY45" fmla="*/ 901865 h 1010640"/>
                    <a:gd name="connsiteX46" fmla="*/ 602716 w 1554975"/>
                    <a:gd name="connsiteY46" fmla="*/ 902347 h 1010640"/>
                    <a:gd name="connsiteX47" fmla="*/ 1037755 w 1554975"/>
                    <a:gd name="connsiteY47" fmla="*/ 865022 h 1010640"/>
                    <a:gd name="connsiteX48" fmla="*/ 1070160 w 1554975"/>
                    <a:gd name="connsiteY48" fmla="*/ 843042 h 1010640"/>
                    <a:gd name="connsiteX49" fmla="*/ 1074127 w 1554975"/>
                    <a:gd name="connsiteY49" fmla="*/ 829919 h 1010640"/>
                    <a:gd name="connsiteX50" fmla="*/ 1123810 w 1554975"/>
                    <a:gd name="connsiteY50" fmla="*/ 928992 h 1010640"/>
                    <a:gd name="connsiteX51" fmla="*/ 1149145 w 1554975"/>
                    <a:gd name="connsiteY51" fmla="*/ 965053 h 1010640"/>
                    <a:gd name="connsiteX52" fmla="*/ 1185422 w 1554975"/>
                    <a:gd name="connsiteY52" fmla="*/ 991879 h 1010640"/>
                    <a:gd name="connsiteX53" fmla="*/ 1226554 w 1554975"/>
                    <a:gd name="connsiteY53" fmla="*/ 1006793 h 1010640"/>
                    <a:gd name="connsiteX54" fmla="*/ 1263345 w 1554975"/>
                    <a:gd name="connsiteY54" fmla="*/ 1010640 h 1010640"/>
                    <a:gd name="connsiteX55" fmla="*/ 1274051 w 1554975"/>
                    <a:gd name="connsiteY55" fmla="*/ 1010399 h 1010640"/>
                    <a:gd name="connsiteX56" fmla="*/ 1326498 w 1554975"/>
                    <a:gd name="connsiteY56" fmla="*/ 999571 h 1010640"/>
                    <a:gd name="connsiteX57" fmla="*/ 1370569 w 1554975"/>
                    <a:gd name="connsiteY57" fmla="*/ 977403 h 1010640"/>
                    <a:gd name="connsiteX58" fmla="*/ 1407765 w 1554975"/>
                    <a:gd name="connsiteY58" fmla="*/ 945834 h 1010640"/>
                    <a:gd name="connsiteX59" fmla="*/ 1434947 w 1554975"/>
                    <a:gd name="connsiteY59" fmla="*/ 905586 h 1010640"/>
                    <a:gd name="connsiteX60" fmla="*/ 1448695 w 1554975"/>
                    <a:gd name="connsiteY60" fmla="*/ 859035 h 1010640"/>
                    <a:gd name="connsiteX61" fmla="*/ 1450047 w 1554975"/>
                    <a:gd name="connsiteY61" fmla="*/ 843064 h 1010640"/>
                    <a:gd name="connsiteX62" fmla="*/ 1449789 w 1554975"/>
                    <a:gd name="connsiteY62" fmla="*/ 827413 h 1010640"/>
                    <a:gd name="connsiteX63" fmla="*/ 1447860 w 1554975"/>
                    <a:gd name="connsiteY63" fmla="*/ 812031 h 1010640"/>
                    <a:gd name="connsiteX64" fmla="*/ 1444240 w 1554975"/>
                    <a:gd name="connsiteY64" fmla="*/ 796811 h 1010640"/>
                    <a:gd name="connsiteX65" fmla="*/ 1437386 w 1554975"/>
                    <a:gd name="connsiteY65" fmla="*/ 778306 h 1010640"/>
                    <a:gd name="connsiteX66" fmla="*/ 1425524 w 1554975"/>
                    <a:gd name="connsiteY66" fmla="*/ 754735 h 1010640"/>
                    <a:gd name="connsiteX67" fmla="*/ 1429448 w 1554975"/>
                    <a:gd name="connsiteY67" fmla="*/ 754392 h 1010640"/>
                    <a:gd name="connsiteX68" fmla="*/ 1462897 w 1554975"/>
                    <a:gd name="connsiteY68" fmla="*/ 730148 h 1010640"/>
                    <a:gd name="connsiteX69" fmla="*/ 1468767 w 1554975"/>
                    <a:gd name="connsiteY69" fmla="*/ 639356 h 1010640"/>
                    <a:gd name="connsiteX70" fmla="*/ 1515364 w 1554975"/>
                    <a:gd name="connsiteY70" fmla="*/ 635330 h 1010640"/>
                    <a:gd name="connsiteX71" fmla="*/ 1548818 w 1554975"/>
                    <a:gd name="connsiteY71" fmla="*/ 611091 h 1010640"/>
                    <a:gd name="connsiteX72" fmla="*/ 1554975 w 1554975"/>
                    <a:gd name="connsiteY72" fmla="*/ 513219 h 1010640"/>
                    <a:gd name="connsiteX73" fmla="*/ 1553044 w 1554975"/>
                    <a:gd name="connsiteY73" fmla="*/ 505853 h 1010640"/>
                    <a:gd name="connsiteX74" fmla="*/ 1549361 w 1554975"/>
                    <a:gd name="connsiteY74" fmla="*/ 499414 h 1010640"/>
                    <a:gd name="connsiteX75" fmla="*/ 1547088 w 1554975"/>
                    <a:gd name="connsiteY75" fmla="*/ 494804 h 1010640"/>
                    <a:gd name="connsiteX76" fmla="*/ 1491373 w 1554975"/>
                    <a:gd name="connsiteY76" fmla="*/ 383184 h 1010640"/>
                    <a:gd name="connsiteX77" fmla="*/ 1437906 w 1554975"/>
                    <a:gd name="connsiteY77" fmla="*/ 276021 h 1010640"/>
                    <a:gd name="connsiteX78" fmla="*/ 1435773 w 1554975"/>
                    <a:gd name="connsiteY78" fmla="*/ 270929 h 1010640"/>
                    <a:gd name="connsiteX79" fmla="*/ 1432610 w 1554975"/>
                    <a:gd name="connsiteY79" fmla="*/ 266293 h 1010640"/>
                    <a:gd name="connsiteX80" fmla="*/ 1403845 w 1554975"/>
                    <a:gd name="connsiteY80" fmla="*/ 251498 h 1010640"/>
                    <a:gd name="connsiteX81" fmla="*/ 1360144 w 1554975"/>
                    <a:gd name="connsiteY81" fmla="*/ 164363 h 1010640"/>
                    <a:gd name="connsiteX82" fmla="*/ 1354188 w 1554975"/>
                    <a:gd name="connsiteY82" fmla="*/ 154448 h 1010640"/>
                    <a:gd name="connsiteX83" fmla="*/ 1345711 w 1554975"/>
                    <a:gd name="connsiteY83" fmla="*/ 146681 h 1010640"/>
                    <a:gd name="connsiteX84" fmla="*/ 1335252 w 1554975"/>
                    <a:gd name="connsiteY84" fmla="*/ 141596 h 1010640"/>
                    <a:gd name="connsiteX85" fmla="*/ 1322260 w 1554975"/>
                    <a:gd name="connsiteY85" fmla="*/ 139725 h 1010640"/>
                    <a:gd name="connsiteX86" fmla="*/ 1273124 w 1554975"/>
                    <a:gd name="connsiteY86" fmla="*/ 143891 h 1010640"/>
                    <a:gd name="connsiteX87" fmla="*/ 1217472 w 1554975"/>
                    <a:gd name="connsiteY87" fmla="*/ 32512 h 1010640"/>
                    <a:gd name="connsiteX88" fmla="*/ 1185740 w 1554975"/>
                    <a:gd name="connsiteY88" fmla="*/ 4170 h 1010640"/>
                    <a:gd name="connsiteX89" fmla="*/ 1169339 w 1554975"/>
                    <a:gd name="connsiteY89" fmla="*/ 1612 h 1010640"/>
                    <a:gd name="connsiteX90" fmla="*/ 1150497 w 1554975"/>
                    <a:gd name="connsiteY90" fmla="*/ 4927 h 1010640"/>
                    <a:gd name="connsiteX91" fmla="*/ 1134149 w 1554975"/>
                    <a:gd name="connsiteY91" fmla="*/ 14147 h 1010640"/>
                    <a:gd name="connsiteX92" fmla="*/ 1121642 w 1554975"/>
                    <a:gd name="connsiteY92" fmla="*/ 28187 h 1010640"/>
                    <a:gd name="connsiteX93" fmla="*/ 1114323 w 1554975"/>
                    <a:gd name="connsiteY93" fmla="*/ 45961 h 1010640"/>
                    <a:gd name="connsiteX94" fmla="*/ 1111910 w 1554975"/>
                    <a:gd name="connsiteY94" fmla="*/ 56769 h 1010640"/>
                    <a:gd name="connsiteX95" fmla="*/ 1099070 w 1554975"/>
                    <a:gd name="connsiteY95" fmla="*/ 31267 h 1010640"/>
                    <a:gd name="connsiteX96" fmla="*/ 1071575 w 1554975"/>
                    <a:gd name="connsiteY96" fmla="*/ 4132 h 1010640"/>
                    <a:gd name="connsiteX97" fmla="*/ 1061503 w 1554975"/>
                    <a:gd name="connsiteY97" fmla="*/ 1048 h 1010640"/>
                    <a:gd name="connsiteX98" fmla="*/ 1050798 w 1554975"/>
                    <a:gd name="connsiteY98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5194 w 1554975"/>
                    <a:gd name="connsiteY17" fmla="*/ 68732 h 1010640"/>
                    <a:gd name="connsiteX18" fmla="*/ 761481 w 1554975"/>
                    <a:gd name="connsiteY18" fmla="*/ 75209 h 1010640"/>
                    <a:gd name="connsiteX19" fmla="*/ 515505 w 1554975"/>
                    <a:gd name="connsiteY19" fmla="*/ 103759 h 1010640"/>
                    <a:gd name="connsiteX20" fmla="*/ 469860 w 1554975"/>
                    <a:gd name="connsiteY20" fmla="*/ 109283 h 1010640"/>
                    <a:gd name="connsiteX21" fmla="*/ 351090 w 1554975"/>
                    <a:gd name="connsiteY21" fmla="*/ 118276 h 1010640"/>
                    <a:gd name="connsiteX22" fmla="*/ 330330 w 1554975"/>
                    <a:gd name="connsiteY22" fmla="*/ 136163 h 1010640"/>
                    <a:gd name="connsiteX23" fmla="*/ 331812 w 1554975"/>
                    <a:gd name="connsiteY23" fmla="*/ 363296 h 1010640"/>
                    <a:gd name="connsiteX24" fmla="*/ 328434 w 1554975"/>
                    <a:gd name="connsiteY24" fmla="*/ 356755 h 1010640"/>
                    <a:gd name="connsiteX25" fmla="*/ 289318 w 1554975"/>
                    <a:gd name="connsiteY25" fmla="*/ 332524 h 1010640"/>
                    <a:gd name="connsiteX26" fmla="*/ 48552 w 1554975"/>
                    <a:gd name="connsiteY26" fmla="*/ 353377 h 1010640"/>
                    <a:gd name="connsiteX27" fmla="*/ 15090 w 1554975"/>
                    <a:gd name="connsiteY27" fmla="*/ 377626 h 1010640"/>
                    <a:gd name="connsiteX28" fmla="*/ 0 w 1554975"/>
                    <a:gd name="connsiteY28" fmla="*/ 728040 h 1010640"/>
                    <a:gd name="connsiteX29" fmla="*/ 1917 w 1554975"/>
                    <a:gd name="connsiteY29" fmla="*/ 735393 h 1010640"/>
                    <a:gd name="connsiteX30" fmla="*/ 5600 w 1554975"/>
                    <a:gd name="connsiteY30" fmla="*/ 741832 h 1010640"/>
                    <a:gd name="connsiteX31" fmla="*/ 72466 w 1554975"/>
                    <a:gd name="connsiteY31" fmla="*/ 875792 h 1010640"/>
                    <a:gd name="connsiteX32" fmla="*/ 117017 w 1554975"/>
                    <a:gd name="connsiteY32" fmla="*/ 965085 h 1010640"/>
                    <a:gd name="connsiteX33" fmla="*/ 119151 w 1554975"/>
                    <a:gd name="connsiteY33" fmla="*/ 970178 h 1010640"/>
                    <a:gd name="connsiteX34" fmla="*/ 122326 w 1554975"/>
                    <a:gd name="connsiteY34" fmla="*/ 974813 h 1010640"/>
                    <a:gd name="connsiteX35" fmla="*/ 156324 w 1554975"/>
                    <a:gd name="connsiteY35" fmla="*/ 989723 h 1010640"/>
                    <a:gd name="connsiteX36" fmla="*/ 438619 w 1554975"/>
                    <a:gd name="connsiteY36" fmla="*/ 965250 h 1010640"/>
                    <a:gd name="connsiteX37" fmla="*/ 442988 w 1554975"/>
                    <a:gd name="connsiteY37" fmla="*/ 964120 h 1010640"/>
                    <a:gd name="connsiteX38" fmla="*/ 446976 w 1554975"/>
                    <a:gd name="connsiteY38" fmla="*/ 962329 h 1010640"/>
                    <a:gd name="connsiteX39" fmla="*/ 452843 w 1554975"/>
                    <a:gd name="connsiteY39" fmla="*/ 966626 h 1010640"/>
                    <a:gd name="connsiteX40" fmla="*/ 459336 w 1554975"/>
                    <a:gd name="connsiteY40" fmla="*/ 969776 h 1010640"/>
                    <a:gd name="connsiteX41" fmla="*/ 466282 w 1554975"/>
                    <a:gd name="connsiteY41" fmla="*/ 971714 h 1010640"/>
                    <a:gd name="connsiteX42" fmla="*/ 475818 w 1554975"/>
                    <a:gd name="connsiteY42" fmla="*/ 972337 h 1010640"/>
                    <a:gd name="connsiteX43" fmla="*/ 561251 w 1554975"/>
                    <a:gd name="connsiteY43" fmla="*/ 964946 h 1010640"/>
                    <a:gd name="connsiteX44" fmla="*/ 594710 w 1554975"/>
                    <a:gd name="connsiteY44" fmla="*/ 940701 h 1010640"/>
                    <a:gd name="connsiteX45" fmla="*/ 598754 w 1554975"/>
                    <a:gd name="connsiteY45" fmla="*/ 901865 h 1010640"/>
                    <a:gd name="connsiteX46" fmla="*/ 602716 w 1554975"/>
                    <a:gd name="connsiteY46" fmla="*/ 902347 h 1010640"/>
                    <a:gd name="connsiteX47" fmla="*/ 1037755 w 1554975"/>
                    <a:gd name="connsiteY47" fmla="*/ 865022 h 1010640"/>
                    <a:gd name="connsiteX48" fmla="*/ 1070160 w 1554975"/>
                    <a:gd name="connsiteY48" fmla="*/ 843042 h 1010640"/>
                    <a:gd name="connsiteX49" fmla="*/ 1074127 w 1554975"/>
                    <a:gd name="connsiteY49" fmla="*/ 829919 h 1010640"/>
                    <a:gd name="connsiteX50" fmla="*/ 1123810 w 1554975"/>
                    <a:gd name="connsiteY50" fmla="*/ 928992 h 1010640"/>
                    <a:gd name="connsiteX51" fmla="*/ 1149145 w 1554975"/>
                    <a:gd name="connsiteY51" fmla="*/ 965053 h 1010640"/>
                    <a:gd name="connsiteX52" fmla="*/ 1185422 w 1554975"/>
                    <a:gd name="connsiteY52" fmla="*/ 991879 h 1010640"/>
                    <a:gd name="connsiteX53" fmla="*/ 1226554 w 1554975"/>
                    <a:gd name="connsiteY53" fmla="*/ 1006793 h 1010640"/>
                    <a:gd name="connsiteX54" fmla="*/ 1263345 w 1554975"/>
                    <a:gd name="connsiteY54" fmla="*/ 1010640 h 1010640"/>
                    <a:gd name="connsiteX55" fmla="*/ 1274051 w 1554975"/>
                    <a:gd name="connsiteY55" fmla="*/ 1010399 h 1010640"/>
                    <a:gd name="connsiteX56" fmla="*/ 1326498 w 1554975"/>
                    <a:gd name="connsiteY56" fmla="*/ 999571 h 1010640"/>
                    <a:gd name="connsiteX57" fmla="*/ 1370569 w 1554975"/>
                    <a:gd name="connsiteY57" fmla="*/ 977403 h 1010640"/>
                    <a:gd name="connsiteX58" fmla="*/ 1407765 w 1554975"/>
                    <a:gd name="connsiteY58" fmla="*/ 945834 h 1010640"/>
                    <a:gd name="connsiteX59" fmla="*/ 1434947 w 1554975"/>
                    <a:gd name="connsiteY59" fmla="*/ 905586 h 1010640"/>
                    <a:gd name="connsiteX60" fmla="*/ 1448695 w 1554975"/>
                    <a:gd name="connsiteY60" fmla="*/ 859035 h 1010640"/>
                    <a:gd name="connsiteX61" fmla="*/ 1450047 w 1554975"/>
                    <a:gd name="connsiteY61" fmla="*/ 843064 h 1010640"/>
                    <a:gd name="connsiteX62" fmla="*/ 1449789 w 1554975"/>
                    <a:gd name="connsiteY62" fmla="*/ 827413 h 1010640"/>
                    <a:gd name="connsiteX63" fmla="*/ 1447860 w 1554975"/>
                    <a:gd name="connsiteY63" fmla="*/ 812031 h 1010640"/>
                    <a:gd name="connsiteX64" fmla="*/ 1444240 w 1554975"/>
                    <a:gd name="connsiteY64" fmla="*/ 796811 h 1010640"/>
                    <a:gd name="connsiteX65" fmla="*/ 1437386 w 1554975"/>
                    <a:gd name="connsiteY65" fmla="*/ 778306 h 1010640"/>
                    <a:gd name="connsiteX66" fmla="*/ 1425524 w 1554975"/>
                    <a:gd name="connsiteY66" fmla="*/ 754735 h 1010640"/>
                    <a:gd name="connsiteX67" fmla="*/ 1429448 w 1554975"/>
                    <a:gd name="connsiteY67" fmla="*/ 754392 h 1010640"/>
                    <a:gd name="connsiteX68" fmla="*/ 1462897 w 1554975"/>
                    <a:gd name="connsiteY68" fmla="*/ 730148 h 1010640"/>
                    <a:gd name="connsiteX69" fmla="*/ 1468767 w 1554975"/>
                    <a:gd name="connsiteY69" fmla="*/ 639356 h 1010640"/>
                    <a:gd name="connsiteX70" fmla="*/ 1515364 w 1554975"/>
                    <a:gd name="connsiteY70" fmla="*/ 635330 h 1010640"/>
                    <a:gd name="connsiteX71" fmla="*/ 1548818 w 1554975"/>
                    <a:gd name="connsiteY71" fmla="*/ 611091 h 1010640"/>
                    <a:gd name="connsiteX72" fmla="*/ 1554975 w 1554975"/>
                    <a:gd name="connsiteY72" fmla="*/ 513219 h 1010640"/>
                    <a:gd name="connsiteX73" fmla="*/ 1553044 w 1554975"/>
                    <a:gd name="connsiteY73" fmla="*/ 505853 h 1010640"/>
                    <a:gd name="connsiteX74" fmla="*/ 1549361 w 1554975"/>
                    <a:gd name="connsiteY74" fmla="*/ 499414 h 1010640"/>
                    <a:gd name="connsiteX75" fmla="*/ 1547088 w 1554975"/>
                    <a:gd name="connsiteY75" fmla="*/ 494804 h 1010640"/>
                    <a:gd name="connsiteX76" fmla="*/ 1491373 w 1554975"/>
                    <a:gd name="connsiteY76" fmla="*/ 383184 h 1010640"/>
                    <a:gd name="connsiteX77" fmla="*/ 1437906 w 1554975"/>
                    <a:gd name="connsiteY77" fmla="*/ 276021 h 1010640"/>
                    <a:gd name="connsiteX78" fmla="*/ 1435773 w 1554975"/>
                    <a:gd name="connsiteY78" fmla="*/ 270929 h 1010640"/>
                    <a:gd name="connsiteX79" fmla="*/ 1432610 w 1554975"/>
                    <a:gd name="connsiteY79" fmla="*/ 266293 h 1010640"/>
                    <a:gd name="connsiteX80" fmla="*/ 1403845 w 1554975"/>
                    <a:gd name="connsiteY80" fmla="*/ 251498 h 1010640"/>
                    <a:gd name="connsiteX81" fmla="*/ 1360144 w 1554975"/>
                    <a:gd name="connsiteY81" fmla="*/ 164363 h 1010640"/>
                    <a:gd name="connsiteX82" fmla="*/ 1354188 w 1554975"/>
                    <a:gd name="connsiteY82" fmla="*/ 154448 h 1010640"/>
                    <a:gd name="connsiteX83" fmla="*/ 1345711 w 1554975"/>
                    <a:gd name="connsiteY83" fmla="*/ 146681 h 1010640"/>
                    <a:gd name="connsiteX84" fmla="*/ 1335252 w 1554975"/>
                    <a:gd name="connsiteY84" fmla="*/ 141596 h 1010640"/>
                    <a:gd name="connsiteX85" fmla="*/ 1322260 w 1554975"/>
                    <a:gd name="connsiteY85" fmla="*/ 139725 h 1010640"/>
                    <a:gd name="connsiteX86" fmla="*/ 1273124 w 1554975"/>
                    <a:gd name="connsiteY86" fmla="*/ 143891 h 1010640"/>
                    <a:gd name="connsiteX87" fmla="*/ 1217472 w 1554975"/>
                    <a:gd name="connsiteY87" fmla="*/ 32512 h 1010640"/>
                    <a:gd name="connsiteX88" fmla="*/ 1185740 w 1554975"/>
                    <a:gd name="connsiteY88" fmla="*/ 4170 h 1010640"/>
                    <a:gd name="connsiteX89" fmla="*/ 1169339 w 1554975"/>
                    <a:gd name="connsiteY89" fmla="*/ 1612 h 1010640"/>
                    <a:gd name="connsiteX90" fmla="*/ 1150497 w 1554975"/>
                    <a:gd name="connsiteY90" fmla="*/ 4927 h 1010640"/>
                    <a:gd name="connsiteX91" fmla="*/ 1134149 w 1554975"/>
                    <a:gd name="connsiteY91" fmla="*/ 14147 h 1010640"/>
                    <a:gd name="connsiteX92" fmla="*/ 1121642 w 1554975"/>
                    <a:gd name="connsiteY92" fmla="*/ 28187 h 1010640"/>
                    <a:gd name="connsiteX93" fmla="*/ 1114323 w 1554975"/>
                    <a:gd name="connsiteY93" fmla="*/ 45961 h 1010640"/>
                    <a:gd name="connsiteX94" fmla="*/ 1111910 w 1554975"/>
                    <a:gd name="connsiteY94" fmla="*/ 56769 h 1010640"/>
                    <a:gd name="connsiteX95" fmla="*/ 1099070 w 1554975"/>
                    <a:gd name="connsiteY95" fmla="*/ 31267 h 1010640"/>
                    <a:gd name="connsiteX96" fmla="*/ 1071575 w 1554975"/>
                    <a:gd name="connsiteY96" fmla="*/ 4132 h 1010640"/>
                    <a:gd name="connsiteX97" fmla="*/ 1061503 w 1554975"/>
                    <a:gd name="connsiteY97" fmla="*/ 1048 h 1010640"/>
                    <a:gd name="connsiteX98" fmla="*/ 1050798 w 1554975"/>
                    <a:gd name="connsiteY98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5194 w 1554975"/>
                    <a:gd name="connsiteY17" fmla="*/ 68732 h 1010640"/>
                    <a:gd name="connsiteX18" fmla="*/ 515505 w 1554975"/>
                    <a:gd name="connsiteY18" fmla="*/ 103759 h 1010640"/>
                    <a:gd name="connsiteX19" fmla="*/ 469860 w 1554975"/>
                    <a:gd name="connsiteY19" fmla="*/ 109283 h 1010640"/>
                    <a:gd name="connsiteX20" fmla="*/ 351090 w 1554975"/>
                    <a:gd name="connsiteY20" fmla="*/ 118276 h 1010640"/>
                    <a:gd name="connsiteX21" fmla="*/ 330330 w 1554975"/>
                    <a:gd name="connsiteY21" fmla="*/ 136163 h 1010640"/>
                    <a:gd name="connsiteX22" fmla="*/ 331812 w 1554975"/>
                    <a:gd name="connsiteY22" fmla="*/ 363296 h 1010640"/>
                    <a:gd name="connsiteX23" fmla="*/ 328434 w 1554975"/>
                    <a:gd name="connsiteY23" fmla="*/ 356755 h 1010640"/>
                    <a:gd name="connsiteX24" fmla="*/ 289318 w 1554975"/>
                    <a:gd name="connsiteY24" fmla="*/ 332524 h 1010640"/>
                    <a:gd name="connsiteX25" fmla="*/ 48552 w 1554975"/>
                    <a:gd name="connsiteY25" fmla="*/ 353377 h 1010640"/>
                    <a:gd name="connsiteX26" fmla="*/ 15090 w 1554975"/>
                    <a:gd name="connsiteY26" fmla="*/ 377626 h 1010640"/>
                    <a:gd name="connsiteX27" fmla="*/ 0 w 1554975"/>
                    <a:gd name="connsiteY27" fmla="*/ 728040 h 1010640"/>
                    <a:gd name="connsiteX28" fmla="*/ 1917 w 1554975"/>
                    <a:gd name="connsiteY28" fmla="*/ 735393 h 1010640"/>
                    <a:gd name="connsiteX29" fmla="*/ 5600 w 1554975"/>
                    <a:gd name="connsiteY29" fmla="*/ 741832 h 1010640"/>
                    <a:gd name="connsiteX30" fmla="*/ 72466 w 1554975"/>
                    <a:gd name="connsiteY30" fmla="*/ 875792 h 1010640"/>
                    <a:gd name="connsiteX31" fmla="*/ 117017 w 1554975"/>
                    <a:gd name="connsiteY31" fmla="*/ 965085 h 1010640"/>
                    <a:gd name="connsiteX32" fmla="*/ 119151 w 1554975"/>
                    <a:gd name="connsiteY32" fmla="*/ 970178 h 1010640"/>
                    <a:gd name="connsiteX33" fmla="*/ 122326 w 1554975"/>
                    <a:gd name="connsiteY33" fmla="*/ 974813 h 1010640"/>
                    <a:gd name="connsiteX34" fmla="*/ 156324 w 1554975"/>
                    <a:gd name="connsiteY34" fmla="*/ 989723 h 1010640"/>
                    <a:gd name="connsiteX35" fmla="*/ 438619 w 1554975"/>
                    <a:gd name="connsiteY35" fmla="*/ 965250 h 1010640"/>
                    <a:gd name="connsiteX36" fmla="*/ 442988 w 1554975"/>
                    <a:gd name="connsiteY36" fmla="*/ 964120 h 1010640"/>
                    <a:gd name="connsiteX37" fmla="*/ 446976 w 1554975"/>
                    <a:gd name="connsiteY37" fmla="*/ 962329 h 1010640"/>
                    <a:gd name="connsiteX38" fmla="*/ 452843 w 1554975"/>
                    <a:gd name="connsiteY38" fmla="*/ 966626 h 1010640"/>
                    <a:gd name="connsiteX39" fmla="*/ 459336 w 1554975"/>
                    <a:gd name="connsiteY39" fmla="*/ 969776 h 1010640"/>
                    <a:gd name="connsiteX40" fmla="*/ 466282 w 1554975"/>
                    <a:gd name="connsiteY40" fmla="*/ 971714 h 1010640"/>
                    <a:gd name="connsiteX41" fmla="*/ 475818 w 1554975"/>
                    <a:gd name="connsiteY41" fmla="*/ 972337 h 1010640"/>
                    <a:gd name="connsiteX42" fmla="*/ 561251 w 1554975"/>
                    <a:gd name="connsiteY42" fmla="*/ 964946 h 1010640"/>
                    <a:gd name="connsiteX43" fmla="*/ 594710 w 1554975"/>
                    <a:gd name="connsiteY43" fmla="*/ 940701 h 1010640"/>
                    <a:gd name="connsiteX44" fmla="*/ 598754 w 1554975"/>
                    <a:gd name="connsiteY44" fmla="*/ 901865 h 1010640"/>
                    <a:gd name="connsiteX45" fmla="*/ 602716 w 1554975"/>
                    <a:gd name="connsiteY45" fmla="*/ 902347 h 1010640"/>
                    <a:gd name="connsiteX46" fmla="*/ 1037755 w 1554975"/>
                    <a:gd name="connsiteY46" fmla="*/ 865022 h 1010640"/>
                    <a:gd name="connsiteX47" fmla="*/ 1070160 w 1554975"/>
                    <a:gd name="connsiteY47" fmla="*/ 843042 h 1010640"/>
                    <a:gd name="connsiteX48" fmla="*/ 1074127 w 1554975"/>
                    <a:gd name="connsiteY48" fmla="*/ 829919 h 1010640"/>
                    <a:gd name="connsiteX49" fmla="*/ 1123810 w 1554975"/>
                    <a:gd name="connsiteY49" fmla="*/ 928992 h 1010640"/>
                    <a:gd name="connsiteX50" fmla="*/ 1149145 w 1554975"/>
                    <a:gd name="connsiteY50" fmla="*/ 965053 h 1010640"/>
                    <a:gd name="connsiteX51" fmla="*/ 1185422 w 1554975"/>
                    <a:gd name="connsiteY51" fmla="*/ 991879 h 1010640"/>
                    <a:gd name="connsiteX52" fmla="*/ 1226554 w 1554975"/>
                    <a:gd name="connsiteY52" fmla="*/ 1006793 h 1010640"/>
                    <a:gd name="connsiteX53" fmla="*/ 1263345 w 1554975"/>
                    <a:gd name="connsiteY53" fmla="*/ 1010640 h 1010640"/>
                    <a:gd name="connsiteX54" fmla="*/ 1274051 w 1554975"/>
                    <a:gd name="connsiteY54" fmla="*/ 1010399 h 1010640"/>
                    <a:gd name="connsiteX55" fmla="*/ 1326498 w 1554975"/>
                    <a:gd name="connsiteY55" fmla="*/ 999571 h 1010640"/>
                    <a:gd name="connsiteX56" fmla="*/ 1370569 w 1554975"/>
                    <a:gd name="connsiteY56" fmla="*/ 977403 h 1010640"/>
                    <a:gd name="connsiteX57" fmla="*/ 1407765 w 1554975"/>
                    <a:gd name="connsiteY57" fmla="*/ 945834 h 1010640"/>
                    <a:gd name="connsiteX58" fmla="*/ 1434947 w 1554975"/>
                    <a:gd name="connsiteY58" fmla="*/ 905586 h 1010640"/>
                    <a:gd name="connsiteX59" fmla="*/ 1448695 w 1554975"/>
                    <a:gd name="connsiteY59" fmla="*/ 859035 h 1010640"/>
                    <a:gd name="connsiteX60" fmla="*/ 1450047 w 1554975"/>
                    <a:gd name="connsiteY60" fmla="*/ 843064 h 1010640"/>
                    <a:gd name="connsiteX61" fmla="*/ 1449789 w 1554975"/>
                    <a:gd name="connsiteY61" fmla="*/ 827413 h 1010640"/>
                    <a:gd name="connsiteX62" fmla="*/ 1447860 w 1554975"/>
                    <a:gd name="connsiteY62" fmla="*/ 812031 h 1010640"/>
                    <a:gd name="connsiteX63" fmla="*/ 1444240 w 1554975"/>
                    <a:gd name="connsiteY63" fmla="*/ 796811 h 1010640"/>
                    <a:gd name="connsiteX64" fmla="*/ 1437386 w 1554975"/>
                    <a:gd name="connsiteY64" fmla="*/ 778306 h 1010640"/>
                    <a:gd name="connsiteX65" fmla="*/ 1425524 w 1554975"/>
                    <a:gd name="connsiteY65" fmla="*/ 754735 h 1010640"/>
                    <a:gd name="connsiteX66" fmla="*/ 1429448 w 1554975"/>
                    <a:gd name="connsiteY66" fmla="*/ 754392 h 1010640"/>
                    <a:gd name="connsiteX67" fmla="*/ 1462897 w 1554975"/>
                    <a:gd name="connsiteY67" fmla="*/ 730148 h 1010640"/>
                    <a:gd name="connsiteX68" fmla="*/ 1468767 w 1554975"/>
                    <a:gd name="connsiteY68" fmla="*/ 639356 h 1010640"/>
                    <a:gd name="connsiteX69" fmla="*/ 1515364 w 1554975"/>
                    <a:gd name="connsiteY69" fmla="*/ 635330 h 1010640"/>
                    <a:gd name="connsiteX70" fmla="*/ 1548818 w 1554975"/>
                    <a:gd name="connsiteY70" fmla="*/ 611091 h 1010640"/>
                    <a:gd name="connsiteX71" fmla="*/ 1554975 w 1554975"/>
                    <a:gd name="connsiteY71" fmla="*/ 513219 h 1010640"/>
                    <a:gd name="connsiteX72" fmla="*/ 1553044 w 1554975"/>
                    <a:gd name="connsiteY72" fmla="*/ 505853 h 1010640"/>
                    <a:gd name="connsiteX73" fmla="*/ 1549361 w 1554975"/>
                    <a:gd name="connsiteY73" fmla="*/ 499414 h 1010640"/>
                    <a:gd name="connsiteX74" fmla="*/ 1547088 w 1554975"/>
                    <a:gd name="connsiteY74" fmla="*/ 494804 h 1010640"/>
                    <a:gd name="connsiteX75" fmla="*/ 1491373 w 1554975"/>
                    <a:gd name="connsiteY75" fmla="*/ 383184 h 1010640"/>
                    <a:gd name="connsiteX76" fmla="*/ 1437906 w 1554975"/>
                    <a:gd name="connsiteY76" fmla="*/ 276021 h 1010640"/>
                    <a:gd name="connsiteX77" fmla="*/ 1435773 w 1554975"/>
                    <a:gd name="connsiteY77" fmla="*/ 270929 h 1010640"/>
                    <a:gd name="connsiteX78" fmla="*/ 1432610 w 1554975"/>
                    <a:gd name="connsiteY78" fmla="*/ 266293 h 1010640"/>
                    <a:gd name="connsiteX79" fmla="*/ 1403845 w 1554975"/>
                    <a:gd name="connsiteY79" fmla="*/ 251498 h 1010640"/>
                    <a:gd name="connsiteX80" fmla="*/ 1360144 w 1554975"/>
                    <a:gd name="connsiteY80" fmla="*/ 164363 h 1010640"/>
                    <a:gd name="connsiteX81" fmla="*/ 1354188 w 1554975"/>
                    <a:gd name="connsiteY81" fmla="*/ 154448 h 1010640"/>
                    <a:gd name="connsiteX82" fmla="*/ 1345711 w 1554975"/>
                    <a:gd name="connsiteY82" fmla="*/ 146681 h 1010640"/>
                    <a:gd name="connsiteX83" fmla="*/ 1335252 w 1554975"/>
                    <a:gd name="connsiteY83" fmla="*/ 141596 h 1010640"/>
                    <a:gd name="connsiteX84" fmla="*/ 1322260 w 1554975"/>
                    <a:gd name="connsiteY84" fmla="*/ 139725 h 1010640"/>
                    <a:gd name="connsiteX85" fmla="*/ 1273124 w 1554975"/>
                    <a:gd name="connsiteY85" fmla="*/ 143891 h 1010640"/>
                    <a:gd name="connsiteX86" fmla="*/ 1217472 w 1554975"/>
                    <a:gd name="connsiteY86" fmla="*/ 32512 h 1010640"/>
                    <a:gd name="connsiteX87" fmla="*/ 1185740 w 1554975"/>
                    <a:gd name="connsiteY87" fmla="*/ 4170 h 1010640"/>
                    <a:gd name="connsiteX88" fmla="*/ 1169339 w 1554975"/>
                    <a:gd name="connsiteY88" fmla="*/ 1612 h 1010640"/>
                    <a:gd name="connsiteX89" fmla="*/ 1150497 w 1554975"/>
                    <a:gd name="connsiteY89" fmla="*/ 4927 h 1010640"/>
                    <a:gd name="connsiteX90" fmla="*/ 1134149 w 1554975"/>
                    <a:gd name="connsiteY90" fmla="*/ 14147 h 1010640"/>
                    <a:gd name="connsiteX91" fmla="*/ 1121642 w 1554975"/>
                    <a:gd name="connsiteY91" fmla="*/ 28187 h 1010640"/>
                    <a:gd name="connsiteX92" fmla="*/ 1114323 w 1554975"/>
                    <a:gd name="connsiteY92" fmla="*/ 45961 h 1010640"/>
                    <a:gd name="connsiteX93" fmla="*/ 1111910 w 1554975"/>
                    <a:gd name="connsiteY93" fmla="*/ 56769 h 1010640"/>
                    <a:gd name="connsiteX94" fmla="*/ 1099070 w 1554975"/>
                    <a:gd name="connsiteY94" fmla="*/ 31267 h 1010640"/>
                    <a:gd name="connsiteX95" fmla="*/ 1071575 w 1554975"/>
                    <a:gd name="connsiteY95" fmla="*/ 4132 h 1010640"/>
                    <a:gd name="connsiteX96" fmla="*/ 1061503 w 1554975"/>
                    <a:gd name="connsiteY96" fmla="*/ 1048 h 1010640"/>
                    <a:gd name="connsiteX97" fmla="*/ 1050798 w 1554975"/>
                    <a:gd name="connsiteY97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5194 w 1554975"/>
                    <a:gd name="connsiteY17" fmla="*/ 68732 h 1010640"/>
                    <a:gd name="connsiteX18" fmla="*/ 469860 w 1554975"/>
                    <a:gd name="connsiteY18" fmla="*/ 109283 h 1010640"/>
                    <a:gd name="connsiteX19" fmla="*/ 351090 w 1554975"/>
                    <a:gd name="connsiteY19" fmla="*/ 118276 h 1010640"/>
                    <a:gd name="connsiteX20" fmla="*/ 330330 w 1554975"/>
                    <a:gd name="connsiteY20" fmla="*/ 136163 h 1010640"/>
                    <a:gd name="connsiteX21" fmla="*/ 331812 w 1554975"/>
                    <a:gd name="connsiteY21" fmla="*/ 363296 h 1010640"/>
                    <a:gd name="connsiteX22" fmla="*/ 328434 w 1554975"/>
                    <a:gd name="connsiteY22" fmla="*/ 356755 h 1010640"/>
                    <a:gd name="connsiteX23" fmla="*/ 289318 w 1554975"/>
                    <a:gd name="connsiteY23" fmla="*/ 332524 h 1010640"/>
                    <a:gd name="connsiteX24" fmla="*/ 48552 w 1554975"/>
                    <a:gd name="connsiteY24" fmla="*/ 353377 h 1010640"/>
                    <a:gd name="connsiteX25" fmla="*/ 15090 w 1554975"/>
                    <a:gd name="connsiteY25" fmla="*/ 377626 h 1010640"/>
                    <a:gd name="connsiteX26" fmla="*/ 0 w 1554975"/>
                    <a:gd name="connsiteY26" fmla="*/ 728040 h 1010640"/>
                    <a:gd name="connsiteX27" fmla="*/ 1917 w 1554975"/>
                    <a:gd name="connsiteY27" fmla="*/ 735393 h 1010640"/>
                    <a:gd name="connsiteX28" fmla="*/ 5600 w 1554975"/>
                    <a:gd name="connsiteY28" fmla="*/ 741832 h 1010640"/>
                    <a:gd name="connsiteX29" fmla="*/ 72466 w 1554975"/>
                    <a:gd name="connsiteY29" fmla="*/ 875792 h 1010640"/>
                    <a:gd name="connsiteX30" fmla="*/ 117017 w 1554975"/>
                    <a:gd name="connsiteY30" fmla="*/ 965085 h 1010640"/>
                    <a:gd name="connsiteX31" fmla="*/ 119151 w 1554975"/>
                    <a:gd name="connsiteY31" fmla="*/ 970178 h 1010640"/>
                    <a:gd name="connsiteX32" fmla="*/ 122326 w 1554975"/>
                    <a:gd name="connsiteY32" fmla="*/ 974813 h 1010640"/>
                    <a:gd name="connsiteX33" fmla="*/ 156324 w 1554975"/>
                    <a:gd name="connsiteY33" fmla="*/ 989723 h 1010640"/>
                    <a:gd name="connsiteX34" fmla="*/ 438619 w 1554975"/>
                    <a:gd name="connsiteY34" fmla="*/ 965250 h 1010640"/>
                    <a:gd name="connsiteX35" fmla="*/ 442988 w 1554975"/>
                    <a:gd name="connsiteY35" fmla="*/ 964120 h 1010640"/>
                    <a:gd name="connsiteX36" fmla="*/ 446976 w 1554975"/>
                    <a:gd name="connsiteY36" fmla="*/ 962329 h 1010640"/>
                    <a:gd name="connsiteX37" fmla="*/ 452843 w 1554975"/>
                    <a:gd name="connsiteY37" fmla="*/ 966626 h 1010640"/>
                    <a:gd name="connsiteX38" fmla="*/ 459336 w 1554975"/>
                    <a:gd name="connsiteY38" fmla="*/ 969776 h 1010640"/>
                    <a:gd name="connsiteX39" fmla="*/ 466282 w 1554975"/>
                    <a:gd name="connsiteY39" fmla="*/ 971714 h 1010640"/>
                    <a:gd name="connsiteX40" fmla="*/ 475818 w 1554975"/>
                    <a:gd name="connsiteY40" fmla="*/ 972337 h 1010640"/>
                    <a:gd name="connsiteX41" fmla="*/ 561251 w 1554975"/>
                    <a:gd name="connsiteY41" fmla="*/ 964946 h 1010640"/>
                    <a:gd name="connsiteX42" fmla="*/ 594710 w 1554975"/>
                    <a:gd name="connsiteY42" fmla="*/ 940701 h 1010640"/>
                    <a:gd name="connsiteX43" fmla="*/ 598754 w 1554975"/>
                    <a:gd name="connsiteY43" fmla="*/ 901865 h 1010640"/>
                    <a:gd name="connsiteX44" fmla="*/ 602716 w 1554975"/>
                    <a:gd name="connsiteY44" fmla="*/ 902347 h 1010640"/>
                    <a:gd name="connsiteX45" fmla="*/ 1037755 w 1554975"/>
                    <a:gd name="connsiteY45" fmla="*/ 865022 h 1010640"/>
                    <a:gd name="connsiteX46" fmla="*/ 1070160 w 1554975"/>
                    <a:gd name="connsiteY46" fmla="*/ 843042 h 1010640"/>
                    <a:gd name="connsiteX47" fmla="*/ 1074127 w 1554975"/>
                    <a:gd name="connsiteY47" fmla="*/ 829919 h 1010640"/>
                    <a:gd name="connsiteX48" fmla="*/ 1123810 w 1554975"/>
                    <a:gd name="connsiteY48" fmla="*/ 928992 h 1010640"/>
                    <a:gd name="connsiteX49" fmla="*/ 1149145 w 1554975"/>
                    <a:gd name="connsiteY49" fmla="*/ 965053 h 1010640"/>
                    <a:gd name="connsiteX50" fmla="*/ 1185422 w 1554975"/>
                    <a:gd name="connsiteY50" fmla="*/ 991879 h 1010640"/>
                    <a:gd name="connsiteX51" fmla="*/ 1226554 w 1554975"/>
                    <a:gd name="connsiteY51" fmla="*/ 1006793 h 1010640"/>
                    <a:gd name="connsiteX52" fmla="*/ 1263345 w 1554975"/>
                    <a:gd name="connsiteY52" fmla="*/ 1010640 h 1010640"/>
                    <a:gd name="connsiteX53" fmla="*/ 1274051 w 1554975"/>
                    <a:gd name="connsiteY53" fmla="*/ 1010399 h 1010640"/>
                    <a:gd name="connsiteX54" fmla="*/ 1326498 w 1554975"/>
                    <a:gd name="connsiteY54" fmla="*/ 999571 h 1010640"/>
                    <a:gd name="connsiteX55" fmla="*/ 1370569 w 1554975"/>
                    <a:gd name="connsiteY55" fmla="*/ 977403 h 1010640"/>
                    <a:gd name="connsiteX56" fmla="*/ 1407765 w 1554975"/>
                    <a:gd name="connsiteY56" fmla="*/ 945834 h 1010640"/>
                    <a:gd name="connsiteX57" fmla="*/ 1434947 w 1554975"/>
                    <a:gd name="connsiteY57" fmla="*/ 905586 h 1010640"/>
                    <a:gd name="connsiteX58" fmla="*/ 1448695 w 1554975"/>
                    <a:gd name="connsiteY58" fmla="*/ 859035 h 1010640"/>
                    <a:gd name="connsiteX59" fmla="*/ 1450047 w 1554975"/>
                    <a:gd name="connsiteY59" fmla="*/ 843064 h 1010640"/>
                    <a:gd name="connsiteX60" fmla="*/ 1449789 w 1554975"/>
                    <a:gd name="connsiteY60" fmla="*/ 827413 h 1010640"/>
                    <a:gd name="connsiteX61" fmla="*/ 1447860 w 1554975"/>
                    <a:gd name="connsiteY61" fmla="*/ 812031 h 1010640"/>
                    <a:gd name="connsiteX62" fmla="*/ 1444240 w 1554975"/>
                    <a:gd name="connsiteY62" fmla="*/ 796811 h 1010640"/>
                    <a:gd name="connsiteX63" fmla="*/ 1437386 w 1554975"/>
                    <a:gd name="connsiteY63" fmla="*/ 778306 h 1010640"/>
                    <a:gd name="connsiteX64" fmla="*/ 1425524 w 1554975"/>
                    <a:gd name="connsiteY64" fmla="*/ 754735 h 1010640"/>
                    <a:gd name="connsiteX65" fmla="*/ 1429448 w 1554975"/>
                    <a:gd name="connsiteY65" fmla="*/ 754392 h 1010640"/>
                    <a:gd name="connsiteX66" fmla="*/ 1462897 w 1554975"/>
                    <a:gd name="connsiteY66" fmla="*/ 730148 h 1010640"/>
                    <a:gd name="connsiteX67" fmla="*/ 1468767 w 1554975"/>
                    <a:gd name="connsiteY67" fmla="*/ 639356 h 1010640"/>
                    <a:gd name="connsiteX68" fmla="*/ 1515364 w 1554975"/>
                    <a:gd name="connsiteY68" fmla="*/ 635330 h 1010640"/>
                    <a:gd name="connsiteX69" fmla="*/ 1548818 w 1554975"/>
                    <a:gd name="connsiteY69" fmla="*/ 611091 h 1010640"/>
                    <a:gd name="connsiteX70" fmla="*/ 1554975 w 1554975"/>
                    <a:gd name="connsiteY70" fmla="*/ 513219 h 1010640"/>
                    <a:gd name="connsiteX71" fmla="*/ 1553044 w 1554975"/>
                    <a:gd name="connsiteY71" fmla="*/ 505853 h 1010640"/>
                    <a:gd name="connsiteX72" fmla="*/ 1549361 w 1554975"/>
                    <a:gd name="connsiteY72" fmla="*/ 499414 h 1010640"/>
                    <a:gd name="connsiteX73" fmla="*/ 1547088 w 1554975"/>
                    <a:gd name="connsiteY73" fmla="*/ 494804 h 1010640"/>
                    <a:gd name="connsiteX74" fmla="*/ 1491373 w 1554975"/>
                    <a:gd name="connsiteY74" fmla="*/ 383184 h 1010640"/>
                    <a:gd name="connsiteX75" fmla="*/ 1437906 w 1554975"/>
                    <a:gd name="connsiteY75" fmla="*/ 276021 h 1010640"/>
                    <a:gd name="connsiteX76" fmla="*/ 1435773 w 1554975"/>
                    <a:gd name="connsiteY76" fmla="*/ 270929 h 1010640"/>
                    <a:gd name="connsiteX77" fmla="*/ 1432610 w 1554975"/>
                    <a:gd name="connsiteY77" fmla="*/ 266293 h 1010640"/>
                    <a:gd name="connsiteX78" fmla="*/ 1403845 w 1554975"/>
                    <a:gd name="connsiteY78" fmla="*/ 251498 h 1010640"/>
                    <a:gd name="connsiteX79" fmla="*/ 1360144 w 1554975"/>
                    <a:gd name="connsiteY79" fmla="*/ 164363 h 1010640"/>
                    <a:gd name="connsiteX80" fmla="*/ 1354188 w 1554975"/>
                    <a:gd name="connsiteY80" fmla="*/ 154448 h 1010640"/>
                    <a:gd name="connsiteX81" fmla="*/ 1345711 w 1554975"/>
                    <a:gd name="connsiteY81" fmla="*/ 146681 h 1010640"/>
                    <a:gd name="connsiteX82" fmla="*/ 1335252 w 1554975"/>
                    <a:gd name="connsiteY82" fmla="*/ 141596 h 1010640"/>
                    <a:gd name="connsiteX83" fmla="*/ 1322260 w 1554975"/>
                    <a:gd name="connsiteY83" fmla="*/ 139725 h 1010640"/>
                    <a:gd name="connsiteX84" fmla="*/ 1273124 w 1554975"/>
                    <a:gd name="connsiteY84" fmla="*/ 143891 h 1010640"/>
                    <a:gd name="connsiteX85" fmla="*/ 1217472 w 1554975"/>
                    <a:gd name="connsiteY85" fmla="*/ 32512 h 1010640"/>
                    <a:gd name="connsiteX86" fmla="*/ 1185740 w 1554975"/>
                    <a:gd name="connsiteY86" fmla="*/ 4170 h 1010640"/>
                    <a:gd name="connsiteX87" fmla="*/ 1169339 w 1554975"/>
                    <a:gd name="connsiteY87" fmla="*/ 1612 h 1010640"/>
                    <a:gd name="connsiteX88" fmla="*/ 1150497 w 1554975"/>
                    <a:gd name="connsiteY88" fmla="*/ 4927 h 1010640"/>
                    <a:gd name="connsiteX89" fmla="*/ 1134149 w 1554975"/>
                    <a:gd name="connsiteY89" fmla="*/ 14147 h 1010640"/>
                    <a:gd name="connsiteX90" fmla="*/ 1121642 w 1554975"/>
                    <a:gd name="connsiteY90" fmla="*/ 28187 h 1010640"/>
                    <a:gd name="connsiteX91" fmla="*/ 1114323 w 1554975"/>
                    <a:gd name="connsiteY91" fmla="*/ 45961 h 1010640"/>
                    <a:gd name="connsiteX92" fmla="*/ 1111910 w 1554975"/>
                    <a:gd name="connsiteY92" fmla="*/ 56769 h 1010640"/>
                    <a:gd name="connsiteX93" fmla="*/ 1099070 w 1554975"/>
                    <a:gd name="connsiteY93" fmla="*/ 31267 h 1010640"/>
                    <a:gd name="connsiteX94" fmla="*/ 1071575 w 1554975"/>
                    <a:gd name="connsiteY94" fmla="*/ 4132 h 1010640"/>
                    <a:gd name="connsiteX95" fmla="*/ 1061503 w 1554975"/>
                    <a:gd name="connsiteY95" fmla="*/ 1048 h 1010640"/>
                    <a:gd name="connsiteX96" fmla="*/ 1050798 w 1554975"/>
                    <a:gd name="connsiteY96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5194 w 1554975"/>
                    <a:gd name="connsiteY17" fmla="*/ 68732 h 1010640"/>
                    <a:gd name="connsiteX18" fmla="*/ 351090 w 1554975"/>
                    <a:gd name="connsiteY18" fmla="*/ 118276 h 1010640"/>
                    <a:gd name="connsiteX19" fmla="*/ 330330 w 1554975"/>
                    <a:gd name="connsiteY19" fmla="*/ 136163 h 1010640"/>
                    <a:gd name="connsiteX20" fmla="*/ 331812 w 1554975"/>
                    <a:gd name="connsiteY20" fmla="*/ 363296 h 1010640"/>
                    <a:gd name="connsiteX21" fmla="*/ 328434 w 1554975"/>
                    <a:gd name="connsiteY21" fmla="*/ 356755 h 1010640"/>
                    <a:gd name="connsiteX22" fmla="*/ 289318 w 1554975"/>
                    <a:gd name="connsiteY22" fmla="*/ 332524 h 1010640"/>
                    <a:gd name="connsiteX23" fmla="*/ 48552 w 1554975"/>
                    <a:gd name="connsiteY23" fmla="*/ 353377 h 1010640"/>
                    <a:gd name="connsiteX24" fmla="*/ 15090 w 1554975"/>
                    <a:gd name="connsiteY24" fmla="*/ 377626 h 1010640"/>
                    <a:gd name="connsiteX25" fmla="*/ 0 w 1554975"/>
                    <a:gd name="connsiteY25" fmla="*/ 728040 h 1010640"/>
                    <a:gd name="connsiteX26" fmla="*/ 1917 w 1554975"/>
                    <a:gd name="connsiteY26" fmla="*/ 735393 h 1010640"/>
                    <a:gd name="connsiteX27" fmla="*/ 5600 w 1554975"/>
                    <a:gd name="connsiteY27" fmla="*/ 741832 h 1010640"/>
                    <a:gd name="connsiteX28" fmla="*/ 72466 w 1554975"/>
                    <a:gd name="connsiteY28" fmla="*/ 875792 h 1010640"/>
                    <a:gd name="connsiteX29" fmla="*/ 117017 w 1554975"/>
                    <a:gd name="connsiteY29" fmla="*/ 965085 h 1010640"/>
                    <a:gd name="connsiteX30" fmla="*/ 119151 w 1554975"/>
                    <a:gd name="connsiteY30" fmla="*/ 970178 h 1010640"/>
                    <a:gd name="connsiteX31" fmla="*/ 122326 w 1554975"/>
                    <a:gd name="connsiteY31" fmla="*/ 974813 h 1010640"/>
                    <a:gd name="connsiteX32" fmla="*/ 156324 w 1554975"/>
                    <a:gd name="connsiteY32" fmla="*/ 989723 h 1010640"/>
                    <a:gd name="connsiteX33" fmla="*/ 438619 w 1554975"/>
                    <a:gd name="connsiteY33" fmla="*/ 965250 h 1010640"/>
                    <a:gd name="connsiteX34" fmla="*/ 442988 w 1554975"/>
                    <a:gd name="connsiteY34" fmla="*/ 964120 h 1010640"/>
                    <a:gd name="connsiteX35" fmla="*/ 446976 w 1554975"/>
                    <a:gd name="connsiteY35" fmla="*/ 962329 h 1010640"/>
                    <a:gd name="connsiteX36" fmla="*/ 452843 w 1554975"/>
                    <a:gd name="connsiteY36" fmla="*/ 966626 h 1010640"/>
                    <a:gd name="connsiteX37" fmla="*/ 459336 w 1554975"/>
                    <a:gd name="connsiteY37" fmla="*/ 969776 h 1010640"/>
                    <a:gd name="connsiteX38" fmla="*/ 466282 w 1554975"/>
                    <a:gd name="connsiteY38" fmla="*/ 971714 h 1010640"/>
                    <a:gd name="connsiteX39" fmla="*/ 475818 w 1554975"/>
                    <a:gd name="connsiteY39" fmla="*/ 972337 h 1010640"/>
                    <a:gd name="connsiteX40" fmla="*/ 561251 w 1554975"/>
                    <a:gd name="connsiteY40" fmla="*/ 964946 h 1010640"/>
                    <a:gd name="connsiteX41" fmla="*/ 594710 w 1554975"/>
                    <a:gd name="connsiteY41" fmla="*/ 940701 h 1010640"/>
                    <a:gd name="connsiteX42" fmla="*/ 598754 w 1554975"/>
                    <a:gd name="connsiteY42" fmla="*/ 901865 h 1010640"/>
                    <a:gd name="connsiteX43" fmla="*/ 602716 w 1554975"/>
                    <a:gd name="connsiteY43" fmla="*/ 902347 h 1010640"/>
                    <a:gd name="connsiteX44" fmla="*/ 1037755 w 1554975"/>
                    <a:gd name="connsiteY44" fmla="*/ 865022 h 1010640"/>
                    <a:gd name="connsiteX45" fmla="*/ 1070160 w 1554975"/>
                    <a:gd name="connsiteY45" fmla="*/ 843042 h 1010640"/>
                    <a:gd name="connsiteX46" fmla="*/ 1074127 w 1554975"/>
                    <a:gd name="connsiteY46" fmla="*/ 829919 h 1010640"/>
                    <a:gd name="connsiteX47" fmla="*/ 1123810 w 1554975"/>
                    <a:gd name="connsiteY47" fmla="*/ 928992 h 1010640"/>
                    <a:gd name="connsiteX48" fmla="*/ 1149145 w 1554975"/>
                    <a:gd name="connsiteY48" fmla="*/ 965053 h 1010640"/>
                    <a:gd name="connsiteX49" fmla="*/ 1185422 w 1554975"/>
                    <a:gd name="connsiteY49" fmla="*/ 991879 h 1010640"/>
                    <a:gd name="connsiteX50" fmla="*/ 1226554 w 1554975"/>
                    <a:gd name="connsiteY50" fmla="*/ 1006793 h 1010640"/>
                    <a:gd name="connsiteX51" fmla="*/ 1263345 w 1554975"/>
                    <a:gd name="connsiteY51" fmla="*/ 1010640 h 1010640"/>
                    <a:gd name="connsiteX52" fmla="*/ 1274051 w 1554975"/>
                    <a:gd name="connsiteY52" fmla="*/ 1010399 h 1010640"/>
                    <a:gd name="connsiteX53" fmla="*/ 1326498 w 1554975"/>
                    <a:gd name="connsiteY53" fmla="*/ 999571 h 1010640"/>
                    <a:gd name="connsiteX54" fmla="*/ 1370569 w 1554975"/>
                    <a:gd name="connsiteY54" fmla="*/ 977403 h 1010640"/>
                    <a:gd name="connsiteX55" fmla="*/ 1407765 w 1554975"/>
                    <a:gd name="connsiteY55" fmla="*/ 945834 h 1010640"/>
                    <a:gd name="connsiteX56" fmla="*/ 1434947 w 1554975"/>
                    <a:gd name="connsiteY56" fmla="*/ 905586 h 1010640"/>
                    <a:gd name="connsiteX57" fmla="*/ 1448695 w 1554975"/>
                    <a:gd name="connsiteY57" fmla="*/ 859035 h 1010640"/>
                    <a:gd name="connsiteX58" fmla="*/ 1450047 w 1554975"/>
                    <a:gd name="connsiteY58" fmla="*/ 843064 h 1010640"/>
                    <a:gd name="connsiteX59" fmla="*/ 1449789 w 1554975"/>
                    <a:gd name="connsiteY59" fmla="*/ 827413 h 1010640"/>
                    <a:gd name="connsiteX60" fmla="*/ 1447860 w 1554975"/>
                    <a:gd name="connsiteY60" fmla="*/ 812031 h 1010640"/>
                    <a:gd name="connsiteX61" fmla="*/ 1444240 w 1554975"/>
                    <a:gd name="connsiteY61" fmla="*/ 796811 h 1010640"/>
                    <a:gd name="connsiteX62" fmla="*/ 1437386 w 1554975"/>
                    <a:gd name="connsiteY62" fmla="*/ 778306 h 1010640"/>
                    <a:gd name="connsiteX63" fmla="*/ 1425524 w 1554975"/>
                    <a:gd name="connsiteY63" fmla="*/ 754735 h 1010640"/>
                    <a:gd name="connsiteX64" fmla="*/ 1429448 w 1554975"/>
                    <a:gd name="connsiteY64" fmla="*/ 754392 h 1010640"/>
                    <a:gd name="connsiteX65" fmla="*/ 1462897 w 1554975"/>
                    <a:gd name="connsiteY65" fmla="*/ 730148 h 1010640"/>
                    <a:gd name="connsiteX66" fmla="*/ 1468767 w 1554975"/>
                    <a:gd name="connsiteY66" fmla="*/ 639356 h 1010640"/>
                    <a:gd name="connsiteX67" fmla="*/ 1515364 w 1554975"/>
                    <a:gd name="connsiteY67" fmla="*/ 635330 h 1010640"/>
                    <a:gd name="connsiteX68" fmla="*/ 1548818 w 1554975"/>
                    <a:gd name="connsiteY68" fmla="*/ 611091 h 1010640"/>
                    <a:gd name="connsiteX69" fmla="*/ 1554975 w 1554975"/>
                    <a:gd name="connsiteY69" fmla="*/ 513219 h 1010640"/>
                    <a:gd name="connsiteX70" fmla="*/ 1553044 w 1554975"/>
                    <a:gd name="connsiteY70" fmla="*/ 505853 h 1010640"/>
                    <a:gd name="connsiteX71" fmla="*/ 1549361 w 1554975"/>
                    <a:gd name="connsiteY71" fmla="*/ 499414 h 1010640"/>
                    <a:gd name="connsiteX72" fmla="*/ 1547088 w 1554975"/>
                    <a:gd name="connsiteY72" fmla="*/ 494804 h 1010640"/>
                    <a:gd name="connsiteX73" fmla="*/ 1491373 w 1554975"/>
                    <a:gd name="connsiteY73" fmla="*/ 383184 h 1010640"/>
                    <a:gd name="connsiteX74" fmla="*/ 1437906 w 1554975"/>
                    <a:gd name="connsiteY74" fmla="*/ 276021 h 1010640"/>
                    <a:gd name="connsiteX75" fmla="*/ 1435773 w 1554975"/>
                    <a:gd name="connsiteY75" fmla="*/ 270929 h 1010640"/>
                    <a:gd name="connsiteX76" fmla="*/ 1432610 w 1554975"/>
                    <a:gd name="connsiteY76" fmla="*/ 266293 h 1010640"/>
                    <a:gd name="connsiteX77" fmla="*/ 1403845 w 1554975"/>
                    <a:gd name="connsiteY77" fmla="*/ 251498 h 1010640"/>
                    <a:gd name="connsiteX78" fmla="*/ 1360144 w 1554975"/>
                    <a:gd name="connsiteY78" fmla="*/ 164363 h 1010640"/>
                    <a:gd name="connsiteX79" fmla="*/ 1354188 w 1554975"/>
                    <a:gd name="connsiteY79" fmla="*/ 154448 h 1010640"/>
                    <a:gd name="connsiteX80" fmla="*/ 1345711 w 1554975"/>
                    <a:gd name="connsiteY80" fmla="*/ 146681 h 1010640"/>
                    <a:gd name="connsiteX81" fmla="*/ 1335252 w 1554975"/>
                    <a:gd name="connsiteY81" fmla="*/ 141596 h 1010640"/>
                    <a:gd name="connsiteX82" fmla="*/ 1322260 w 1554975"/>
                    <a:gd name="connsiteY82" fmla="*/ 139725 h 1010640"/>
                    <a:gd name="connsiteX83" fmla="*/ 1273124 w 1554975"/>
                    <a:gd name="connsiteY83" fmla="*/ 143891 h 1010640"/>
                    <a:gd name="connsiteX84" fmla="*/ 1217472 w 1554975"/>
                    <a:gd name="connsiteY84" fmla="*/ 32512 h 1010640"/>
                    <a:gd name="connsiteX85" fmla="*/ 1185740 w 1554975"/>
                    <a:gd name="connsiteY85" fmla="*/ 4170 h 1010640"/>
                    <a:gd name="connsiteX86" fmla="*/ 1169339 w 1554975"/>
                    <a:gd name="connsiteY86" fmla="*/ 1612 h 1010640"/>
                    <a:gd name="connsiteX87" fmla="*/ 1150497 w 1554975"/>
                    <a:gd name="connsiteY87" fmla="*/ 4927 h 1010640"/>
                    <a:gd name="connsiteX88" fmla="*/ 1134149 w 1554975"/>
                    <a:gd name="connsiteY88" fmla="*/ 14147 h 1010640"/>
                    <a:gd name="connsiteX89" fmla="*/ 1121642 w 1554975"/>
                    <a:gd name="connsiteY89" fmla="*/ 28187 h 1010640"/>
                    <a:gd name="connsiteX90" fmla="*/ 1114323 w 1554975"/>
                    <a:gd name="connsiteY90" fmla="*/ 45961 h 1010640"/>
                    <a:gd name="connsiteX91" fmla="*/ 1111910 w 1554975"/>
                    <a:gd name="connsiteY91" fmla="*/ 56769 h 1010640"/>
                    <a:gd name="connsiteX92" fmla="*/ 1099070 w 1554975"/>
                    <a:gd name="connsiteY92" fmla="*/ 31267 h 1010640"/>
                    <a:gd name="connsiteX93" fmla="*/ 1071575 w 1554975"/>
                    <a:gd name="connsiteY93" fmla="*/ 4132 h 1010640"/>
                    <a:gd name="connsiteX94" fmla="*/ 1061503 w 1554975"/>
                    <a:gd name="connsiteY94" fmla="*/ 1048 h 1010640"/>
                    <a:gd name="connsiteX95" fmla="*/ 1050798 w 1554975"/>
                    <a:gd name="connsiteY95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45832 w 1554975"/>
                    <a:gd name="connsiteY17" fmla="*/ 83019 h 1010640"/>
                    <a:gd name="connsiteX18" fmla="*/ 351090 w 1554975"/>
                    <a:gd name="connsiteY18" fmla="*/ 118276 h 1010640"/>
                    <a:gd name="connsiteX19" fmla="*/ 330330 w 1554975"/>
                    <a:gd name="connsiteY19" fmla="*/ 136163 h 1010640"/>
                    <a:gd name="connsiteX20" fmla="*/ 331812 w 1554975"/>
                    <a:gd name="connsiteY20" fmla="*/ 363296 h 1010640"/>
                    <a:gd name="connsiteX21" fmla="*/ 328434 w 1554975"/>
                    <a:gd name="connsiteY21" fmla="*/ 356755 h 1010640"/>
                    <a:gd name="connsiteX22" fmla="*/ 289318 w 1554975"/>
                    <a:gd name="connsiteY22" fmla="*/ 332524 h 1010640"/>
                    <a:gd name="connsiteX23" fmla="*/ 48552 w 1554975"/>
                    <a:gd name="connsiteY23" fmla="*/ 353377 h 1010640"/>
                    <a:gd name="connsiteX24" fmla="*/ 15090 w 1554975"/>
                    <a:gd name="connsiteY24" fmla="*/ 377626 h 1010640"/>
                    <a:gd name="connsiteX25" fmla="*/ 0 w 1554975"/>
                    <a:gd name="connsiteY25" fmla="*/ 728040 h 1010640"/>
                    <a:gd name="connsiteX26" fmla="*/ 1917 w 1554975"/>
                    <a:gd name="connsiteY26" fmla="*/ 735393 h 1010640"/>
                    <a:gd name="connsiteX27" fmla="*/ 5600 w 1554975"/>
                    <a:gd name="connsiteY27" fmla="*/ 741832 h 1010640"/>
                    <a:gd name="connsiteX28" fmla="*/ 72466 w 1554975"/>
                    <a:gd name="connsiteY28" fmla="*/ 875792 h 1010640"/>
                    <a:gd name="connsiteX29" fmla="*/ 117017 w 1554975"/>
                    <a:gd name="connsiteY29" fmla="*/ 965085 h 1010640"/>
                    <a:gd name="connsiteX30" fmla="*/ 119151 w 1554975"/>
                    <a:gd name="connsiteY30" fmla="*/ 970178 h 1010640"/>
                    <a:gd name="connsiteX31" fmla="*/ 122326 w 1554975"/>
                    <a:gd name="connsiteY31" fmla="*/ 974813 h 1010640"/>
                    <a:gd name="connsiteX32" fmla="*/ 156324 w 1554975"/>
                    <a:gd name="connsiteY32" fmla="*/ 989723 h 1010640"/>
                    <a:gd name="connsiteX33" fmla="*/ 438619 w 1554975"/>
                    <a:gd name="connsiteY33" fmla="*/ 965250 h 1010640"/>
                    <a:gd name="connsiteX34" fmla="*/ 442988 w 1554975"/>
                    <a:gd name="connsiteY34" fmla="*/ 964120 h 1010640"/>
                    <a:gd name="connsiteX35" fmla="*/ 446976 w 1554975"/>
                    <a:gd name="connsiteY35" fmla="*/ 962329 h 1010640"/>
                    <a:gd name="connsiteX36" fmla="*/ 452843 w 1554975"/>
                    <a:gd name="connsiteY36" fmla="*/ 966626 h 1010640"/>
                    <a:gd name="connsiteX37" fmla="*/ 459336 w 1554975"/>
                    <a:gd name="connsiteY37" fmla="*/ 969776 h 1010640"/>
                    <a:gd name="connsiteX38" fmla="*/ 466282 w 1554975"/>
                    <a:gd name="connsiteY38" fmla="*/ 971714 h 1010640"/>
                    <a:gd name="connsiteX39" fmla="*/ 475818 w 1554975"/>
                    <a:gd name="connsiteY39" fmla="*/ 972337 h 1010640"/>
                    <a:gd name="connsiteX40" fmla="*/ 561251 w 1554975"/>
                    <a:gd name="connsiteY40" fmla="*/ 964946 h 1010640"/>
                    <a:gd name="connsiteX41" fmla="*/ 594710 w 1554975"/>
                    <a:gd name="connsiteY41" fmla="*/ 940701 h 1010640"/>
                    <a:gd name="connsiteX42" fmla="*/ 598754 w 1554975"/>
                    <a:gd name="connsiteY42" fmla="*/ 901865 h 1010640"/>
                    <a:gd name="connsiteX43" fmla="*/ 602716 w 1554975"/>
                    <a:gd name="connsiteY43" fmla="*/ 902347 h 1010640"/>
                    <a:gd name="connsiteX44" fmla="*/ 1037755 w 1554975"/>
                    <a:gd name="connsiteY44" fmla="*/ 865022 h 1010640"/>
                    <a:gd name="connsiteX45" fmla="*/ 1070160 w 1554975"/>
                    <a:gd name="connsiteY45" fmla="*/ 843042 h 1010640"/>
                    <a:gd name="connsiteX46" fmla="*/ 1074127 w 1554975"/>
                    <a:gd name="connsiteY46" fmla="*/ 829919 h 1010640"/>
                    <a:gd name="connsiteX47" fmla="*/ 1123810 w 1554975"/>
                    <a:gd name="connsiteY47" fmla="*/ 928992 h 1010640"/>
                    <a:gd name="connsiteX48" fmla="*/ 1149145 w 1554975"/>
                    <a:gd name="connsiteY48" fmla="*/ 965053 h 1010640"/>
                    <a:gd name="connsiteX49" fmla="*/ 1185422 w 1554975"/>
                    <a:gd name="connsiteY49" fmla="*/ 991879 h 1010640"/>
                    <a:gd name="connsiteX50" fmla="*/ 1226554 w 1554975"/>
                    <a:gd name="connsiteY50" fmla="*/ 1006793 h 1010640"/>
                    <a:gd name="connsiteX51" fmla="*/ 1263345 w 1554975"/>
                    <a:gd name="connsiteY51" fmla="*/ 1010640 h 1010640"/>
                    <a:gd name="connsiteX52" fmla="*/ 1274051 w 1554975"/>
                    <a:gd name="connsiteY52" fmla="*/ 1010399 h 1010640"/>
                    <a:gd name="connsiteX53" fmla="*/ 1326498 w 1554975"/>
                    <a:gd name="connsiteY53" fmla="*/ 999571 h 1010640"/>
                    <a:gd name="connsiteX54" fmla="*/ 1370569 w 1554975"/>
                    <a:gd name="connsiteY54" fmla="*/ 977403 h 1010640"/>
                    <a:gd name="connsiteX55" fmla="*/ 1407765 w 1554975"/>
                    <a:gd name="connsiteY55" fmla="*/ 945834 h 1010640"/>
                    <a:gd name="connsiteX56" fmla="*/ 1434947 w 1554975"/>
                    <a:gd name="connsiteY56" fmla="*/ 905586 h 1010640"/>
                    <a:gd name="connsiteX57" fmla="*/ 1448695 w 1554975"/>
                    <a:gd name="connsiteY57" fmla="*/ 859035 h 1010640"/>
                    <a:gd name="connsiteX58" fmla="*/ 1450047 w 1554975"/>
                    <a:gd name="connsiteY58" fmla="*/ 843064 h 1010640"/>
                    <a:gd name="connsiteX59" fmla="*/ 1449789 w 1554975"/>
                    <a:gd name="connsiteY59" fmla="*/ 827413 h 1010640"/>
                    <a:gd name="connsiteX60" fmla="*/ 1447860 w 1554975"/>
                    <a:gd name="connsiteY60" fmla="*/ 812031 h 1010640"/>
                    <a:gd name="connsiteX61" fmla="*/ 1444240 w 1554975"/>
                    <a:gd name="connsiteY61" fmla="*/ 796811 h 1010640"/>
                    <a:gd name="connsiteX62" fmla="*/ 1437386 w 1554975"/>
                    <a:gd name="connsiteY62" fmla="*/ 778306 h 1010640"/>
                    <a:gd name="connsiteX63" fmla="*/ 1425524 w 1554975"/>
                    <a:gd name="connsiteY63" fmla="*/ 754735 h 1010640"/>
                    <a:gd name="connsiteX64" fmla="*/ 1429448 w 1554975"/>
                    <a:gd name="connsiteY64" fmla="*/ 754392 h 1010640"/>
                    <a:gd name="connsiteX65" fmla="*/ 1462897 w 1554975"/>
                    <a:gd name="connsiteY65" fmla="*/ 730148 h 1010640"/>
                    <a:gd name="connsiteX66" fmla="*/ 1468767 w 1554975"/>
                    <a:gd name="connsiteY66" fmla="*/ 639356 h 1010640"/>
                    <a:gd name="connsiteX67" fmla="*/ 1515364 w 1554975"/>
                    <a:gd name="connsiteY67" fmla="*/ 635330 h 1010640"/>
                    <a:gd name="connsiteX68" fmla="*/ 1548818 w 1554975"/>
                    <a:gd name="connsiteY68" fmla="*/ 611091 h 1010640"/>
                    <a:gd name="connsiteX69" fmla="*/ 1554975 w 1554975"/>
                    <a:gd name="connsiteY69" fmla="*/ 513219 h 1010640"/>
                    <a:gd name="connsiteX70" fmla="*/ 1553044 w 1554975"/>
                    <a:gd name="connsiteY70" fmla="*/ 505853 h 1010640"/>
                    <a:gd name="connsiteX71" fmla="*/ 1549361 w 1554975"/>
                    <a:gd name="connsiteY71" fmla="*/ 499414 h 1010640"/>
                    <a:gd name="connsiteX72" fmla="*/ 1547088 w 1554975"/>
                    <a:gd name="connsiteY72" fmla="*/ 494804 h 1010640"/>
                    <a:gd name="connsiteX73" fmla="*/ 1491373 w 1554975"/>
                    <a:gd name="connsiteY73" fmla="*/ 383184 h 1010640"/>
                    <a:gd name="connsiteX74" fmla="*/ 1437906 w 1554975"/>
                    <a:gd name="connsiteY74" fmla="*/ 276021 h 1010640"/>
                    <a:gd name="connsiteX75" fmla="*/ 1435773 w 1554975"/>
                    <a:gd name="connsiteY75" fmla="*/ 270929 h 1010640"/>
                    <a:gd name="connsiteX76" fmla="*/ 1432610 w 1554975"/>
                    <a:gd name="connsiteY76" fmla="*/ 266293 h 1010640"/>
                    <a:gd name="connsiteX77" fmla="*/ 1403845 w 1554975"/>
                    <a:gd name="connsiteY77" fmla="*/ 251498 h 1010640"/>
                    <a:gd name="connsiteX78" fmla="*/ 1360144 w 1554975"/>
                    <a:gd name="connsiteY78" fmla="*/ 164363 h 1010640"/>
                    <a:gd name="connsiteX79" fmla="*/ 1354188 w 1554975"/>
                    <a:gd name="connsiteY79" fmla="*/ 154448 h 1010640"/>
                    <a:gd name="connsiteX80" fmla="*/ 1345711 w 1554975"/>
                    <a:gd name="connsiteY80" fmla="*/ 146681 h 1010640"/>
                    <a:gd name="connsiteX81" fmla="*/ 1335252 w 1554975"/>
                    <a:gd name="connsiteY81" fmla="*/ 141596 h 1010640"/>
                    <a:gd name="connsiteX82" fmla="*/ 1322260 w 1554975"/>
                    <a:gd name="connsiteY82" fmla="*/ 139725 h 1010640"/>
                    <a:gd name="connsiteX83" fmla="*/ 1273124 w 1554975"/>
                    <a:gd name="connsiteY83" fmla="*/ 143891 h 1010640"/>
                    <a:gd name="connsiteX84" fmla="*/ 1217472 w 1554975"/>
                    <a:gd name="connsiteY84" fmla="*/ 32512 h 1010640"/>
                    <a:gd name="connsiteX85" fmla="*/ 1185740 w 1554975"/>
                    <a:gd name="connsiteY85" fmla="*/ 4170 h 1010640"/>
                    <a:gd name="connsiteX86" fmla="*/ 1169339 w 1554975"/>
                    <a:gd name="connsiteY86" fmla="*/ 1612 h 1010640"/>
                    <a:gd name="connsiteX87" fmla="*/ 1150497 w 1554975"/>
                    <a:gd name="connsiteY87" fmla="*/ 4927 h 1010640"/>
                    <a:gd name="connsiteX88" fmla="*/ 1134149 w 1554975"/>
                    <a:gd name="connsiteY88" fmla="*/ 14147 h 1010640"/>
                    <a:gd name="connsiteX89" fmla="*/ 1121642 w 1554975"/>
                    <a:gd name="connsiteY89" fmla="*/ 28187 h 1010640"/>
                    <a:gd name="connsiteX90" fmla="*/ 1114323 w 1554975"/>
                    <a:gd name="connsiteY90" fmla="*/ 45961 h 1010640"/>
                    <a:gd name="connsiteX91" fmla="*/ 1111910 w 1554975"/>
                    <a:gd name="connsiteY91" fmla="*/ 56769 h 1010640"/>
                    <a:gd name="connsiteX92" fmla="*/ 1099070 w 1554975"/>
                    <a:gd name="connsiteY92" fmla="*/ 31267 h 1010640"/>
                    <a:gd name="connsiteX93" fmla="*/ 1071575 w 1554975"/>
                    <a:gd name="connsiteY93" fmla="*/ 4132 h 1010640"/>
                    <a:gd name="connsiteX94" fmla="*/ 1061503 w 1554975"/>
                    <a:gd name="connsiteY94" fmla="*/ 1048 h 1010640"/>
                    <a:gd name="connsiteX95" fmla="*/ 1050798 w 1554975"/>
                    <a:gd name="connsiteY95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5378 w 1554975"/>
                    <a:gd name="connsiteY16" fmla="*/ 98437 h 1010640"/>
                    <a:gd name="connsiteX17" fmla="*/ 845832 w 1554975"/>
                    <a:gd name="connsiteY17" fmla="*/ 83019 h 1010640"/>
                    <a:gd name="connsiteX18" fmla="*/ 351090 w 1554975"/>
                    <a:gd name="connsiteY18" fmla="*/ 118276 h 1010640"/>
                    <a:gd name="connsiteX19" fmla="*/ 330330 w 1554975"/>
                    <a:gd name="connsiteY19" fmla="*/ 136163 h 1010640"/>
                    <a:gd name="connsiteX20" fmla="*/ 331812 w 1554975"/>
                    <a:gd name="connsiteY20" fmla="*/ 363296 h 1010640"/>
                    <a:gd name="connsiteX21" fmla="*/ 328434 w 1554975"/>
                    <a:gd name="connsiteY21" fmla="*/ 356755 h 1010640"/>
                    <a:gd name="connsiteX22" fmla="*/ 289318 w 1554975"/>
                    <a:gd name="connsiteY22" fmla="*/ 332524 h 1010640"/>
                    <a:gd name="connsiteX23" fmla="*/ 48552 w 1554975"/>
                    <a:gd name="connsiteY23" fmla="*/ 353377 h 1010640"/>
                    <a:gd name="connsiteX24" fmla="*/ 15090 w 1554975"/>
                    <a:gd name="connsiteY24" fmla="*/ 377626 h 1010640"/>
                    <a:gd name="connsiteX25" fmla="*/ 0 w 1554975"/>
                    <a:gd name="connsiteY25" fmla="*/ 728040 h 1010640"/>
                    <a:gd name="connsiteX26" fmla="*/ 1917 w 1554975"/>
                    <a:gd name="connsiteY26" fmla="*/ 735393 h 1010640"/>
                    <a:gd name="connsiteX27" fmla="*/ 5600 w 1554975"/>
                    <a:gd name="connsiteY27" fmla="*/ 741832 h 1010640"/>
                    <a:gd name="connsiteX28" fmla="*/ 72466 w 1554975"/>
                    <a:gd name="connsiteY28" fmla="*/ 875792 h 1010640"/>
                    <a:gd name="connsiteX29" fmla="*/ 117017 w 1554975"/>
                    <a:gd name="connsiteY29" fmla="*/ 965085 h 1010640"/>
                    <a:gd name="connsiteX30" fmla="*/ 119151 w 1554975"/>
                    <a:gd name="connsiteY30" fmla="*/ 970178 h 1010640"/>
                    <a:gd name="connsiteX31" fmla="*/ 122326 w 1554975"/>
                    <a:gd name="connsiteY31" fmla="*/ 974813 h 1010640"/>
                    <a:gd name="connsiteX32" fmla="*/ 156324 w 1554975"/>
                    <a:gd name="connsiteY32" fmla="*/ 989723 h 1010640"/>
                    <a:gd name="connsiteX33" fmla="*/ 438619 w 1554975"/>
                    <a:gd name="connsiteY33" fmla="*/ 965250 h 1010640"/>
                    <a:gd name="connsiteX34" fmla="*/ 442988 w 1554975"/>
                    <a:gd name="connsiteY34" fmla="*/ 964120 h 1010640"/>
                    <a:gd name="connsiteX35" fmla="*/ 446976 w 1554975"/>
                    <a:gd name="connsiteY35" fmla="*/ 962329 h 1010640"/>
                    <a:gd name="connsiteX36" fmla="*/ 452843 w 1554975"/>
                    <a:gd name="connsiteY36" fmla="*/ 966626 h 1010640"/>
                    <a:gd name="connsiteX37" fmla="*/ 459336 w 1554975"/>
                    <a:gd name="connsiteY37" fmla="*/ 969776 h 1010640"/>
                    <a:gd name="connsiteX38" fmla="*/ 466282 w 1554975"/>
                    <a:gd name="connsiteY38" fmla="*/ 971714 h 1010640"/>
                    <a:gd name="connsiteX39" fmla="*/ 475818 w 1554975"/>
                    <a:gd name="connsiteY39" fmla="*/ 972337 h 1010640"/>
                    <a:gd name="connsiteX40" fmla="*/ 561251 w 1554975"/>
                    <a:gd name="connsiteY40" fmla="*/ 964946 h 1010640"/>
                    <a:gd name="connsiteX41" fmla="*/ 594710 w 1554975"/>
                    <a:gd name="connsiteY41" fmla="*/ 940701 h 1010640"/>
                    <a:gd name="connsiteX42" fmla="*/ 598754 w 1554975"/>
                    <a:gd name="connsiteY42" fmla="*/ 901865 h 1010640"/>
                    <a:gd name="connsiteX43" fmla="*/ 602716 w 1554975"/>
                    <a:gd name="connsiteY43" fmla="*/ 902347 h 1010640"/>
                    <a:gd name="connsiteX44" fmla="*/ 1037755 w 1554975"/>
                    <a:gd name="connsiteY44" fmla="*/ 865022 h 1010640"/>
                    <a:gd name="connsiteX45" fmla="*/ 1070160 w 1554975"/>
                    <a:gd name="connsiteY45" fmla="*/ 843042 h 1010640"/>
                    <a:gd name="connsiteX46" fmla="*/ 1074127 w 1554975"/>
                    <a:gd name="connsiteY46" fmla="*/ 829919 h 1010640"/>
                    <a:gd name="connsiteX47" fmla="*/ 1123810 w 1554975"/>
                    <a:gd name="connsiteY47" fmla="*/ 928992 h 1010640"/>
                    <a:gd name="connsiteX48" fmla="*/ 1149145 w 1554975"/>
                    <a:gd name="connsiteY48" fmla="*/ 965053 h 1010640"/>
                    <a:gd name="connsiteX49" fmla="*/ 1185422 w 1554975"/>
                    <a:gd name="connsiteY49" fmla="*/ 991879 h 1010640"/>
                    <a:gd name="connsiteX50" fmla="*/ 1226554 w 1554975"/>
                    <a:gd name="connsiteY50" fmla="*/ 1006793 h 1010640"/>
                    <a:gd name="connsiteX51" fmla="*/ 1263345 w 1554975"/>
                    <a:gd name="connsiteY51" fmla="*/ 1010640 h 1010640"/>
                    <a:gd name="connsiteX52" fmla="*/ 1274051 w 1554975"/>
                    <a:gd name="connsiteY52" fmla="*/ 1010399 h 1010640"/>
                    <a:gd name="connsiteX53" fmla="*/ 1326498 w 1554975"/>
                    <a:gd name="connsiteY53" fmla="*/ 999571 h 1010640"/>
                    <a:gd name="connsiteX54" fmla="*/ 1370569 w 1554975"/>
                    <a:gd name="connsiteY54" fmla="*/ 977403 h 1010640"/>
                    <a:gd name="connsiteX55" fmla="*/ 1407765 w 1554975"/>
                    <a:gd name="connsiteY55" fmla="*/ 945834 h 1010640"/>
                    <a:gd name="connsiteX56" fmla="*/ 1434947 w 1554975"/>
                    <a:gd name="connsiteY56" fmla="*/ 905586 h 1010640"/>
                    <a:gd name="connsiteX57" fmla="*/ 1448695 w 1554975"/>
                    <a:gd name="connsiteY57" fmla="*/ 859035 h 1010640"/>
                    <a:gd name="connsiteX58" fmla="*/ 1450047 w 1554975"/>
                    <a:gd name="connsiteY58" fmla="*/ 843064 h 1010640"/>
                    <a:gd name="connsiteX59" fmla="*/ 1449789 w 1554975"/>
                    <a:gd name="connsiteY59" fmla="*/ 827413 h 1010640"/>
                    <a:gd name="connsiteX60" fmla="*/ 1447860 w 1554975"/>
                    <a:gd name="connsiteY60" fmla="*/ 812031 h 1010640"/>
                    <a:gd name="connsiteX61" fmla="*/ 1444240 w 1554975"/>
                    <a:gd name="connsiteY61" fmla="*/ 796811 h 1010640"/>
                    <a:gd name="connsiteX62" fmla="*/ 1437386 w 1554975"/>
                    <a:gd name="connsiteY62" fmla="*/ 778306 h 1010640"/>
                    <a:gd name="connsiteX63" fmla="*/ 1425524 w 1554975"/>
                    <a:gd name="connsiteY63" fmla="*/ 754735 h 1010640"/>
                    <a:gd name="connsiteX64" fmla="*/ 1429448 w 1554975"/>
                    <a:gd name="connsiteY64" fmla="*/ 754392 h 1010640"/>
                    <a:gd name="connsiteX65" fmla="*/ 1462897 w 1554975"/>
                    <a:gd name="connsiteY65" fmla="*/ 730148 h 1010640"/>
                    <a:gd name="connsiteX66" fmla="*/ 1468767 w 1554975"/>
                    <a:gd name="connsiteY66" fmla="*/ 639356 h 1010640"/>
                    <a:gd name="connsiteX67" fmla="*/ 1515364 w 1554975"/>
                    <a:gd name="connsiteY67" fmla="*/ 635330 h 1010640"/>
                    <a:gd name="connsiteX68" fmla="*/ 1548818 w 1554975"/>
                    <a:gd name="connsiteY68" fmla="*/ 611091 h 1010640"/>
                    <a:gd name="connsiteX69" fmla="*/ 1554975 w 1554975"/>
                    <a:gd name="connsiteY69" fmla="*/ 513219 h 1010640"/>
                    <a:gd name="connsiteX70" fmla="*/ 1553044 w 1554975"/>
                    <a:gd name="connsiteY70" fmla="*/ 505853 h 1010640"/>
                    <a:gd name="connsiteX71" fmla="*/ 1549361 w 1554975"/>
                    <a:gd name="connsiteY71" fmla="*/ 499414 h 1010640"/>
                    <a:gd name="connsiteX72" fmla="*/ 1547088 w 1554975"/>
                    <a:gd name="connsiteY72" fmla="*/ 494804 h 1010640"/>
                    <a:gd name="connsiteX73" fmla="*/ 1491373 w 1554975"/>
                    <a:gd name="connsiteY73" fmla="*/ 383184 h 1010640"/>
                    <a:gd name="connsiteX74" fmla="*/ 1437906 w 1554975"/>
                    <a:gd name="connsiteY74" fmla="*/ 276021 h 1010640"/>
                    <a:gd name="connsiteX75" fmla="*/ 1435773 w 1554975"/>
                    <a:gd name="connsiteY75" fmla="*/ 270929 h 1010640"/>
                    <a:gd name="connsiteX76" fmla="*/ 1432610 w 1554975"/>
                    <a:gd name="connsiteY76" fmla="*/ 266293 h 1010640"/>
                    <a:gd name="connsiteX77" fmla="*/ 1403845 w 1554975"/>
                    <a:gd name="connsiteY77" fmla="*/ 251498 h 1010640"/>
                    <a:gd name="connsiteX78" fmla="*/ 1360144 w 1554975"/>
                    <a:gd name="connsiteY78" fmla="*/ 164363 h 1010640"/>
                    <a:gd name="connsiteX79" fmla="*/ 1354188 w 1554975"/>
                    <a:gd name="connsiteY79" fmla="*/ 154448 h 1010640"/>
                    <a:gd name="connsiteX80" fmla="*/ 1345711 w 1554975"/>
                    <a:gd name="connsiteY80" fmla="*/ 146681 h 1010640"/>
                    <a:gd name="connsiteX81" fmla="*/ 1335252 w 1554975"/>
                    <a:gd name="connsiteY81" fmla="*/ 141596 h 1010640"/>
                    <a:gd name="connsiteX82" fmla="*/ 1322260 w 1554975"/>
                    <a:gd name="connsiteY82" fmla="*/ 139725 h 1010640"/>
                    <a:gd name="connsiteX83" fmla="*/ 1273124 w 1554975"/>
                    <a:gd name="connsiteY83" fmla="*/ 143891 h 1010640"/>
                    <a:gd name="connsiteX84" fmla="*/ 1217472 w 1554975"/>
                    <a:gd name="connsiteY84" fmla="*/ 32512 h 1010640"/>
                    <a:gd name="connsiteX85" fmla="*/ 1185740 w 1554975"/>
                    <a:gd name="connsiteY85" fmla="*/ 4170 h 1010640"/>
                    <a:gd name="connsiteX86" fmla="*/ 1169339 w 1554975"/>
                    <a:gd name="connsiteY86" fmla="*/ 1612 h 1010640"/>
                    <a:gd name="connsiteX87" fmla="*/ 1150497 w 1554975"/>
                    <a:gd name="connsiteY87" fmla="*/ 4927 h 1010640"/>
                    <a:gd name="connsiteX88" fmla="*/ 1134149 w 1554975"/>
                    <a:gd name="connsiteY88" fmla="*/ 14147 h 1010640"/>
                    <a:gd name="connsiteX89" fmla="*/ 1121642 w 1554975"/>
                    <a:gd name="connsiteY89" fmla="*/ 28187 h 1010640"/>
                    <a:gd name="connsiteX90" fmla="*/ 1114323 w 1554975"/>
                    <a:gd name="connsiteY90" fmla="*/ 45961 h 1010640"/>
                    <a:gd name="connsiteX91" fmla="*/ 1111910 w 1554975"/>
                    <a:gd name="connsiteY91" fmla="*/ 56769 h 1010640"/>
                    <a:gd name="connsiteX92" fmla="*/ 1099070 w 1554975"/>
                    <a:gd name="connsiteY92" fmla="*/ 31267 h 1010640"/>
                    <a:gd name="connsiteX93" fmla="*/ 1071575 w 1554975"/>
                    <a:gd name="connsiteY93" fmla="*/ 4132 h 1010640"/>
                    <a:gd name="connsiteX94" fmla="*/ 1061503 w 1554975"/>
                    <a:gd name="connsiteY94" fmla="*/ 1048 h 1010640"/>
                    <a:gd name="connsiteX95" fmla="*/ 1050798 w 1554975"/>
                    <a:gd name="connsiteY95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6965 w 1554975"/>
                    <a:gd name="connsiteY16" fmla="*/ 87325 h 1010640"/>
                    <a:gd name="connsiteX17" fmla="*/ 845832 w 1554975"/>
                    <a:gd name="connsiteY17" fmla="*/ 83019 h 1010640"/>
                    <a:gd name="connsiteX18" fmla="*/ 351090 w 1554975"/>
                    <a:gd name="connsiteY18" fmla="*/ 118276 h 1010640"/>
                    <a:gd name="connsiteX19" fmla="*/ 330330 w 1554975"/>
                    <a:gd name="connsiteY19" fmla="*/ 136163 h 1010640"/>
                    <a:gd name="connsiteX20" fmla="*/ 331812 w 1554975"/>
                    <a:gd name="connsiteY20" fmla="*/ 363296 h 1010640"/>
                    <a:gd name="connsiteX21" fmla="*/ 328434 w 1554975"/>
                    <a:gd name="connsiteY21" fmla="*/ 356755 h 1010640"/>
                    <a:gd name="connsiteX22" fmla="*/ 289318 w 1554975"/>
                    <a:gd name="connsiteY22" fmla="*/ 332524 h 1010640"/>
                    <a:gd name="connsiteX23" fmla="*/ 48552 w 1554975"/>
                    <a:gd name="connsiteY23" fmla="*/ 353377 h 1010640"/>
                    <a:gd name="connsiteX24" fmla="*/ 15090 w 1554975"/>
                    <a:gd name="connsiteY24" fmla="*/ 377626 h 1010640"/>
                    <a:gd name="connsiteX25" fmla="*/ 0 w 1554975"/>
                    <a:gd name="connsiteY25" fmla="*/ 728040 h 1010640"/>
                    <a:gd name="connsiteX26" fmla="*/ 1917 w 1554975"/>
                    <a:gd name="connsiteY26" fmla="*/ 735393 h 1010640"/>
                    <a:gd name="connsiteX27" fmla="*/ 5600 w 1554975"/>
                    <a:gd name="connsiteY27" fmla="*/ 741832 h 1010640"/>
                    <a:gd name="connsiteX28" fmla="*/ 72466 w 1554975"/>
                    <a:gd name="connsiteY28" fmla="*/ 875792 h 1010640"/>
                    <a:gd name="connsiteX29" fmla="*/ 117017 w 1554975"/>
                    <a:gd name="connsiteY29" fmla="*/ 965085 h 1010640"/>
                    <a:gd name="connsiteX30" fmla="*/ 119151 w 1554975"/>
                    <a:gd name="connsiteY30" fmla="*/ 970178 h 1010640"/>
                    <a:gd name="connsiteX31" fmla="*/ 122326 w 1554975"/>
                    <a:gd name="connsiteY31" fmla="*/ 974813 h 1010640"/>
                    <a:gd name="connsiteX32" fmla="*/ 156324 w 1554975"/>
                    <a:gd name="connsiteY32" fmla="*/ 989723 h 1010640"/>
                    <a:gd name="connsiteX33" fmla="*/ 438619 w 1554975"/>
                    <a:gd name="connsiteY33" fmla="*/ 965250 h 1010640"/>
                    <a:gd name="connsiteX34" fmla="*/ 442988 w 1554975"/>
                    <a:gd name="connsiteY34" fmla="*/ 964120 h 1010640"/>
                    <a:gd name="connsiteX35" fmla="*/ 446976 w 1554975"/>
                    <a:gd name="connsiteY35" fmla="*/ 962329 h 1010640"/>
                    <a:gd name="connsiteX36" fmla="*/ 452843 w 1554975"/>
                    <a:gd name="connsiteY36" fmla="*/ 966626 h 1010640"/>
                    <a:gd name="connsiteX37" fmla="*/ 459336 w 1554975"/>
                    <a:gd name="connsiteY37" fmla="*/ 969776 h 1010640"/>
                    <a:gd name="connsiteX38" fmla="*/ 466282 w 1554975"/>
                    <a:gd name="connsiteY38" fmla="*/ 971714 h 1010640"/>
                    <a:gd name="connsiteX39" fmla="*/ 475818 w 1554975"/>
                    <a:gd name="connsiteY39" fmla="*/ 972337 h 1010640"/>
                    <a:gd name="connsiteX40" fmla="*/ 561251 w 1554975"/>
                    <a:gd name="connsiteY40" fmla="*/ 964946 h 1010640"/>
                    <a:gd name="connsiteX41" fmla="*/ 594710 w 1554975"/>
                    <a:gd name="connsiteY41" fmla="*/ 940701 h 1010640"/>
                    <a:gd name="connsiteX42" fmla="*/ 598754 w 1554975"/>
                    <a:gd name="connsiteY42" fmla="*/ 901865 h 1010640"/>
                    <a:gd name="connsiteX43" fmla="*/ 602716 w 1554975"/>
                    <a:gd name="connsiteY43" fmla="*/ 902347 h 1010640"/>
                    <a:gd name="connsiteX44" fmla="*/ 1037755 w 1554975"/>
                    <a:gd name="connsiteY44" fmla="*/ 865022 h 1010640"/>
                    <a:gd name="connsiteX45" fmla="*/ 1070160 w 1554975"/>
                    <a:gd name="connsiteY45" fmla="*/ 843042 h 1010640"/>
                    <a:gd name="connsiteX46" fmla="*/ 1074127 w 1554975"/>
                    <a:gd name="connsiteY46" fmla="*/ 829919 h 1010640"/>
                    <a:gd name="connsiteX47" fmla="*/ 1123810 w 1554975"/>
                    <a:gd name="connsiteY47" fmla="*/ 928992 h 1010640"/>
                    <a:gd name="connsiteX48" fmla="*/ 1149145 w 1554975"/>
                    <a:gd name="connsiteY48" fmla="*/ 965053 h 1010640"/>
                    <a:gd name="connsiteX49" fmla="*/ 1185422 w 1554975"/>
                    <a:gd name="connsiteY49" fmla="*/ 991879 h 1010640"/>
                    <a:gd name="connsiteX50" fmla="*/ 1226554 w 1554975"/>
                    <a:gd name="connsiteY50" fmla="*/ 1006793 h 1010640"/>
                    <a:gd name="connsiteX51" fmla="*/ 1263345 w 1554975"/>
                    <a:gd name="connsiteY51" fmla="*/ 1010640 h 1010640"/>
                    <a:gd name="connsiteX52" fmla="*/ 1274051 w 1554975"/>
                    <a:gd name="connsiteY52" fmla="*/ 1010399 h 1010640"/>
                    <a:gd name="connsiteX53" fmla="*/ 1326498 w 1554975"/>
                    <a:gd name="connsiteY53" fmla="*/ 999571 h 1010640"/>
                    <a:gd name="connsiteX54" fmla="*/ 1370569 w 1554975"/>
                    <a:gd name="connsiteY54" fmla="*/ 977403 h 1010640"/>
                    <a:gd name="connsiteX55" fmla="*/ 1407765 w 1554975"/>
                    <a:gd name="connsiteY55" fmla="*/ 945834 h 1010640"/>
                    <a:gd name="connsiteX56" fmla="*/ 1434947 w 1554975"/>
                    <a:gd name="connsiteY56" fmla="*/ 905586 h 1010640"/>
                    <a:gd name="connsiteX57" fmla="*/ 1448695 w 1554975"/>
                    <a:gd name="connsiteY57" fmla="*/ 859035 h 1010640"/>
                    <a:gd name="connsiteX58" fmla="*/ 1450047 w 1554975"/>
                    <a:gd name="connsiteY58" fmla="*/ 843064 h 1010640"/>
                    <a:gd name="connsiteX59" fmla="*/ 1449789 w 1554975"/>
                    <a:gd name="connsiteY59" fmla="*/ 827413 h 1010640"/>
                    <a:gd name="connsiteX60" fmla="*/ 1447860 w 1554975"/>
                    <a:gd name="connsiteY60" fmla="*/ 812031 h 1010640"/>
                    <a:gd name="connsiteX61" fmla="*/ 1444240 w 1554975"/>
                    <a:gd name="connsiteY61" fmla="*/ 796811 h 1010640"/>
                    <a:gd name="connsiteX62" fmla="*/ 1437386 w 1554975"/>
                    <a:gd name="connsiteY62" fmla="*/ 778306 h 1010640"/>
                    <a:gd name="connsiteX63" fmla="*/ 1425524 w 1554975"/>
                    <a:gd name="connsiteY63" fmla="*/ 754735 h 1010640"/>
                    <a:gd name="connsiteX64" fmla="*/ 1429448 w 1554975"/>
                    <a:gd name="connsiteY64" fmla="*/ 754392 h 1010640"/>
                    <a:gd name="connsiteX65" fmla="*/ 1462897 w 1554975"/>
                    <a:gd name="connsiteY65" fmla="*/ 730148 h 1010640"/>
                    <a:gd name="connsiteX66" fmla="*/ 1468767 w 1554975"/>
                    <a:gd name="connsiteY66" fmla="*/ 639356 h 1010640"/>
                    <a:gd name="connsiteX67" fmla="*/ 1515364 w 1554975"/>
                    <a:gd name="connsiteY67" fmla="*/ 635330 h 1010640"/>
                    <a:gd name="connsiteX68" fmla="*/ 1548818 w 1554975"/>
                    <a:gd name="connsiteY68" fmla="*/ 611091 h 1010640"/>
                    <a:gd name="connsiteX69" fmla="*/ 1554975 w 1554975"/>
                    <a:gd name="connsiteY69" fmla="*/ 513219 h 1010640"/>
                    <a:gd name="connsiteX70" fmla="*/ 1553044 w 1554975"/>
                    <a:gd name="connsiteY70" fmla="*/ 505853 h 1010640"/>
                    <a:gd name="connsiteX71" fmla="*/ 1549361 w 1554975"/>
                    <a:gd name="connsiteY71" fmla="*/ 499414 h 1010640"/>
                    <a:gd name="connsiteX72" fmla="*/ 1547088 w 1554975"/>
                    <a:gd name="connsiteY72" fmla="*/ 494804 h 1010640"/>
                    <a:gd name="connsiteX73" fmla="*/ 1491373 w 1554975"/>
                    <a:gd name="connsiteY73" fmla="*/ 383184 h 1010640"/>
                    <a:gd name="connsiteX74" fmla="*/ 1437906 w 1554975"/>
                    <a:gd name="connsiteY74" fmla="*/ 276021 h 1010640"/>
                    <a:gd name="connsiteX75" fmla="*/ 1435773 w 1554975"/>
                    <a:gd name="connsiteY75" fmla="*/ 270929 h 1010640"/>
                    <a:gd name="connsiteX76" fmla="*/ 1432610 w 1554975"/>
                    <a:gd name="connsiteY76" fmla="*/ 266293 h 1010640"/>
                    <a:gd name="connsiteX77" fmla="*/ 1403845 w 1554975"/>
                    <a:gd name="connsiteY77" fmla="*/ 251498 h 1010640"/>
                    <a:gd name="connsiteX78" fmla="*/ 1360144 w 1554975"/>
                    <a:gd name="connsiteY78" fmla="*/ 164363 h 1010640"/>
                    <a:gd name="connsiteX79" fmla="*/ 1354188 w 1554975"/>
                    <a:gd name="connsiteY79" fmla="*/ 154448 h 1010640"/>
                    <a:gd name="connsiteX80" fmla="*/ 1345711 w 1554975"/>
                    <a:gd name="connsiteY80" fmla="*/ 146681 h 1010640"/>
                    <a:gd name="connsiteX81" fmla="*/ 1335252 w 1554975"/>
                    <a:gd name="connsiteY81" fmla="*/ 141596 h 1010640"/>
                    <a:gd name="connsiteX82" fmla="*/ 1322260 w 1554975"/>
                    <a:gd name="connsiteY82" fmla="*/ 139725 h 1010640"/>
                    <a:gd name="connsiteX83" fmla="*/ 1273124 w 1554975"/>
                    <a:gd name="connsiteY83" fmla="*/ 143891 h 1010640"/>
                    <a:gd name="connsiteX84" fmla="*/ 1217472 w 1554975"/>
                    <a:gd name="connsiteY84" fmla="*/ 32512 h 1010640"/>
                    <a:gd name="connsiteX85" fmla="*/ 1185740 w 1554975"/>
                    <a:gd name="connsiteY85" fmla="*/ 4170 h 1010640"/>
                    <a:gd name="connsiteX86" fmla="*/ 1169339 w 1554975"/>
                    <a:gd name="connsiteY86" fmla="*/ 1612 h 1010640"/>
                    <a:gd name="connsiteX87" fmla="*/ 1150497 w 1554975"/>
                    <a:gd name="connsiteY87" fmla="*/ 4927 h 1010640"/>
                    <a:gd name="connsiteX88" fmla="*/ 1134149 w 1554975"/>
                    <a:gd name="connsiteY88" fmla="*/ 14147 h 1010640"/>
                    <a:gd name="connsiteX89" fmla="*/ 1121642 w 1554975"/>
                    <a:gd name="connsiteY89" fmla="*/ 28187 h 1010640"/>
                    <a:gd name="connsiteX90" fmla="*/ 1114323 w 1554975"/>
                    <a:gd name="connsiteY90" fmla="*/ 45961 h 1010640"/>
                    <a:gd name="connsiteX91" fmla="*/ 1111910 w 1554975"/>
                    <a:gd name="connsiteY91" fmla="*/ 56769 h 1010640"/>
                    <a:gd name="connsiteX92" fmla="*/ 1099070 w 1554975"/>
                    <a:gd name="connsiteY92" fmla="*/ 31267 h 1010640"/>
                    <a:gd name="connsiteX93" fmla="*/ 1071575 w 1554975"/>
                    <a:gd name="connsiteY93" fmla="*/ 4132 h 1010640"/>
                    <a:gd name="connsiteX94" fmla="*/ 1061503 w 1554975"/>
                    <a:gd name="connsiteY94" fmla="*/ 1048 h 1010640"/>
                    <a:gd name="connsiteX95" fmla="*/ 1050798 w 1554975"/>
                    <a:gd name="connsiteY95" fmla="*/ 0 h 10106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</a:cxnLst>
                  <a:rect l="l" t="t" r="r" b="b"/>
                  <a:pathLst>
                    <a:path w="1554975" h="1010640">
                      <a:moveTo>
                        <a:pt x="1050798" y="0"/>
                      </a:moveTo>
                      <a:lnTo>
                        <a:pt x="1009988" y="17518"/>
                      </a:lnTo>
                      <a:lnTo>
                        <a:pt x="994473" y="54292"/>
                      </a:lnTo>
                      <a:lnTo>
                        <a:pt x="993609" y="78828"/>
                      </a:lnTo>
                      <a:lnTo>
                        <a:pt x="980770" y="53187"/>
                      </a:lnTo>
                      <a:lnTo>
                        <a:pt x="972766" y="40495"/>
                      </a:lnTo>
                      <a:lnTo>
                        <a:pt x="961599" y="30687"/>
                      </a:lnTo>
                      <a:lnTo>
                        <a:pt x="947966" y="24364"/>
                      </a:lnTo>
                      <a:lnTo>
                        <a:pt x="932561" y="22123"/>
                      </a:lnTo>
                      <a:lnTo>
                        <a:pt x="927709" y="22123"/>
                      </a:lnTo>
                      <a:lnTo>
                        <a:pt x="885531" y="47804"/>
                      </a:lnTo>
                      <a:lnTo>
                        <a:pt x="876896" y="86741"/>
                      </a:lnTo>
                      <a:lnTo>
                        <a:pt x="888009" y="157251"/>
                      </a:lnTo>
                      <a:lnTo>
                        <a:pt x="890143" y="163233"/>
                      </a:lnTo>
                      <a:lnTo>
                        <a:pt x="893165" y="168605"/>
                      </a:lnTo>
                      <a:lnTo>
                        <a:pt x="900328" y="183057"/>
                      </a:lnTo>
                      <a:lnTo>
                        <a:pt x="866965" y="87325"/>
                      </a:lnTo>
                      <a:lnTo>
                        <a:pt x="845832" y="83019"/>
                      </a:lnTo>
                      <a:lnTo>
                        <a:pt x="351090" y="118276"/>
                      </a:lnTo>
                      <a:lnTo>
                        <a:pt x="330330" y="136163"/>
                      </a:lnTo>
                      <a:lnTo>
                        <a:pt x="331812" y="363296"/>
                      </a:lnTo>
                      <a:lnTo>
                        <a:pt x="328434" y="356755"/>
                      </a:lnTo>
                      <a:lnTo>
                        <a:pt x="289318" y="332524"/>
                      </a:lnTo>
                      <a:lnTo>
                        <a:pt x="48552" y="353377"/>
                      </a:lnTo>
                      <a:lnTo>
                        <a:pt x="15090" y="377626"/>
                      </a:lnTo>
                      <a:lnTo>
                        <a:pt x="0" y="728040"/>
                      </a:lnTo>
                      <a:lnTo>
                        <a:pt x="1917" y="735393"/>
                      </a:lnTo>
                      <a:lnTo>
                        <a:pt x="5600" y="741832"/>
                      </a:lnTo>
                      <a:lnTo>
                        <a:pt x="72466" y="875792"/>
                      </a:lnTo>
                      <a:lnTo>
                        <a:pt x="117017" y="965085"/>
                      </a:lnTo>
                      <a:lnTo>
                        <a:pt x="119151" y="970178"/>
                      </a:lnTo>
                      <a:lnTo>
                        <a:pt x="122326" y="974813"/>
                      </a:lnTo>
                      <a:lnTo>
                        <a:pt x="156324" y="989723"/>
                      </a:lnTo>
                      <a:lnTo>
                        <a:pt x="438619" y="965250"/>
                      </a:lnTo>
                      <a:lnTo>
                        <a:pt x="442988" y="964120"/>
                      </a:lnTo>
                      <a:lnTo>
                        <a:pt x="446976" y="962329"/>
                      </a:lnTo>
                      <a:lnTo>
                        <a:pt x="452843" y="966626"/>
                      </a:lnTo>
                      <a:lnTo>
                        <a:pt x="459336" y="969776"/>
                      </a:lnTo>
                      <a:lnTo>
                        <a:pt x="466282" y="971714"/>
                      </a:lnTo>
                      <a:lnTo>
                        <a:pt x="475818" y="972337"/>
                      </a:lnTo>
                      <a:lnTo>
                        <a:pt x="561251" y="964946"/>
                      </a:lnTo>
                      <a:lnTo>
                        <a:pt x="594710" y="940701"/>
                      </a:lnTo>
                      <a:lnTo>
                        <a:pt x="598754" y="901865"/>
                      </a:lnTo>
                      <a:lnTo>
                        <a:pt x="602716" y="902347"/>
                      </a:lnTo>
                      <a:lnTo>
                        <a:pt x="1037755" y="865022"/>
                      </a:lnTo>
                      <a:lnTo>
                        <a:pt x="1070160" y="843042"/>
                      </a:lnTo>
                      <a:lnTo>
                        <a:pt x="1074127" y="829919"/>
                      </a:lnTo>
                      <a:lnTo>
                        <a:pt x="1123810" y="928992"/>
                      </a:lnTo>
                      <a:lnTo>
                        <a:pt x="1149145" y="965053"/>
                      </a:lnTo>
                      <a:lnTo>
                        <a:pt x="1185422" y="991879"/>
                      </a:lnTo>
                      <a:lnTo>
                        <a:pt x="1226554" y="1006793"/>
                      </a:lnTo>
                      <a:lnTo>
                        <a:pt x="1263345" y="1010640"/>
                      </a:lnTo>
                      <a:lnTo>
                        <a:pt x="1274051" y="1010399"/>
                      </a:lnTo>
                      <a:lnTo>
                        <a:pt x="1326498" y="999571"/>
                      </a:lnTo>
                      <a:lnTo>
                        <a:pt x="1370569" y="977403"/>
                      </a:lnTo>
                      <a:lnTo>
                        <a:pt x="1407765" y="945834"/>
                      </a:lnTo>
                      <a:lnTo>
                        <a:pt x="1434947" y="905586"/>
                      </a:lnTo>
                      <a:lnTo>
                        <a:pt x="1448695" y="859035"/>
                      </a:lnTo>
                      <a:lnTo>
                        <a:pt x="1450047" y="843064"/>
                      </a:lnTo>
                      <a:lnTo>
                        <a:pt x="1449789" y="827413"/>
                      </a:lnTo>
                      <a:lnTo>
                        <a:pt x="1447860" y="812031"/>
                      </a:lnTo>
                      <a:lnTo>
                        <a:pt x="1444240" y="796811"/>
                      </a:lnTo>
                      <a:lnTo>
                        <a:pt x="1437386" y="778306"/>
                      </a:lnTo>
                      <a:lnTo>
                        <a:pt x="1425524" y="754735"/>
                      </a:lnTo>
                      <a:lnTo>
                        <a:pt x="1429448" y="754392"/>
                      </a:lnTo>
                      <a:lnTo>
                        <a:pt x="1462897" y="730148"/>
                      </a:lnTo>
                      <a:lnTo>
                        <a:pt x="1468767" y="639356"/>
                      </a:lnTo>
                      <a:lnTo>
                        <a:pt x="1515364" y="635330"/>
                      </a:lnTo>
                      <a:lnTo>
                        <a:pt x="1548818" y="611091"/>
                      </a:lnTo>
                      <a:lnTo>
                        <a:pt x="1554975" y="513219"/>
                      </a:lnTo>
                      <a:lnTo>
                        <a:pt x="1553044" y="505853"/>
                      </a:lnTo>
                      <a:lnTo>
                        <a:pt x="1549361" y="499414"/>
                      </a:lnTo>
                      <a:lnTo>
                        <a:pt x="1547088" y="494804"/>
                      </a:lnTo>
                      <a:lnTo>
                        <a:pt x="1491373" y="383184"/>
                      </a:lnTo>
                      <a:lnTo>
                        <a:pt x="1437906" y="276021"/>
                      </a:lnTo>
                      <a:lnTo>
                        <a:pt x="1435773" y="270929"/>
                      </a:lnTo>
                      <a:lnTo>
                        <a:pt x="1432610" y="266293"/>
                      </a:lnTo>
                      <a:lnTo>
                        <a:pt x="1403845" y="251498"/>
                      </a:lnTo>
                      <a:lnTo>
                        <a:pt x="1360144" y="164363"/>
                      </a:lnTo>
                      <a:lnTo>
                        <a:pt x="1354188" y="154448"/>
                      </a:lnTo>
                      <a:lnTo>
                        <a:pt x="1345711" y="146681"/>
                      </a:lnTo>
                      <a:lnTo>
                        <a:pt x="1335252" y="141596"/>
                      </a:lnTo>
                      <a:lnTo>
                        <a:pt x="1322260" y="139725"/>
                      </a:lnTo>
                      <a:lnTo>
                        <a:pt x="1273124" y="143891"/>
                      </a:lnTo>
                      <a:lnTo>
                        <a:pt x="1217472" y="32512"/>
                      </a:lnTo>
                      <a:lnTo>
                        <a:pt x="1185740" y="4170"/>
                      </a:lnTo>
                      <a:lnTo>
                        <a:pt x="1169339" y="1612"/>
                      </a:lnTo>
                      <a:lnTo>
                        <a:pt x="1150497" y="4927"/>
                      </a:lnTo>
                      <a:lnTo>
                        <a:pt x="1134149" y="14147"/>
                      </a:lnTo>
                      <a:lnTo>
                        <a:pt x="1121642" y="28187"/>
                      </a:lnTo>
                      <a:lnTo>
                        <a:pt x="1114323" y="45961"/>
                      </a:lnTo>
                      <a:lnTo>
                        <a:pt x="1111910" y="56769"/>
                      </a:lnTo>
                      <a:lnTo>
                        <a:pt x="1099070" y="31267"/>
                      </a:lnTo>
                      <a:lnTo>
                        <a:pt x="1071575" y="4132"/>
                      </a:lnTo>
                      <a:lnTo>
                        <a:pt x="1061503" y="1048"/>
                      </a:lnTo>
                      <a:lnTo>
                        <a:pt x="1050798" y="0"/>
                      </a:lnTo>
                      <a:close/>
                    </a:path>
                  </a:pathLst>
                </a:custGeom>
                <a:solidFill>
                  <a:srgbClr val="050100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73" name="object 24">
                  <a:extLst>
                    <a:ext uri="{FF2B5EF4-FFF2-40B4-BE49-F238E27FC236}">
                      <a16:creationId xmlns:a16="http://schemas.microsoft.com/office/drawing/2014/main" id="{635F0326-6756-CDFF-1D71-CAE6840A70A4}"/>
                    </a:ext>
                  </a:extLst>
                </p:cNvPr>
                <p:cNvSpPr/>
                <p:nvPr/>
              </p:nvSpPr>
              <p:spPr>
                <a:xfrm>
                  <a:off x="600760" y="2309825"/>
                  <a:ext cx="1554976" cy="1010640"/>
                </a:xfrm>
                <a:custGeom>
                  <a:avLst/>
                  <a:gdLst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90282 w 1554975"/>
                    <a:gd name="connsiteY17" fmla="*/ 179857 h 1010640"/>
                    <a:gd name="connsiteX18" fmla="*/ 880541 w 1554975"/>
                    <a:gd name="connsiteY18" fmla="*/ 179984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496455 w 1554975"/>
                    <a:gd name="connsiteY22" fmla="*/ 249809 h 1010640"/>
                    <a:gd name="connsiteX23" fmla="*/ 457161 w 1554975"/>
                    <a:gd name="connsiteY23" fmla="*/ 225171 h 1010640"/>
                    <a:gd name="connsiteX24" fmla="*/ 371728 w 1554975"/>
                    <a:gd name="connsiteY24" fmla="*/ 232575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90282 w 1554975"/>
                    <a:gd name="connsiteY17" fmla="*/ 179857 h 1010640"/>
                    <a:gd name="connsiteX18" fmla="*/ 880541 w 1554975"/>
                    <a:gd name="connsiteY18" fmla="*/ 179984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496455 w 1554975"/>
                    <a:gd name="connsiteY22" fmla="*/ 249809 h 1010640"/>
                    <a:gd name="connsiteX23" fmla="*/ 457161 w 1554975"/>
                    <a:gd name="connsiteY23" fmla="*/ 225171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90282 w 1554975"/>
                    <a:gd name="connsiteY17" fmla="*/ 179857 h 1010640"/>
                    <a:gd name="connsiteX18" fmla="*/ 880541 w 1554975"/>
                    <a:gd name="connsiteY18" fmla="*/ 179984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496455 w 1554975"/>
                    <a:gd name="connsiteY22" fmla="*/ 2498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90282 w 1554975"/>
                    <a:gd name="connsiteY17" fmla="*/ 179857 h 1010640"/>
                    <a:gd name="connsiteX18" fmla="*/ 880541 w 1554975"/>
                    <a:gd name="connsiteY18" fmla="*/ 179984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90282 w 1554975"/>
                    <a:gd name="connsiteY17" fmla="*/ 179857 h 1010640"/>
                    <a:gd name="connsiteX18" fmla="*/ 771005 w 1554975"/>
                    <a:gd name="connsiteY18" fmla="*/ 45046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26782 w 1554975"/>
                    <a:gd name="connsiteY17" fmla="*/ 54445 h 1010640"/>
                    <a:gd name="connsiteX18" fmla="*/ 771005 w 1554975"/>
                    <a:gd name="connsiteY18" fmla="*/ 45046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71005 w 1554975"/>
                    <a:gd name="connsiteY18" fmla="*/ 45046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551967 w 1554975"/>
                    <a:gd name="connsiteY19" fmla="*/ 208445 h 1010640"/>
                    <a:gd name="connsiteX20" fmla="*/ 577244 w 1554975"/>
                    <a:gd name="connsiteY20" fmla="*/ 91402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551967 w 1554975"/>
                    <a:gd name="connsiteY19" fmla="*/ 2084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27571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27571 h 1010640"/>
                    <a:gd name="connsiteX23" fmla="*/ 469860 w 1554975"/>
                    <a:gd name="connsiteY23" fmla="*/ 109283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27571 h 1010640"/>
                    <a:gd name="connsiteX23" fmla="*/ 469860 w 1554975"/>
                    <a:gd name="connsiteY23" fmla="*/ 109283 h 1010640"/>
                    <a:gd name="connsiteX24" fmla="*/ 366965 w 1554975"/>
                    <a:gd name="connsiteY24" fmla="*/ 1135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27571 h 1010640"/>
                    <a:gd name="connsiteX23" fmla="*/ 469860 w 1554975"/>
                    <a:gd name="connsiteY23" fmla="*/ 109283 h 1010640"/>
                    <a:gd name="connsiteX24" fmla="*/ 366965 w 1554975"/>
                    <a:gd name="connsiteY24" fmla="*/ 113513 h 1010640"/>
                    <a:gd name="connsiteX25" fmla="*/ 330330 w 1554975"/>
                    <a:gd name="connsiteY25" fmla="*/ 1361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27571 h 1010640"/>
                    <a:gd name="connsiteX23" fmla="*/ 469860 w 1554975"/>
                    <a:gd name="connsiteY23" fmla="*/ 109283 h 1010640"/>
                    <a:gd name="connsiteX24" fmla="*/ 351090 w 1554975"/>
                    <a:gd name="connsiteY24" fmla="*/ 118276 h 1010640"/>
                    <a:gd name="connsiteX25" fmla="*/ 330330 w 1554975"/>
                    <a:gd name="connsiteY25" fmla="*/ 1361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03759 h 1010640"/>
                    <a:gd name="connsiteX23" fmla="*/ 469860 w 1554975"/>
                    <a:gd name="connsiteY23" fmla="*/ 109283 h 1010640"/>
                    <a:gd name="connsiteX24" fmla="*/ 351090 w 1554975"/>
                    <a:gd name="connsiteY24" fmla="*/ 118276 h 1010640"/>
                    <a:gd name="connsiteX25" fmla="*/ 330330 w 1554975"/>
                    <a:gd name="connsiteY25" fmla="*/ 1361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03759 h 1010640"/>
                    <a:gd name="connsiteX23" fmla="*/ 469860 w 1554975"/>
                    <a:gd name="connsiteY23" fmla="*/ 109283 h 1010640"/>
                    <a:gd name="connsiteX24" fmla="*/ 351090 w 1554975"/>
                    <a:gd name="connsiteY24" fmla="*/ 118276 h 1010640"/>
                    <a:gd name="connsiteX25" fmla="*/ 330330 w 1554975"/>
                    <a:gd name="connsiteY25" fmla="*/ 1361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15505 w 1554975"/>
                    <a:gd name="connsiteY21" fmla="*/ 103759 h 1010640"/>
                    <a:gd name="connsiteX22" fmla="*/ 469860 w 1554975"/>
                    <a:gd name="connsiteY22" fmla="*/ 109283 h 1010640"/>
                    <a:gd name="connsiteX23" fmla="*/ 351090 w 1554975"/>
                    <a:gd name="connsiteY23" fmla="*/ 118276 h 1010640"/>
                    <a:gd name="connsiteX24" fmla="*/ 330330 w 1554975"/>
                    <a:gd name="connsiteY24" fmla="*/ 136163 h 1010640"/>
                    <a:gd name="connsiteX25" fmla="*/ 331812 w 1554975"/>
                    <a:gd name="connsiteY25" fmla="*/ 363296 h 1010640"/>
                    <a:gd name="connsiteX26" fmla="*/ 328434 w 1554975"/>
                    <a:gd name="connsiteY26" fmla="*/ 356755 h 1010640"/>
                    <a:gd name="connsiteX27" fmla="*/ 289318 w 1554975"/>
                    <a:gd name="connsiteY27" fmla="*/ 332524 h 1010640"/>
                    <a:gd name="connsiteX28" fmla="*/ 48552 w 1554975"/>
                    <a:gd name="connsiteY28" fmla="*/ 353377 h 1010640"/>
                    <a:gd name="connsiteX29" fmla="*/ 15090 w 1554975"/>
                    <a:gd name="connsiteY29" fmla="*/ 377626 h 1010640"/>
                    <a:gd name="connsiteX30" fmla="*/ 0 w 1554975"/>
                    <a:gd name="connsiteY30" fmla="*/ 728040 h 1010640"/>
                    <a:gd name="connsiteX31" fmla="*/ 1917 w 1554975"/>
                    <a:gd name="connsiteY31" fmla="*/ 735393 h 1010640"/>
                    <a:gd name="connsiteX32" fmla="*/ 5600 w 1554975"/>
                    <a:gd name="connsiteY32" fmla="*/ 741832 h 1010640"/>
                    <a:gd name="connsiteX33" fmla="*/ 72466 w 1554975"/>
                    <a:gd name="connsiteY33" fmla="*/ 875792 h 1010640"/>
                    <a:gd name="connsiteX34" fmla="*/ 117017 w 1554975"/>
                    <a:gd name="connsiteY34" fmla="*/ 965085 h 1010640"/>
                    <a:gd name="connsiteX35" fmla="*/ 119151 w 1554975"/>
                    <a:gd name="connsiteY35" fmla="*/ 970178 h 1010640"/>
                    <a:gd name="connsiteX36" fmla="*/ 122326 w 1554975"/>
                    <a:gd name="connsiteY36" fmla="*/ 974813 h 1010640"/>
                    <a:gd name="connsiteX37" fmla="*/ 156324 w 1554975"/>
                    <a:gd name="connsiteY37" fmla="*/ 989723 h 1010640"/>
                    <a:gd name="connsiteX38" fmla="*/ 438619 w 1554975"/>
                    <a:gd name="connsiteY38" fmla="*/ 965250 h 1010640"/>
                    <a:gd name="connsiteX39" fmla="*/ 442988 w 1554975"/>
                    <a:gd name="connsiteY39" fmla="*/ 964120 h 1010640"/>
                    <a:gd name="connsiteX40" fmla="*/ 446976 w 1554975"/>
                    <a:gd name="connsiteY40" fmla="*/ 962329 h 1010640"/>
                    <a:gd name="connsiteX41" fmla="*/ 452843 w 1554975"/>
                    <a:gd name="connsiteY41" fmla="*/ 966626 h 1010640"/>
                    <a:gd name="connsiteX42" fmla="*/ 459336 w 1554975"/>
                    <a:gd name="connsiteY42" fmla="*/ 969776 h 1010640"/>
                    <a:gd name="connsiteX43" fmla="*/ 466282 w 1554975"/>
                    <a:gd name="connsiteY43" fmla="*/ 971714 h 1010640"/>
                    <a:gd name="connsiteX44" fmla="*/ 475818 w 1554975"/>
                    <a:gd name="connsiteY44" fmla="*/ 972337 h 1010640"/>
                    <a:gd name="connsiteX45" fmla="*/ 561251 w 1554975"/>
                    <a:gd name="connsiteY45" fmla="*/ 964946 h 1010640"/>
                    <a:gd name="connsiteX46" fmla="*/ 594710 w 1554975"/>
                    <a:gd name="connsiteY46" fmla="*/ 940701 h 1010640"/>
                    <a:gd name="connsiteX47" fmla="*/ 598754 w 1554975"/>
                    <a:gd name="connsiteY47" fmla="*/ 901865 h 1010640"/>
                    <a:gd name="connsiteX48" fmla="*/ 602716 w 1554975"/>
                    <a:gd name="connsiteY48" fmla="*/ 902347 h 1010640"/>
                    <a:gd name="connsiteX49" fmla="*/ 1037755 w 1554975"/>
                    <a:gd name="connsiteY49" fmla="*/ 865022 h 1010640"/>
                    <a:gd name="connsiteX50" fmla="*/ 1070160 w 1554975"/>
                    <a:gd name="connsiteY50" fmla="*/ 843042 h 1010640"/>
                    <a:gd name="connsiteX51" fmla="*/ 1074127 w 1554975"/>
                    <a:gd name="connsiteY51" fmla="*/ 829919 h 1010640"/>
                    <a:gd name="connsiteX52" fmla="*/ 1123810 w 1554975"/>
                    <a:gd name="connsiteY52" fmla="*/ 928992 h 1010640"/>
                    <a:gd name="connsiteX53" fmla="*/ 1149145 w 1554975"/>
                    <a:gd name="connsiteY53" fmla="*/ 965053 h 1010640"/>
                    <a:gd name="connsiteX54" fmla="*/ 1185422 w 1554975"/>
                    <a:gd name="connsiteY54" fmla="*/ 991879 h 1010640"/>
                    <a:gd name="connsiteX55" fmla="*/ 1226554 w 1554975"/>
                    <a:gd name="connsiteY55" fmla="*/ 1006793 h 1010640"/>
                    <a:gd name="connsiteX56" fmla="*/ 1263345 w 1554975"/>
                    <a:gd name="connsiteY56" fmla="*/ 1010640 h 1010640"/>
                    <a:gd name="connsiteX57" fmla="*/ 1274051 w 1554975"/>
                    <a:gd name="connsiteY57" fmla="*/ 1010399 h 1010640"/>
                    <a:gd name="connsiteX58" fmla="*/ 1326498 w 1554975"/>
                    <a:gd name="connsiteY58" fmla="*/ 999571 h 1010640"/>
                    <a:gd name="connsiteX59" fmla="*/ 1370569 w 1554975"/>
                    <a:gd name="connsiteY59" fmla="*/ 977403 h 1010640"/>
                    <a:gd name="connsiteX60" fmla="*/ 1407765 w 1554975"/>
                    <a:gd name="connsiteY60" fmla="*/ 945834 h 1010640"/>
                    <a:gd name="connsiteX61" fmla="*/ 1434947 w 1554975"/>
                    <a:gd name="connsiteY61" fmla="*/ 905586 h 1010640"/>
                    <a:gd name="connsiteX62" fmla="*/ 1448695 w 1554975"/>
                    <a:gd name="connsiteY62" fmla="*/ 859035 h 1010640"/>
                    <a:gd name="connsiteX63" fmla="*/ 1450047 w 1554975"/>
                    <a:gd name="connsiteY63" fmla="*/ 843064 h 1010640"/>
                    <a:gd name="connsiteX64" fmla="*/ 1449789 w 1554975"/>
                    <a:gd name="connsiteY64" fmla="*/ 827413 h 1010640"/>
                    <a:gd name="connsiteX65" fmla="*/ 1447860 w 1554975"/>
                    <a:gd name="connsiteY65" fmla="*/ 812031 h 1010640"/>
                    <a:gd name="connsiteX66" fmla="*/ 1444240 w 1554975"/>
                    <a:gd name="connsiteY66" fmla="*/ 796811 h 1010640"/>
                    <a:gd name="connsiteX67" fmla="*/ 1437386 w 1554975"/>
                    <a:gd name="connsiteY67" fmla="*/ 778306 h 1010640"/>
                    <a:gd name="connsiteX68" fmla="*/ 1425524 w 1554975"/>
                    <a:gd name="connsiteY68" fmla="*/ 754735 h 1010640"/>
                    <a:gd name="connsiteX69" fmla="*/ 1429448 w 1554975"/>
                    <a:gd name="connsiteY69" fmla="*/ 754392 h 1010640"/>
                    <a:gd name="connsiteX70" fmla="*/ 1462897 w 1554975"/>
                    <a:gd name="connsiteY70" fmla="*/ 730148 h 1010640"/>
                    <a:gd name="connsiteX71" fmla="*/ 1468767 w 1554975"/>
                    <a:gd name="connsiteY71" fmla="*/ 639356 h 1010640"/>
                    <a:gd name="connsiteX72" fmla="*/ 1515364 w 1554975"/>
                    <a:gd name="connsiteY72" fmla="*/ 635330 h 1010640"/>
                    <a:gd name="connsiteX73" fmla="*/ 1548818 w 1554975"/>
                    <a:gd name="connsiteY73" fmla="*/ 611091 h 1010640"/>
                    <a:gd name="connsiteX74" fmla="*/ 1554975 w 1554975"/>
                    <a:gd name="connsiteY74" fmla="*/ 513219 h 1010640"/>
                    <a:gd name="connsiteX75" fmla="*/ 1553044 w 1554975"/>
                    <a:gd name="connsiteY75" fmla="*/ 505853 h 1010640"/>
                    <a:gd name="connsiteX76" fmla="*/ 1549361 w 1554975"/>
                    <a:gd name="connsiteY76" fmla="*/ 499414 h 1010640"/>
                    <a:gd name="connsiteX77" fmla="*/ 1547088 w 1554975"/>
                    <a:gd name="connsiteY77" fmla="*/ 494804 h 1010640"/>
                    <a:gd name="connsiteX78" fmla="*/ 1491373 w 1554975"/>
                    <a:gd name="connsiteY78" fmla="*/ 383184 h 1010640"/>
                    <a:gd name="connsiteX79" fmla="*/ 1437906 w 1554975"/>
                    <a:gd name="connsiteY79" fmla="*/ 276021 h 1010640"/>
                    <a:gd name="connsiteX80" fmla="*/ 1435773 w 1554975"/>
                    <a:gd name="connsiteY80" fmla="*/ 270929 h 1010640"/>
                    <a:gd name="connsiteX81" fmla="*/ 1432610 w 1554975"/>
                    <a:gd name="connsiteY81" fmla="*/ 266293 h 1010640"/>
                    <a:gd name="connsiteX82" fmla="*/ 1403845 w 1554975"/>
                    <a:gd name="connsiteY82" fmla="*/ 251498 h 1010640"/>
                    <a:gd name="connsiteX83" fmla="*/ 1360144 w 1554975"/>
                    <a:gd name="connsiteY83" fmla="*/ 164363 h 1010640"/>
                    <a:gd name="connsiteX84" fmla="*/ 1354188 w 1554975"/>
                    <a:gd name="connsiteY84" fmla="*/ 154448 h 1010640"/>
                    <a:gd name="connsiteX85" fmla="*/ 1345711 w 1554975"/>
                    <a:gd name="connsiteY85" fmla="*/ 146681 h 1010640"/>
                    <a:gd name="connsiteX86" fmla="*/ 1335252 w 1554975"/>
                    <a:gd name="connsiteY86" fmla="*/ 141596 h 1010640"/>
                    <a:gd name="connsiteX87" fmla="*/ 1322260 w 1554975"/>
                    <a:gd name="connsiteY87" fmla="*/ 139725 h 1010640"/>
                    <a:gd name="connsiteX88" fmla="*/ 1273124 w 1554975"/>
                    <a:gd name="connsiteY88" fmla="*/ 143891 h 1010640"/>
                    <a:gd name="connsiteX89" fmla="*/ 1217472 w 1554975"/>
                    <a:gd name="connsiteY89" fmla="*/ 32512 h 1010640"/>
                    <a:gd name="connsiteX90" fmla="*/ 1185740 w 1554975"/>
                    <a:gd name="connsiteY90" fmla="*/ 4170 h 1010640"/>
                    <a:gd name="connsiteX91" fmla="*/ 1169339 w 1554975"/>
                    <a:gd name="connsiteY91" fmla="*/ 1612 h 1010640"/>
                    <a:gd name="connsiteX92" fmla="*/ 1150497 w 1554975"/>
                    <a:gd name="connsiteY92" fmla="*/ 4927 h 1010640"/>
                    <a:gd name="connsiteX93" fmla="*/ 1134149 w 1554975"/>
                    <a:gd name="connsiteY93" fmla="*/ 14147 h 1010640"/>
                    <a:gd name="connsiteX94" fmla="*/ 1121642 w 1554975"/>
                    <a:gd name="connsiteY94" fmla="*/ 28187 h 1010640"/>
                    <a:gd name="connsiteX95" fmla="*/ 1114323 w 1554975"/>
                    <a:gd name="connsiteY95" fmla="*/ 45961 h 1010640"/>
                    <a:gd name="connsiteX96" fmla="*/ 1111910 w 1554975"/>
                    <a:gd name="connsiteY96" fmla="*/ 56769 h 1010640"/>
                    <a:gd name="connsiteX97" fmla="*/ 1099070 w 1554975"/>
                    <a:gd name="connsiteY97" fmla="*/ 31267 h 1010640"/>
                    <a:gd name="connsiteX98" fmla="*/ 1071575 w 1554975"/>
                    <a:gd name="connsiteY98" fmla="*/ 4132 h 1010640"/>
                    <a:gd name="connsiteX99" fmla="*/ 1061503 w 1554975"/>
                    <a:gd name="connsiteY99" fmla="*/ 1048 h 1010640"/>
                    <a:gd name="connsiteX100" fmla="*/ 1050798 w 1554975"/>
                    <a:gd name="connsiteY100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15505 w 1554975"/>
                    <a:gd name="connsiteY20" fmla="*/ 103759 h 1010640"/>
                    <a:gd name="connsiteX21" fmla="*/ 469860 w 1554975"/>
                    <a:gd name="connsiteY21" fmla="*/ 109283 h 1010640"/>
                    <a:gd name="connsiteX22" fmla="*/ 351090 w 1554975"/>
                    <a:gd name="connsiteY22" fmla="*/ 118276 h 1010640"/>
                    <a:gd name="connsiteX23" fmla="*/ 330330 w 1554975"/>
                    <a:gd name="connsiteY23" fmla="*/ 136163 h 1010640"/>
                    <a:gd name="connsiteX24" fmla="*/ 331812 w 1554975"/>
                    <a:gd name="connsiteY24" fmla="*/ 363296 h 1010640"/>
                    <a:gd name="connsiteX25" fmla="*/ 328434 w 1554975"/>
                    <a:gd name="connsiteY25" fmla="*/ 356755 h 1010640"/>
                    <a:gd name="connsiteX26" fmla="*/ 289318 w 1554975"/>
                    <a:gd name="connsiteY26" fmla="*/ 332524 h 1010640"/>
                    <a:gd name="connsiteX27" fmla="*/ 48552 w 1554975"/>
                    <a:gd name="connsiteY27" fmla="*/ 353377 h 1010640"/>
                    <a:gd name="connsiteX28" fmla="*/ 15090 w 1554975"/>
                    <a:gd name="connsiteY28" fmla="*/ 377626 h 1010640"/>
                    <a:gd name="connsiteX29" fmla="*/ 0 w 1554975"/>
                    <a:gd name="connsiteY29" fmla="*/ 728040 h 1010640"/>
                    <a:gd name="connsiteX30" fmla="*/ 1917 w 1554975"/>
                    <a:gd name="connsiteY30" fmla="*/ 735393 h 1010640"/>
                    <a:gd name="connsiteX31" fmla="*/ 5600 w 1554975"/>
                    <a:gd name="connsiteY31" fmla="*/ 741832 h 1010640"/>
                    <a:gd name="connsiteX32" fmla="*/ 72466 w 1554975"/>
                    <a:gd name="connsiteY32" fmla="*/ 875792 h 1010640"/>
                    <a:gd name="connsiteX33" fmla="*/ 117017 w 1554975"/>
                    <a:gd name="connsiteY33" fmla="*/ 965085 h 1010640"/>
                    <a:gd name="connsiteX34" fmla="*/ 119151 w 1554975"/>
                    <a:gd name="connsiteY34" fmla="*/ 970178 h 1010640"/>
                    <a:gd name="connsiteX35" fmla="*/ 122326 w 1554975"/>
                    <a:gd name="connsiteY35" fmla="*/ 974813 h 1010640"/>
                    <a:gd name="connsiteX36" fmla="*/ 156324 w 1554975"/>
                    <a:gd name="connsiteY36" fmla="*/ 989723 h 1010640"/>
                    <a:gd name="connsiteX37" fmla="*/ 438619 w 1554975"/>
                    <a:gd name="connsiteY37" fmla="*/ 965250 h 1010640"/>
                    <a:gd name="connsiteX38" fmla="*/ 442988 w 1554975"/>
                    <a:gd name="connsiteY38" fmla="*/ 964120 h 1010640"/>
                    <a:gd name="connsiteX39" fmla="*/ 446976 w 1554975"/>
                    <a:gd name="connsiteY39" fmla="*/ 962329 h 1010640"/>
                    <a:gd name="connsiteX40" fmla="*/ 452843 w 1554975"/>
                    <a:gd name="connsiteY40" fmla="*/ 966626 h 1010640"/>
                    <a:gd name="connsiteX41" fmla="*/ 459336 w 1554975"/>
                    <a:gd name="connsiteY41" fmla="*/ 969776 h 1010640"/>
                    <a:gd name="connsiteX42" fmla="*/ 466282 w 1554975"/>
                    <a:gd name="connsiteY42" fmla="*/ 971714 h 1010640"/>
                    <a:gd name="connsiteX43" fmla="*/ 475818 w 1554975"/>
                    <a:gd name="connsiteY43" fmla="*/ 972337 h 1010640"/>
                    <a:gd name="connsiteX44" fmla="*/ 561251 w 1554975"/>
                    <a:gd name="connsiteY44" fmla="*/ 964946 h 1010640"/>
                    <a:gd name="connsiteX45" fmla="*/ 594710 w 1554975"/>
                    <a:gd name="connsiteY45" fmla="*/ 940701 h 1010640"/>
                    <a:gd name="connsiteX46" fmla="*/ 598754 w 1554975"/>
                    <a:gd name="connsiteY46" fmla="*/ 901865 h 1010640"/>
                    <a:gd name="connsiteX47" fmla="*/ 602716 w 1554975"/>
                    <a:gd name="connsiteY47" fmla="*/ 902347 h 1010640"/>
                    <a:gd name="connsiteX48" fmla="*/ 1037755 w 1554975"/>
                    <a:gd name="connsiteY48" fmla="*/ 865022 h 1010640"/>
                    <a:gd name="connsiteX49" fmla="*/ 1070160 w 1554975"/>
                    <a:gd name="connsiteY49" fmla="*/ 843042 h 1010640"/>
                    <a:gd name="connsiteX50" fmla="*/ 1074127 w 1554975"/>
                    <a:gd name="connsiteY50" fmla="*/ 829919 h 1010640"/>
                    <a:gd name="connsiteX51" fmla="*/ 1123810 w 1554975"/>
                    <a:gd name="connsiteY51" fmla="*/ 928992 h 1010640"/>
                    <a:gd name="connsiteX52" fmla="*/ 1149145 w 1554975"/>
                    <a:gd name="connsiteY52" fmla="*/ 965053 h 1010640"/>
                    <a:gd name="connsiteX53" fmla="*/ 1185422 w 1554975"/>
                    <a:gd name="connsiteY53" fmla="*/ 991879 h 1010640"/>
                    <a:gd name="connsiteX54" fmla="*/ 1226554 w 1554975"/>
                    <a:gd name="connsiteY54" fmla="*/ 1006793 h 1010640"/>
                    <a:gd name="connsiteX55" fmla="*/ 1263345 w 1554975"/>
                    <a:gd name="connsiteY55" fmla="*/ 1010640 h 1010640"/>
                    <a:gd name="connsiteX56" fmla="*/ 1274051 w 1554975"/>
                    <a:gd name="connsiteY56" fmla="*/ 1010399 h 1010640"/>
                    <a:gd name="connsiteX57" fmla="*/ 1326498 w 1554975"/>
                    <a:gd name="connsiteY57" fmla="*/ 999571 h 1010640"/>
                    <a:gd name="connsiteX58" fmla="*/ 1370569 w 1554975"/>
                    <a:gd name="connsiteY58" fmla="*/ 977403 h 1010640"/>
                    <a:gd name="connsiteX59" fmla="*/ 1407765 w 1554975"/>
                    <a:gd name="connsiteY59" fmla="*/ 945834 h 1010640"/>
                    <a:gd name="connsiteX60" fmla="*/ 1434947 w 1554975"/>
                    <a:gd name="connsiteY60" fmla="*/ 905586 h 1010640"/>
                    <a:gd name="connsiteX61" fmla="*/ 1448695 w 1554975"/>
                    <a:gd name="connsiteY61" fmla="*/ 859035 h 1010640"/>
                    <a:gd name="connsiteX62" fmla="*/ 1450047 w 1554975"/>
                    <a:gd name="connsiteY62" fmla="*/ 843064 h 1010640"/>
                    <a:gd name="connsiteX63" fmla="*/ 1449789 w 1554975"/>
                    <a:gd name="connsiteY63" fmla="*/ 827413 h 1010640"/>
                    <a:gd name="connsiteX64" fmla="*/ 1447860 w 1554975"/>
                    <a:gd name="connsiteY64" fmla="*/ 812031 h 1010640"/>
                    <a:gd name="connsiteX65" fmla="*/ 1444240 w 1554975"/>
                    <a:gd name="connsiteY65" fmla="*/ 796811 h 1010640"/>
                    <a:gd name="connsiteX66" fmla="*/ 1437386 w 1554975"/>
                    <a:gd name="connsiteY66" fmla="*/ 778306 h 1010640"/>
                    <a:gd name="connsiteX67" fmla="*/ 1425524 w 1554975"/>
                    <a:gd name="connsiteY67" fmla="*/ 754735 h 1010640"/>
                    <a:gd name="connsiteX68" fmla="*/ 1429448 w 1554975"/>
                    <a:gd name="connsiteY68" fmla="*/ 754392 h 1010640"/>
                    <a:gd name="connsiteX69" fmla="*/ 1462897 w 1554975"/>
                    <a:gd name="connsiteY69" fmla="*/ 730148 h 1010640"/>
                    <a:gd name="connsiteX70" fmla="*/ 1468767 w 1554975"/>
                    <a:gd name="connsiteY70" fmla="*/ 639356 h 1010640"/>
                    <a:gd name="connsiteX71" fmla="*/ 1515364 w 1554975"/>
                    <a:gd name="connsiteY71" fmla="*/ 635330 h 1010640"/>
                    <a:gd name="connsiteX72" fmla="*/ 1548818 w 1554975"/>
                    <a:gd name="connsiteY72" fmla="*/ 611091 h 1010640"/>
                    <a:gd name="connsiteX73" fmla="*/ 1554975 w 1554975"/>
                    <a:gd name="connsiteY73" fmla="*/ 513219 h 1010640"/>
                    <a:gd name="connsiteX74" fmla="*/ 1553044 w 1554975"/>
                    <a:gd name="connsiteY74" fmla="*/ 505853 h 1010640"/>
                    <a:gd name="connsiteX75" fmla="*/ 1549361 w 1554975"/>
                    <a:gd name="connsiteY75" fmla="*/ 499414 h 1010640"/>
                    <a:gd name="connsiteX76" fmla="*/ 1547088 w 1554975"/>
                    <a:gd name="connsiteY76" fmla="*/ 494804 h 1010640"/>
                    <a:gd name="connsiteX77" fmla="*/ 1491373 w 1554975"/>
                    <a:gd name="connsiteY77" fmla="*/ 383184 h 1010640"/>
                    <a:gd name="connsiteX78" fmla="*/ 1437906 w 1554975"/>
                    <a:gd name="connsiteY78" fmla="*/ 276021 h 1010640"/>
                    <a:gd name="connsiteX79" fmla="*/ 1435773 w 1554975"/>
                    <a:gd name="connsiteY79" fmla="*/ 270929 h 1010640"/>
                    <a:gd name="connsiteX80" fmla="*/ 1432610 w 1554975"/>
                    <a:gd name="connsiteY80" fmla="*/ 266293 h 1010640"/>
                    <a:gd name="connsiteX81" fmla="*/ 1403845 w 1554975"/>
                    <a:gd name="connsiteY81" fmla="*/ 251498 h 1010640"/>
                    <a:gd name="connsiteX82" fmla="*/ 1360144 w 1554975"/>
                    <a:gd name="connsiteY82" fmla="*/ 164363 h 1010640"/>
                    <a:gd name="connsiteX83" fmla="*/ 1354188 w 1554975"/>
                    <a:gd name="connsiteY83" fmla="*/ 154448 h 1010640"/>
                    <a:gd name="connsiteX84" fmla="*/ 1345711 w 1554975"/>
                    <a:gd name="connsiteY84" fmla="*/ 146681 h 1010640"/>
                    <a:gd name="connsiteX85" fmla="*/ 1335252 w 1554975"/>
                    <a:gd name="connsiteY85" fmla="*/ 141596 h 1010640"/>
                    <a:gd name="connsiteX86" fmla="*/ 1322260 w 1554975"/>
                    <a:gd name="connsiteY86" fmla="*/ 139725 h 1010640"/>
                    <a:gd name="connsiteX87" fmla="*/ 1273124 w 1554975"/>
                    <a:gd name="connsiteY87" fmla="*/ 143891 h 1010640"/>
                    <a:gd name="connsiteX88" fmla="*/ 1217472 w 1554975"/>
                    <a:gd name="connsiteY88" fmla="*/ 32512 h 1010640"/>
                    <a:gd name="connsiteX89" fmla="*/ 1185740 w 1554975"/>
                    <a:gd name="connsiteY89" fmla="*/ 4170 h 1010640"/>
                    <a:gd name="connsiteX90" fmla="*/ 1169339 w 1554975"/>
                    <a:gd name="connsiteY90" fmla="*/ 1612 h 1010640"/>
                    <a:gd name="connsiteX91" fmla="*/ 1150497 w 1554975"/>
                    <a:gd name="connsiteY91" fmla="*/ 4927 h 1010640"/>
                    <a:gd name="connsiteX92" fmla="*/ 1134149 w 1554975"/>
                    <a:gd name="connsiteY92" fmla="*/ 14147 h 1010640"/>
                    <a:gd name="connsiteX93" fmla="*/ 1121642 w 1554975"/>
                    <a:gd name="connsiteY93" fmla="*/ 28187 h 1010640"/>
                    <a:gd name="connsiteX94" fmla="*/ 1114323 w 1554975"/>
                    <a:gd name="connsiteY94" fmla="*/ 45961 h 1010640"/>
                    <a:gd name="connsiteX95" fmla="*/ 1111910 w 1554975"/>
                    <a:gd name="connsiteY95" fmla="*/ 56769 h 1010640"/>
                    <a:gd name="connsiteX96" fmla="*/ 1099070 w 1554975"/>
                    <a:gd name="connsiteY96" fmla="*/ 31267 h 1010640"/>
                    <a:gd name="connsiteX97" fmla="*/ 1071575 w 1554975"/>
                    <a:gd name="connsiteY97" fmla="*/ 4132 h 1010640"/>
                    <a:gd name="connsiteX98" fmla="*/ 1061503 w 1554975"/>
                    <a:gd name="connsiteY98" fmla="*/ 1048 h 1010640"/>
                    <a:gd name="connsiteX99" fmla="*/ 1050798 w 1554975"/>
                    <a:gd name="connsiteY99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515505 w 1554975"/>
                    <a:gd name="connsiteY19" fmla="*/ 103759 h 1010640"/>
                    <a:gd name="connsiteX20" fmla="*/ 469860 w 1554975"/>
                    <a:gd name="connsiteY20" fmla="*/ 109283 h 1010640"/>
                    <a:gd name="connsiteX21" fmla="*/ 351090 w 1554975"/>
                    <a:gd name="connsiteY21" fmla="*/ 118276 h 1010640"/>
                    <a:gd name="connsiteX22" fmla="*/ 330330 w 1554975"/>
                    <a:gd name="connsiteY22" fmla="*/ 136163 h 1010640"/>
                    <a:gd name="connsiteX23" fmla="*/ 331812 w 1554975"/>
                    <a:gd name="connsiteY23" fmla="*/ 363296 h 1010640"/>
                    <a:gd name="connsiteX24" fmla="*/ 328434 w 1554975"/>
                    <a:gd name="connsiteY24" fmla="*/ 356755 h 1010640"/>
                    <a:gd name="connsiteX25" fmla="*/ 289318 w 1554975"/>
                    <a:gd name="connsiteY25" fmla="*/ 332524 h 1010640"/>
                    <a:gd name="connsiteX26" fmla="*/ 48552 w 1554975"/>
                    <a:gd name="connsiteY26" fmla="*/ 353377 h 1010640"/>
                    <a:gd name="connsiteX27" fmla="*/ 15090 w 1554975"/>
                    <a:gd name="connsiteY27" fmla="*/ 377626 h 1010640"/>
                    <a:gd name="connsiteX28" fmla="*/ 0 w 1554975"/>
                    <a:gd name="connsiteY28" fmla="*/ 728040 h 1010640"/>
                    <a:gd name="connsiteX29" fmla="*/ 1917 w 1554975"/>
                    <a:gd name="connsiteY29" fmla="*/ 735393 h 1010640"/>
                    <a:gd name="connsiteX30" fmla="*/ 5600 w 1554975"/>
                    <a:gd name="connsiteY30" fmla="*/ 741832 h 1010640"/>
                    <a:gd name="connsiteX31" fmla="*/ 72466 w 1554975"/>
                    <a:gd name="connsiteY31" fmla="*/ 875792 h 1010640"/>
                    <a:gd name="connsiteX32" fmla="*/ 117017 w 1554975"/>
                    <a:gd name="connsiteY32" fmla="*/ 965085 h 1010640"/>
                    <a:gd name="connsiteX33" fmla="*/ 119151 w 1554975"/>
                    <a:gd name="connsiteY33" fmla="*/ 970178 h 1010640"/>
                    <a:gd name="connsiteX34" fmla="*/ 122326 w 1554975"/>
                    <a:gd name="connsiteY34" fmla="*/ 974813 h 1010640"/>
                    <a:gd name="connsiteX35" fmla="*/ 156324 w 1554975"/>
                    <a:gd name="connsiteY35" fmla="*/ 989723 h 1010640"/>
                    <a:gd name="connsiteX36" fmla="*/ 438619 w 1554975"/>
                    <a:gd name="connsiteY36" fmla="*/ 965250 h 1010640"/>
                    <a:gd name="connsiteX37" fmla="*/ 442988 w 1554975"/>
                    <a:gd name="connsiteY37" fmla="*/ 964120 h 1010640"/>
                    <a:gd name="connsiteX38" fmla="*/ 446976 w 1554975"/>
                    <a:gd name="connsiteY38" fmla="*/ 962329 h 1010640"/>
                    <a:gd name="connsiteX39" fmla="*/ 452843 w 1554975"/>
                    <a:gd name="connsiteY39" fmla="*/ 966626 h 1010640"/>
                    <a:gd name="connsiteX40" fmla="*/ 459336 w 1554975"/>
                    <a:gd name="connsiteY40" fmla="*/ 969776 h 1010640"/>
                    <a:gd name="connsiteX41" fmla="*/ 466282 w 1554975"/>
                    <a:gd name="connsiteY41" fmla="*/ 971714 h 1010640"/>
                    <a:gd name="connsiteX42" fmla="*/ 475818 w 1554975"/>
                    <a:gd name="connsiteY42" fmla="*/ 972337 h 1010640"/>
                    <a:gd name="connsiteX43" fmla="*/ 561251 w 1554975"/>
                    <a:gd name="connsiteY43" fmla="*/ 964946 h 1010640"/>
                    <a:gd name="connsiteX44" fmla="*/ 594710 w 1554975"/>
                    <a:gd name="connsiteY44" fmla="*/ 940701 h 1010640"/>
                    <a:gd name="connsiteX45" fmla="*/ 598754 w 1554975"/>
                    <a:gd name="connsiteY45" fmla="*/ 901865 h 1010640"/>
                    <a:gd name="connsiteX46" fmla="*/ 602716 w 1554975"/>
                    <a:gd name="connsiteY46" fmla="*/ 902347 h 1010640"/>
                    <a:gd name="connsiteX47" fmla="*/ 1037755 w 1554975"/>
                    <a:gd name="connsiteY47" fmla="*/ 865022 h 1010640"/>
                    <a:gd name="connsiteX48" fmla="*/ 1070160 w 1554975"/>
                    <a:gd name="connsiteY48" fmla="*/ 843042 h 1010640"/>
                    <a:gd name="connsiteX49" fmla="*/ 1074127 w 1554975"/>
                    <a:gd name="connsiteY49" fmla="*/ 829919 h 1010640"/>
                    <a:gd name="connsiteX50" fmla="*/ 1123810 w 1554975"/>
                    <a:gd name="connsiteY50" fmla="*/ 928992 h 1010640"/>
                    <a:gd name="connsiteX51" fmla="*/ 1149145 w 1554975"/>
                    <a:gd name="connsiteY51" fmla="*/ 965053 h 1010640"/>
                    <a:gd name="connsiteX52" fmla="*/ 1185422 w 1554975"/>
                    <a:gd name="connsiteY52" fmla="*/ 991879 h 1010640"/>
                    <a:gd name="connsiteX53" fmla="*/ 1226554 w 1554975"/>
                    <a:gd name="connsiteY53" fmla="*/ 1006793 h 1010640"/>
                    <a:gd name="connsiteX54" fmla="*/ 1263345 w 1554975"/>
                    <a:gd name="connsiteY54" fmla="*/ 1010640 h 1010640"/>
                    <a:gd name="connsiteX55" fmla="*/ 1274051 w 1554975"/>
                    <a:gd name="connsiteY55" fmla="*/ 1010399 h 1010640"/>
                    <a:gd name="connsiteX56" fmla="*/ 1326498 w 1554975"/>
                    <a:gd name="connsiteY56" fmla="*/ 999571 h 1010640"/>
                    <a:gd name="connsiteX57" fmla="*/ 1370569 w 1554975"/>
                    <a:gd name="connsiteY57" fmla="*/ 977403 h 1010640"/>
                    <a:gd name="connsiteX58" fmla="*/ 1407765 w 1554975"/>
                    <a:gd name="connsiteY58" fmla="*/ 945834 h 1010640"/>
                    <a:gd name="connsiteX59" fmla="*/ 1434947 w 1554975"/>
                    <a:gd name="connsiteY59" fmla="*/ 905586 h 1010640"/>
                    <a:gd name="connsiteX60" fmla="*/ 1448695 w 1554975"/>
                    <a:gd name="connsiteY60" fmla="*/ 859035 h 1010640"/>
                    <a:gd name="connsiteX61" fmla="*/ 1450047 w 1554975"/>
                    <a:gd name="connsiteY61" fmla="*/ 843064 h 1010640"/>
                    <a:gd name="connsiteX62" fmla="*/ 1449789 w 1554975"/>
                    <a:gd name="connsiteY62" fmla="*/ 827413 h 1010640"/>
                    <a:gd name="connsiteX63" fmla="*/ 1447860 w 1554975"/>
                    <a:gd name="connsiteY63" fmla="*/ 812031 h 1010640"/>
                    <a:gd name="connsiteX64" fmla="*/ 1444240 w 1554975"/>
                    <a:gd name="connsiteY64" fmla="*/ 796811 h 1010640"/>
                    <a:gd name="connsiteX65" fmla="*/ 1437386 w 1554975"/>
                    <a:gd name="connsiteY65" fmla="*/ 778306 h 1010640"/>
                    <a:gd name="connsiteX66" fmla="*/ 1425524 w 1554975"/>
                    <a:gd name="connsiteY66" fmla="*/ 754735 h 1010640"/>
                    <a:gd name="connsiteX67" fmla="*/ 1429448 w 1554975"/>
                    <a:gd name="connsiteY67" fmla="*/ 754392 h 1010640"/>
                    <a:gd name="connsiteX68" fmla="*/ 1462897 w 1554975"/>
                    <a:gd name="connsiteY68" fmla="*/ 730148 h 1010640"/>
                    <a:gd name="connsiteX69" fmla="*/ 1468767 w 1554975"/>
                    <a:gd name="connsiteY69" fmla="*/ 639356 h 1010640"/>
                    <a:gd name="connsiteX70" fmla="*/ 1515364 w 1554975"/>
                    <a:gd name="connsiteY70" fmla="*/ 635330 h 1010640"/>
                    <a:gd name="connsiteX71" fmla="*/ 1548818 w 1554975"/>
                    <a:gd name="connsiteY71" fmla="*/ 611091 h 1010640"/>
                    <a:gd name="connsiteX72" fmla="*/ 1554975 w 1554975"/>
                    <a:gd name="connsiteY72" fmla="*/ 513219 h 1010640"/>
                    <a:gd name="connsiteX73" fmla="*/ 1553044 w 1554975"/>
                    <a:gd name="connsiteY73" fmla="*/ 505853 h 1010640"/>
                    <a:gd name="connsiteX74" fmla="*/ 1549361 w 1554975"/>
                    <a:gd name="connsiteY74" fmla="*/ 499414 h 1010640"/>
                    <a:gd name="connsiteX75" fmla="*/ 1547088 w 1554975"/>
                    <a:gd name="connsiteY75" fmla="*/ 494804 h 1010640"/>
                    <a:gd name="connsiteX76" fmla="*/ 1491373 w 1554975"/>
                    <a:gd name="connsiteY76" fmla="*/ 383184 h 1010640"/>
                    <a:gd name="connsiteX77" fmla="*/ 1437906 w 1554975"/>
                    <a:gd name="connsiteY77" fmla="*/ 276021 h 1010640"/>
                    <a:gd name="connsiteX78" fmla="*/ 1435773 w 1554975"/>
                    <a:gd name="connsiteY78" fmla="*/ 270929 h 1010640"/>
                    <a:gd name="connsiteX79" fmla="*/ 1432610 w 1554975"/>
                    <a:gd name="connsiteY79" fmla="*/ 266293 h 1010640"/>
                    <a:gd name="connsiteX80" fmla="*/ 1403845 w 1554975"/>
                    <a:gd name="connsiteY80" fmla="*/ 251498 h 1010640"/>
                    <a:gd name="connsiteX81" fmla="*/ 1360144 w 1554975"/>
                    <a:gd name="connsiteY81" fmla="*/ 164363 h 1010640"/>
                    <a:gd name="connsiteX82" fmla="*/ 1354188 w 1554975"/>
                    <a:gd name="connsiteY82" fmla="*/ 154448 h 1010640"/>
                    <a:gd name="connsiteX83" fmla="*/ 1345711 w 1554975"/>
                    <a:gd name="connsiteY83" fmla="*/ 146681 h 1010640"/>
                    <a:gd name="connsiteX84" fmla="*/ 1335252 w 1554975"/>
                    <a:gd name="connsiteY84" fmla="*/ 141596 h 1010640"/>
                    <a:gd name="connsiteX85" fmla="*/ 1322260 w 1554975"/>
                    <a:gd name="connsiteY85" fmla="*/ 139725 h 1010640"/>
                    <a:gd name="connsiteX86" fmla="*/ 1273124 w 1554975"/>
                    <a:gd name="connsiteY86" fmla="*/ 143891 h 1010640"/>
                    <a:gd name="connsiteX87" fmla="*/ 1217472 w 1554975"/>
                    <a:gd name="connsiteY87" fmla="*/ 32512 h 1010640"/>
                    <a:gd name="connsiteX88" fmla="*/ 1185740 w 1554975"/>
                    <a:gd name="connsiteY88" fmla="*/ 4170 h 1010640"/>
                    <a:gd name="connsiteX89" fmla="*/ 1169339 w 1554975"/>
                    <a:gd name="connsiteY89" fmla="*/ 1612 h 1010640"/>
                    <a:gd name="connsiteX90" fmla="*/ 1150497 w 1554975"/>
                    <a:gd name="connsiteY90" fmla="*/ 4927 h 1010640"/>
                    <a:gd name="connsiteX91" fmla="*/ 1134149 w 1554975"/>
                    <a:gd name="connsiteY91" fmla="*/ 14147 h 1010640"/>
                    <a:gd name="connsiteX92" fmla="*/ 1121642 w 1554975"/>
                    <a:gd name="connsiteY92" fmla="*/ 28187 h 1010640"/>
                    <a:gd name="connsiteX93" fmla="*/ 1114323 w 1554975"/>
                    <a:gd name="connsiteY93" fmla="*/ 45961 h 1010640"/>
                    <a:gd name="connsiteX94" fmla="*/ 1111910 w 1554975"/>
                    <a:gd name="connsiteY94" fmla="*/ 56769 h 1010640"/>
                    <a:gd name="connsiteX95" fmla="*/ 1099070 w 1554975"/>
                    <a:gd name="connsiteY95" fmla="*/ 31267 h 1010640"/>
                    <a:gd name="connsiteX96" fmla="*/ 1071575 w 1554975"/>
                    <a:gd name="connsiteY96" fmla="*/ 4132 h 1010640"/>
                    <a:gd name="connsiteX97" fmla="*/ 1061503 w 1554975"/>
                    <a:gd name="connsiteY97" fmla="*/ 1048 h 1010640"/>
                    <a:gd name="connsiteX98" fmla="*/ 1050798 w 1554975"/>
                    <a:gd name="connsiteY98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5194 w 1554975"/>
                    <a:gd name="connsiteY17" fmla="*/ 68732 h 1010640"/>
                    <a:gd name="connsiteX18" fmla="*/ 761481 w 1554975"/>
                    <a:gd name="connsiteY18" fmla="*/ 75209 h 1010640"/>
                    <a:gd name="connsiteX19" fmla="*/ 515505 w 1554975"/>
                    <a:gd name="connsiteY19" fmla="*/ 103759 h 1010640"/>
                    <a:gd name="connsiteX20" fmla="*/ 469860 w 1554975"/>
                    <a:gd name="connsiteY20" fmla="*/ 109283 h 1010640"/>
                    <a:gd name="connsiteX21" fmla="*/ 351090 w 1554975"/>
                    <a:gd name="connsiteY21" fmla="*/ 118276 h 1010640"/>
                    <a:gd name="connsiteX22" fmla="*/ 330330 w 1554975"/>
                    <a:gd name="connsiteY22" fmla="*/ 136163 h 1010640"/>
                    <a:gd name="connsiteX23" fmla="*/ 331812 w 1554975"/>
                    <a:gd name="connsiteY23" fmla="*/ 363296 h 1010640"/>
                    <a:gd name="connsiteX24" fmla="*/ 328434 w 1554975"/>
                    <a:gd name="connsiteY24" fmla="*/ 356755 h 1010640"/>
                    <a:gd name="connsiteX25" fmla="*/ 289318 w 1554975"/>
                    <a:gd name="connsiteY25" fmla="*/ 332524 h 1010640"/>
                    <a:gd name="connsiteX26" fmla="*/ 48552 w 1554975"/>
                    <a:gd name="connsiteY26" fmla="*/ 353377 h 1010640"/>
                    <a:gd name="connsiteX27" fmla="*/ 15090 w 1554975"/>
                    <a:gd name="connsiteY27" fmla="*/ 377626 h 1010640"/>
                    <a:gd name="connsiteX28" fmla="*/ 0 w 1554975"/>
                    <a:gd name="connsiteY28" fmla="*/ 728040 h 1010640"/>
                    <a:gd name="connsiteX29" fmla="*/ 1917 w 1554975"/>
                    <a:gd name="connsiteY29" fmla="*/ 735393 h 1010640"/>
                    <a:gd name="connsiteX30" fmla="*/ 5600 w 1554975"/>
                    <a:gd name="connsiteY30" fmla="*/ 741832 h 1010640"/>
                    <a:gd name="connsiteX31" fmla="*/ 72466 w 1554975"/>
                    <a:gd name="connsiteY31" fmla="*/ 875792 h 1010640"/>
                    <a:gd name="connsiteX32" fmla="*/ 117017 w 1554975"/>
                    <a:gd name="connsiteY32" fmla="*/ 965085 h 1010640"/>
                    <a:gd name="connsiteX33" fmla="*/ 119151 w 1554975"/>
                    <a:gd name="connsiteY33" fmla="*/ 970178 h 1010640"/>
                    <a:gd name="connsiteX34" fmla="*/ 122326 w 1554975"/>
                    <a:gd name="connsiteY34" fmla="*/ 974813 h 1010640"/>
                    <a:gd name="connsiteX35" fmla="*/ 156324 w 1554975"/>
                    <a:gd name="connsiteY35" fmla="*/ 989723 h 1010640"/>
                    <a:gd name="connsiteX36" fmla="*/ 438619 w 1554975"/>
                    <a:gd name="connsiteY36" fmla="*/ 965250 h 1010640"/>
                    <a:gd name="connsiteX37" fmla="*/ 442988 w 1554975"/>
                    <a:gd name="connsiteY37" fmla="*/ 964120 h 1010640"/>
                    <a:gd name="connsiteX38" fmla="*/ 446976 w 1554975"/>
                    <a:gd name="connsiteY38" fmla="*/ 962329 h 1010640"/>
                    <a:gd name="connsiteX39" fmla="*/ 452843 w 1554975"/>
                    <a:gd name="connsiteY39" fmla="*/ 966626 h 1010640"/>
                    <a:gd name="connsiteX40" fmla="*/ 459336 w 1554975"/>
                    <a:gd name="connsiteY40" fmla="*/ 969776 h 1010640"/>
                    <a:gd name="connsiteX41" fmla="*/ 466282 w 1554975"/>
                    <a:gd name="connsiteY41" fmla="*/ 971714 h 1010640"/>
                    <a:gd name="connsiteX42" fmla="*/ 475818 w 1554975"/>
                    <a:gd name="connsiteY42" fmla="*/ 972337 h 1010640"/>
                    <a:gd name="connsiteX43" fmla="*/ 561251 w 1554975"/>
                    <a:gd name="connsiteY43" fmla="*/ 964946 h 1010640"/>
                    <a:gd name="connsiteX44" fmla="*/ 594710 w 1554975"/>
                    <a:gd name="connsiteY44" fmla="*/ 940701 h 1010640"/>
                    <a:gd name="connsiteX45" fmla="*/ 598754 w 1554975"/>
                    <a:gd name="connsiteY45" fmla="*/ 901865 h 1010640"/>
                    <a:gd name="connsiteX46" fmla="*/ 602716 w 1554975"/>
                    <a:gd name="connsiteY46" fmla="*/ 902347 h 1010640"/>
                    <a:gd name="connsiteX47" fmla="*/ 1037755 w 1554975"/>
                    <a:gd name="connsiteY47" fmla="*/ 865022 h 1010640"/>
                    <a:gd name="connsiteX48" fmla="*/ 1070160 w 1554975"/>
                    <a:gd name="connsiteY48" fmla="*/ 843042 h 1010640"/>
                    <a:gd name="connsiteX49" fmla="*/ 1074127 w 1554975"/>
                    <a:gd name="connsiteY49" fmla="*/ 829919 h 1010640"/>
                    <a:gd name="connsiteX50" fmla="*/ 1123810 w 1554975"/>
                    <a:gd name="connsiteY50" fmla="*/ 928992 h 1010640"/>
                    <a:gd name="connsiteX51" fmla="*/ 1149145 w 1554975"/>
                    <a:gd name="connsiteY51" fmla="*/ 965053 h 1010640"/>
                    <a:gd name="connsiteX52" fmla="*/ 1185422 w 1554975"/>
                    <a:gd name="connsiteY52" fmla="*/ 991879 h 1010640"/>
                    <a:gd name="connsiteX53" fmla="*/ 1226554 w 1554975"/>
                    <a:gd name="connsiteY53" fmla="*/ 1006793 h 1010640"/>
                    <a:gd name="connsiteX54" fmla="*/ 1263345 w 1554975"/>
                    <a:gd name="connsiteY54" fmla="*/ 1010640 h 1010640"/>
                    <a:gd name="connsiteX55" fmla="*/ 1274051 w 1554975"/>
                    <a:gd name="connsiteY55" fmla="*/ 1010399 h 1010640"/>
                    <a:gd name="connsiteX56" fmla="*/ 1326498 w 1554975"/>
                    <a:gd name="connsiteY56" fmla="*/ 999571 h 1010640"/>
                    <a:gd name="connsiteX57" fmla="*/ 1370569 w 1554975"/>
                    <a:gd name="connsiteY57" fmla="*/ 977403 h 1010640"/>
                    <a:gd name="connsiteX58" fmla="*/ 1407765 w 1554975"/>
                    <a:gd name="connsiteY58" fmla="*/ 945834 h 1010640"/>
                    <a:gd name="connsiteX59" fmla="*/ 1434947 w 1554975"/>
                    <a:gd name="connsiteY59" fmla="*/ 905586 h 1010640"/>
                    <a:gd name="connsiteX60" fmla="*/ 1448695 w 1554975"/>
                    <a:gd name="connsiteY60" fmla="*/ 859035 h 1010640"/>
                    <a:gd name="connsiteX61" fmla="*/ 1450047 w 1554975"/>
                    <a:gd name="connsiteY61" fmla="*/ 843064 h 1010640"/>
                    <a:gd name="connsiteX62" fmla="*/ 1449789 w 1554975"/>
                    <a:gd name="connsiteY62" fmla="*/ 827413 h 1010640"/>
                    <a:gd name="connsiteX63" fmla="*/ 1447860 w 1554975"/>
                    <a:gd name="connsiteY63" fmla="*/ 812031 h 1010640"/>
                    <a:gd name="connsiteX64" fmla="*/ 1444240 w 1554975"/>
                    <a:gd name="connsiteY64" fmla="*/ 796811 h 1010640"/>
                    <a:gd name="connsiteX65" fmla="*/ 1437386 w 1554975"/>
                    <a:gd name="connsiteY65" fmla="*/ 778306 h 1010640"/>
                    <a:gd name="connsiteX66" fmla="*/ 1425524 w 1554975"/>
                    <a:gd name="connsiteY66" fmla="*/ 754735 h 1010640"/>
                    <a:gd name="connsiteX67" fmla="*/ 1429448 w 1554975"/>
                    <a:gd name="connsiteY67" fmla="*/ 754392 h 1010640"/>
                    <a:gd name="connsiteX68" fmla="*/ 1462897 w 1554975"/>
                    <a:gd name="connsiteY68" fmla="*/ 730148 h 1010640"/>
                    <a:gd name="connsiteX69" fmla="*/ 1468767 w 1554975"/>
                    <a:gd name="connsiteY69" fmla="*/ 639356 h 1010640"/>
                    <a:gd name="connsiteX70" fmla="*/ 1515364 w 1554975"/>
                    <a:gd name="connsiteY70" fmla="*/ 635330 h 1010640"/>
                    <a:gd name="connsiteX71" fmla="*/ 1548818 w 1554975"/>
                    <a:gd name="connsiteY71" fmla="*/ 611091 h 1010640"/>
                    <a:gd name="connsiteX72" fmla="*/ 1554975 w 1554975"/>
                    <a:gd name="connsiteY72" fmla="*/ 513219 h 1010640"/>
                    <a:gd name="connsiteX73" fmla="*/ 1553044 w 1554975"/>
                    <a:gd name="connsiteY73" fmla="*/ 505853 h 1010640"/>
                    <a:gd name="connsiteX74" fmla="*/ 1549361 w 1554975"/>
                    <a:gd name="connsiteY74" fmla="*/ 499414 h 1010640"/>
                    <a:gd name="connsiteX75" fmla="*/ 1547088 w 1554975"/>
                    <a:gd name="connsiteY75" fmla="*/ 494804 h 1010640"/>
                    <a:gd name="connsiteX76" fmla="*/ 1491373 w 1554975"/>
                    <a:gd name="connsiteY76" fmla="*/ 383184 h 1010640"/>
                    <a:gd name="connsiteX77" fmla="*/ 1437906 w 1554975"/>
                    <a:gd name="connsiteY77" fmla="*/ 276021 h 1010640"/>
                    <a:gd name="connsiteX78" fmla="*/ 1435773 w 1554975"/>
                    <a:gd name="connsiteY78" fmla="*/ 270929 h 1010640"/>
                    <a:gd name="connsiteX79" fmla="*/ 1432610 w 1554975"/>
                    <a:gd name="connsiteY79" fmla="*/ 266293 h 1010640"/>
                    <a:gd name="connsiteX80" fmla="*/ 1403845 w 1554975"/>
                    <a:gd name="connsiteY80" fmla="*/ 251498 h 1010640"/>
                    <a:gd name="connsiteX81" fmla="*/ 1360144 w 1554975"/>
                    <a:gd name="connsiteY81" fmla="*/ 164363 h 1010640"/>
                    <a:gd name="connsiteX82" fmla="*/ 1354188 w 1554975"/>
                    <a:gd name="connsiteY82" fmla="*/ 154448 h 1010640"/>
                    <a:gd name="connsiteX83" fmla="*/ 1345711 w 1554975"/>
                    <a:gd name="connsiteY83" fmla="*/ 146681 h 1010640"/>
                    <a:gd name="connsiteX84" fmla="*/ 1335252 w 1554975"/>
                    <a:gd name="connsiteY84" fmla="*/ 141596 h 1010640"/>
                    <a:gd name="connsiteX85" fmla="*/ 1322260 w 1554975"/>
                    <a:gd name="connsiteY85" fmla="*/ 139725 h 1010640"/>
                    <a:gd name="connsiteX86" fmla="*/ 1273124 w 1554975"/>
                    <a:gd name="connsiteY86" fmla="*/ 143891 h 1010640"/>
                    <a:gd name="connsiteX87" fmla="*/ 1217472 w 1554975"/>
                    <a:gd name="connsiteY87" fmla="*/ 32512 h 1010640"/>
                    <a:gd name="connsiteX88" fmla="*/ 1185740 w 1554975"/>
                    <a:gd name="connsiteY88" fmla="*/ 4170 h 1010640"/>
                    <a:gd name="connsiteX89" fmla="*/ 1169339 w 1554975"/>
                    <a:gd name="connsiteY89" fmla="*/ 1612 h 1010640"/>
                    <a:gd name="connsiteX90" fmla="*/ 1150497 w 1554975"/>
                    <a:gd name="connsiteY90" fmla="*/ 4927 h 1010640"/>
                    <a:gd name="connsiteX91" fmla="*/ 1134149 w 1554975"/>
                    <a:gd name="connsiteY91" fmla="*/ 14147 h 1010640"/>
                    <a:gd name="connsiteX92" fmla="*/ 1121642 w 1554975"/>
                    <a:gd name="connsiteY92" fmla="*/ 28187 h 1010640"/>
                    <a:gd name="connsiteX93" fmla="*/ 1114323 w 1554975"/>
                    <a:gd name="connsiteY93" fmla="*/ 45961 h 1010640"/>
                    <a:gd name="connsiteX94" fmla="*/ 1111910 w 1554975"/>
                    <a:gd name="connsiteY94" fmla="*/ 56769 h 1010640"/>
                    <a:gd name="connsiteX95" fmla="*/ 1099070 w 1554975"/>
                    <a:gd name="connsiteY95" fmla="*/ 31267 h 1010640"/>
                    <a:gd name="connsiteX96" fmla="*/ 1071575 w 1554975"/>
                    <a:gd name="connsiteY96" fmla="*/ 4132 h 1010640"/>
                    <a:gd name="connsiteX97" fmla="*/ 1061503 w 1554975"/>
                    <a:gd name="connsiteY97" fmla="*/ 1048 h 1010640"/>
                    <a:gd name="connsiteX98" fmla="*/ 1050798 w 1554975"/>
                    <a:gd name="connsiteY98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5194 w 1554975"/>
                    <a:gd name="connsiteY17" fmla="*/ 68732 h 1010640"/>
                    <a:gd name="connsiteX18" fmla="*/ 515505 w 1554975"/>
                    <a:gd name="connsiteY18" fmla="*/ 103759 h 1010640"/>
                    <a:gd name="connsiteX19" fmla="*/ 469860 w 1554975"/>
                    <a:gd name="connsiteY19" fmla="*/ 109283 h 1010640"/>
                    <a:gd name="connsiteX20" fmla="*/ 351090 w 1554975"/>
                    <a:gd name="connsiteY20" fmla="*/ 118276 h 1010640"/>
                    <a:gd name="connsiteX21" fmla="*/ 330330 w 1554975"/>
                    <a:gd name="connsiteY21" fmla="*/ 136163 h 1010640"/>
                    <a:gd name="connsiteX22" fmla="*/ 331812 w 1554975"/>
                    <a:gd name="connsiteY22" fmla="*/ 363296 h 1010640"/>
                    <a:gd name="connsiteX23" fmla="*/ 328434 w 1554975"/>
                    <a:gd name="connsiteY23" fmla="*/ 356755 h 1010640"/>
                    <a:gd name="connsiteX24" fmla="*/ 289318 w 1554975"/>
                    <a:gd name="connsiteY24" fmla="*/ 332524 h 1010640"/>
                    <a:gd name="connsiteX25" fmla="*/ 48552 w 1554975"/>
                    <a:gd name="connsiteY25" fmla="*/ 353377 h 1010640"/>
                    <a:gd name="connsiteX26" fmla="*/ 15090 w 1554975"/>
                    <a:gd name="connsiteY26" fmla="*/ 377626 h 1010640"/>
                    <a:gd name="connsiteX27" fmla="*/ 0 w 1554975"/>
                    <a:gd name="connsiteY27" fmla="*/ 728040 h 1010640"/>
                    <a:gd name="connsiteX28" fmla="*/ 1917 w 1554975"/>
                    <a:gd name="connsiteY28" fmla="*/ 735393 h 1010640"/>
                    <a:gd name="connsiteX29" fmla="*/ 5600 w 1554975"/>
                    <a:gd name="connsiteY29" fmla="*/ 741832 h 1010640"/>
                    <a:gd name="connsiteX30" fmla="*/ 72466 w 1554975"/>
                    <a:gd name="connsiteY30" fmla="*/ 875792 h 1010640"/>
                    <a:gd name="connsiteX31" fmla="*/ 117017 w 1554975"/>
                    <a:gd name="connsiteY31" fmla="*/ 965085 h 1010640"/>
                    <a:gd name="connsiteX32" fmla="*/ 119151 w 1554975"/>
                    <a:gd name="connsiteY32" fmla="*/ 970178 h 1010640"/>
                    <a:gd name="connsiteX33" fmla="*/ 122326 w 1554975"/>
                    <a:gd name="connsiteY33" fmla="*/ 974813 h 1010640"/>
                    <a:gd name="connsiteX34" fmla="*/ 156324 w 1554975"/>
                    <a:gd name="connsiteY34" fmla="*/ 989723 h 1010640"/>
                    <a:gd name="connsiteX35" fmla="*/ 438619 w 1554975"/>
                    <a:gd name="connsiteY35" fmla="*/ 965250 h 1010640"/>
                    <a:gd name="connsiteX36" fmla="*/ 442988 w 1554975"/>
                    <a:gd name="connsiteY36" fmla="*/ 964120 h 1010640"/>
                    <a:gd name="connsiteX37" fmla="*/ 446976 w 1554975"/>
                    <a:gd name="connsiteY37" fmla="*/ 962329 h 1010640"/>
                    <a:gd name="connsiteX38" fmla="*/ 452843 w 1554975"/>
                    <a:gd name="connsiteY38" fmla="*/ 966626 h 1010640"/>
                    <a:gd name="connsiteX39" fmla="*/ 459336 w 1554975"/>
                    <a:gd name="connsiteY39" fmla="*/ 969776 h 1010640"/>
                    <a:gd name="connsiteX40" fmla="*/ 466282 w 1554975"/>
                    <a:gd name="connsiteY40" fmla="*/ 971714 h 1010640"/>
                    <a:gd name="connsiteX41" fmla="*/ 475818 w 1554975"/>
                    <a:gd name="connsiteY41" fmla="*/ 972337 h 1010640"/>
                    <a:gd name="connsiteX42" fmla="*/ 561251 w 1554975"/>
                    <a:gd name="connsiteY42" fmla="*/ 964946 h 1010640"/>
                    <a:gd name="connsiteX43" fmla="*/ 594710 w 1554975"/>
                    <a:gd name="connsiteY43" fmla="*/ 940701 h 1010640"/>
                    <a:gd name="connsiteX44" fmla="*/ 598754 w 1554975"/>
                    <a:gd name="connsiteY44" fmla="*/ 901865 h 1010640"/>
                    <a:gd name="connsiteX45" fmla="*/ 602716 w 1554975"/>
                    <a:gd name="connsiteY45" fmla="*/ 902347 h 1010640"/>
                    <a:gd name="connsiteX46" fmla="*/ 1037755 w 1554975"/>
                    <a:gd name="connsiteY46" fmla="*/ 865022 h 1010640"/>
                    <a:gd name="connsiteX47" fmla="*/ 1070160 w 1554975"/>
                    <a:gd name="connsiteY47" fmla="*/ 843042 h 1010640"/>
                    <a:gd name="connsiteX48" fmla="*/ 1074127 w 1554975"/>
                    <a:gd name="connsiteY48" fmla="*/ 829919 h 1010640"/>
                    <a:gd name="connsiteX49" fmla="*/ 1123810 w 1554975"/>
                    <a:gd name="connsiteY49" fmla="*/ 928992 h 1010640"/>
                    <a:gd name="connsiteX50" fmla="*/ 1149145 w 1554975"/>
                    <a:gd name="connsiteY50" fmla="*/ 965053 h 1010640"/>
                    <a:gd name="connsiteX51" fmla="*/ 1185422 w 1554975"/>
                    <a:gd name="connsiteY51" fmla="*/ 991879 h 1010640"/>
                    <a:gd name="connsiteX52" fmla="*/ 1226554 w 1554975"/>
                    <a:gd name="connsiteY52" fmla="*/ 1006793 h 1010640"/>
                    <a:gd name="connsiteX53" fmla="*/ 1263345 w 1554975"/>
                    <a:gd name="connsiteY53" fmla="*/ 1010640 h 1010640"/>
                    <a:gd name="connsiteX54" fmla="*/ 1274051 w 1554975"/>
                    <a:gd name="connsiteY54" fmla="*/ 1010399 h 1010640"/>
                    <a:gd name="connsiteX55" fmla="*/ 1326498 w 1554975"/>
                    <a:gd name="connsiteY55" fmla="*/ 999571 h 1010640"/>
                    <a:gd name="connsiteX56" fmla="*/ 1370569 w 1554975"/>
                    <a:gd name="connsiteY56" fmla="*/ 977403 h 1010640"/>
                    <a:gd name="connsiteX57" fmla="*/ 1407765 w 1554975"/>
                    <a:gd name="connsiteY57" fmla="*/ 945834 h 1010640"/>
                    <a:gd name="connsiteX58" fmla="*/ 1434947 w 1554975"/>
                    <a:gd name="connsiteY58" fmla="*/ 905586 h 1010640"/>
                    <a:gd name="connsiteX59" fmla="*/ 1448695 w 1554975"/>
                    <a:gd name="connsiteY59" fmla="*/ 859035 h 1010640"/>
                    <a:gd name="connsiteX60" fmla="*/ 1450047 w 1554975"/>
                    <a:gd name="connsiteY60" fmla="*/ 843064 h 1010640"/>
                    <a:gd name="connsiteX61" fmla="*/ 1449789 w 1554975"/>
                    <a:gd name="connsiteY61" fmla="*/ 827413 h 1010640"/>
                    <a:gd name="connsiteX62" fmla="*/ 1447860 w 1554975"/>
                    <a:gd name="connsiteY62" fmla="*/ 812031 h 1010640"/>
                    <a:gd name="connsiteX63" fmla="*/ 1444240 w 1554975"/>
                    <a:gd name="connsiteY63" fmla="*/ 796811 h 1010640"/>
                    <a:gd name="connsiteX64" fmla="*/ 1437386 w 1554975"/>
                    <a:gd name="connsiteY64" fmla="*/ 778306 h 1010640"/>
                    <a:gd name="connsiteX65" fmla="*/ 1425524 w 1554975"/>
                    <a:gd name="connsiteY65" fmla="*/ 754735 h 1010640"/>
                    <a:gd name="connsiteX66" fmla="*/ 1429448 w 1554975"/>
                    <a:gd name="connsiteY66" fmla="*/ 754392 h 1010640"/>
                    <a:gd name="connsiteX67" fmla="*/ 1462897 w 1554975"/>
                    <a:gd name="connsiteY67" fmla="*/ 730148 h 1010640"/>
                    <a:gd name="connsiteX68" fmla="*/ 1468767 w 1554975"/>
                    <a:gd name="connsiteY68" fmla="*/ 639356 h 1010640"/>
                    <a:gd name="connsiteX69" fmla="*/ 1515364 w 1554975"/>
                    <a:gd name="connsiteY69" fmla="*/ 635330 h 1010640"/>
                    <a:gd name="connsiteX70" fmla="*/ 1548818 w 1554975"/>
                    <a:gd name="connsiteY70" fmla="*/ 611091 h 1010640"/>
                    <a:gd name="connsiteX71" fmla="*/ 1554975 w 1554975"/>
                    <a:gd name="connsiteY71" fmla="*/ 513219 h 1010640"/>
                    <a:gd name="connsiteX72" fmla="*/ 1553044 w 1554975"/>
                    <a:gd name="connsiteY72" fmla="*/ 505853 h 1010640"/>
                    <a:gd name="connsiteX73" fmla="*/ 1549361 w 1554975"/>
                    <a:gd name="connsiteY73" fmla="*/ 499414 h 1010640"/>
                    <a:gd name="connsiteX74" fmla="*/ 1547088 w 1554975"/>
                    <a:gd name="connsiteY74" fmla="*/ 494804 h 1010640"/>
                    <a:gd name="connsiteX75" fmla="*/ 1491373 w 1554975"/>
                    <a:gd name="connsiteY75" fmla="*/ 383184 h 1010640"/>
                    <a:gd name="connsiteX76" fmla="*/ 1437906 w 1554975"/>
                    <a:gd name="connsiteY76" fmla="*/ 276021 h 1010640"/>
                    <a:gd name="connsiteX77" fmla="*/ 1435773 w 1554975"/>
                    <a:gd name="connsiteY77" fmla="*/ 270929 h 1010640"/>
                    <a:gd name="connsiteX78" fmla="*/ 1432610 w 1554975"/>
                    <a:gd name="connsiteY78" fmla="*/ 266293 h 1010640"/>
                    <a:gd name="connsiteX79" fmla="*/ 1403845 w 1554975"/>
                    <a:gd name="connsiteY79" fmla="*/ 251498 h 1010640"/>
                    <a:gd name="connsiteX80" fmla="*/ 1360144 w 1554975"/>
                    <a:gd name="connsiteY80" fmla="*/ 164363 h 1010640"/>
                    <a:gd name="connsiteX81" fmla="*/ 1354188 w 1554975"/>
                    <a:gd name="connsiteY81" fmla="*/ 154448 h 1010640"/>
                    <a:gd name="connsiteX82" fmla="*/ 1345711 w 1554975"/>
                    <a:gd name="connsiteY82" fmla="*/ 146681 h 1010640"/>
                    <a:gd name="connsiteX83" fmla="*/ 1335252 w 1554975"/>
                    <a:gd name="connsiteY83" fmla="*/ 141596 h 1010640"/>
                    <a:gd name="connsiteX84" fmla="*/ 1322260 w 1554975"/>
                    <a:gd name="connsiteY84" fmla="*/ 139725 h 1010640"/>
                    <a:gd name="connsiteX85" fmla="*/ 1273124 w 1554975"/>
                    <a:gd name="connsiteY85" fmla="*/ 143891 h 1010640"/>
                    <a:gd name="connsiteX86" fmla="*/ 1217472 w 1554975"/>
                    <a:gd name="connsiteY86" fmla="*/ 32512 h 1010640"/>
                    <a:gd name="connsiteX87" fmla="*/ 1185740 w 1554975"/>
                    <a:gd name="connsiteY87" fmla="*/ 4170 h 1010640"/>
                    <a:gd name="connsiteX88" fmla="*/ 1169339 w 1554975"/>
                    <a:gd name="connsiteY88" fmla="*/ 1612 h 1010640"/>
                    <a:gd name="connsiteX89" fmla="*/ 1150497 w 1554975"/>
                    <a:gd name="connsiteY89" fmla="*/ 4927 h 1010640"/>
                    <a:gd name="connsiteX90" fmla="*/ 1134149 w 1554975"/>
                    <a:gd name="connsiteY90" fmla="*/ 14147 h 1010640"/>
                    <a:gd name="connsiteX91" fmla="*/ 1121642 w 1554975"/>
                    <a:gd name="connsiteY91" fmla="*/ 28187 h 1010640"/>
                    <a:gd name="connsiteX92" fmla="*/ 1114323 w 1554975"/>
                    <a:gd name="connsiteY92" fmla="*/ 45961 h 1010640"/>
                    <a:gd name="connsiteX93" fmla="*/ 1111910 w 1554975"/>
                    <a:gd name="connsiteY93" fmla="*/ 56769 h 1010640"/>
                    <a:gd name="connsiteX94" fmla="*/ 1099070 w 1554975"/>
                    <a:gd name="connsiteY94" fmla="*/ 31267 h 1010640"/>
                    <a:gd name="connsiteX95" fmla="*/ 1071575 w 1554975"/>
                    <a:gd name="connsiteY95" fmla="*/ 4132 h 1010640"/>
                    <a:gd name="connsiteX96" fmla="*/ 1061503 w 1554975"/>
                    <a:gd name="connsiteY96" fmla="*/ 1048 h 1010640"/>
                    <a:gd name="connsiteX97" fmla="*/ 1050798 w 1554975"/>
                    <a:gd name="connsiteY97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5194 w 1554975"/>
                    <a:gd name="connsiteY17" fmla="*/ 68732 h 1010640"/>
                    <a:gd name="connsiteX18" fmla="*/ 469860 w 1554975"/>
                    <a:gd name="connsiteY18" fmla="*/ 109283 h 1010640"/>
                    <a:gd name="connsiteX19" fmla="*/ 351090 w 1554975"/>
                    <a:gd name="connsiteY19" fmla="*/ 118276 h 1010640"/>
                    <a:gd name="connsiteX20" fmla="*/ 330330 w 1554975"/>
                    <a:gd name="connsiteY20" fmla="*/ 136163 h 1010640"/>
                    <a:gd name="connsiteX21" fmla="*/ 331812 w 1554975"/>
                    <a:gd name="connsiteY21" fmla="*/ 363296 h 1010640"/>
                    <a:gd name="connsiteX22" fmla="*/ 328434 w 1554975"/>
                    <a:gd name="connsiteY22" fmla="*/ 356755 h 1010640"/>
                    <a:gd name="connsiteX23" fmla="*/ 289318 w 1554975"/>
                    <a:gd name="connsiteY23" fmla="*/ 332524 h 1010640"/>
                    <a:gd name="connsiteX24" fmla="*/ 48552 w 1554975"/>
                    <a:gd name="connsiteY24" fmla="*/ 353377 h 1010640"/>
                    <a:gd name="connsiteX25" fmla="*/ 15090 w 1554975"/>
                    <a:gd name="connsiteY25" fmla="*/ 377626 h 1010640"/>
                    <a:gd name="connsiteX26" fmla="*/ 0 w 1554975"/>
                    <a:gd name="connsiteY26" fmla="*/ 728040 h 1010640"/>
                    <a:gd name="connsiteX27" fmla="*/ 1917 w 1554975"/>
                    <a:gd name="connsiteY27" fmla="*/ 735393 h 1010640"/>
                    <a:gd name="connsiteX28" fmla="*/ 5600 w 1554975"/>
                    <a:gd name="connsiteY28" fmla="*/ 741832 h 1010640"/>
                    <a:gd name="connsiteX29" fmla="*/ 72466 w 1554975"/>
                    <a:gd name="connsiteY29" fmla="*/ 875792 h 1010640"/>
                    <a:gd name="connsiteX30" fmla="*/ 117017 w 1554975"/>
                    <a:gd name="connsiteY30" fmla="*/ 965085 h 1010640"/>
                    <a:gd name="connsiteX31" fmla="*/ 119151 w 1554975"/>
                    <a:gd name="connsiteY31" fmla="*/ 970178 h 1010640"/>
                    <a:gd name="connsiteX32" fmla="*/ 122326 w 1554975"/>
                    <a:gd name="connsiteY32" fmla="*/ 974813 h 1010640"/>
                    <a:gd name="connsiteX33" fmla="*/ 156324 w 1554975"/>
                    <a:gd name="connsiteY33" fmla="*/ 989723 h 1010640"/>
                    <a:gd name="connsiteX34" fmla="*/ 438619 w 1554975"/>
                    <a:gd name="connsiteY34" fmla="*/ 965250 h 1010640"/>
                    <a:gd name="connsiteX35" fmla="*/ 442988 w 1554975"/>
                    <a:gd name="connsiteY35" fmla="*/ 964120 h 1010640"/>
                    <a:gd name="connsiteX36" fmla="*/ 446976 w 1554975"/>
                    <a:gd name="connsiteY36" fmla="*/ 962329 h 1010640"/>
                    <a:gd name="connsiteX37" fmla="*/ 452843 w 1554975"/>
                    <a:gd name="connsiteY37" fmla="*/ 966626 h 1010640"/>
                    <a:gd name="connsiteX38" fmla="*/ 459336 w 1554975"/>
                    <a:gd name="connsiteY38" fmla="*/ 969776 h 1010640"/>
                    <a:gd name="connsiteX39" fmla="*/ 466282 w 1554975"/>
                    <a:gd name="connsiteY39" fmla="*/ 971714 h 1010640"/>
                    <a:gd name="connsiteX40" fmla="*/ 475818 w 1554975"/>
                    <a:gd name="connsiteY40" fmla="*/ 972337 h 1010640"/>
                    <a:gd name="connsiteX41" fmla="*/ 561251 w 1554975"/>
                    <a:gd name="connsiteY41" fmla="*/ 964946 h 1010640"/>
                    <a:gd name="connsiteX42" fmla="*/ 594710 w 1554975"/>
                    <a:gd name="connsiteY42" fmla="*/ 940701 h 1010640"/>
                    <a:gd name="connsiteX43" fmla="*/ 598754 w 1554975"/>
                    <a:gd name="connsiteY43" fmla="*/ 901865 h 1010640"/>
                    <a:gd name="connsiteX44" fmla="*/ 602716 w 1554975"/>
                    <a:gd name="connsiteY44" fmla="*/ 902347 h 1010640"/>
                    <a:gd name="connsiteX45" fmla="*/ 1037755 w 1554975"/>
                    <a:gd name="connsiteY45" fmla="*/ 865022 h 1010640"/>
                    <a:gd name="connsiteX46" fmla="*/ 1070160 w 1554975"/>
                    <a:gd name="connsiteY46" fmla="*/ 843042 h 1010640"/>
                    <a:gd name="connsiteX47" fmla="*/ 1074127 w 1554975"/>
                    <a:gd name="connsiteY47" fmla="*/ 829919 h 1010640"/>
                    <a:gd name="connsiteX48" fmla="*/ 1123810 w 1554975"/>
                    <a:gd name="connsiteY48" fmla="*/ 928992 h 1010640"/>
                    <a:gd name="connsiteX49" fmla="*/ 1149145 w 1554975"/>
                    <a:gd name="connsiteY49" fmla="*/ 965053 h 1010640"/>
                    <a:gd name="connsiteX50" fmla="*/ 1185422 w 1554975"/>
                    <a:gd name="connsiteY50" fmla="*/ 991879 h 1010640"/>
                    <a:gd name="connsiteX51" fmla="*/ 1226554 w 1554975"/>
                    <a:gd name="connsiteY51" fmla="*/ 1006793 h 1010640"/>
                    <a:gd name="connsiteX52" fmla="*/ 1263345 w 1554975"/>
                    <a:gd name="connsiteY52" fmla="*/ 1010640 h 1010640"/>
                    <a:gd name="connsiteX53" fmla="*/ 1274051 w 1554975"/>
                    <a:gd name="connsiteY53" fmla="*/ 1010399 h 1010640"/>
                    <a:gd name="connsiteX54" fmla="*/ 1326498 w 1554975"/>
                    <a:gd name="connsiteY54" fmla="*/ 999571 h 1010640"/>
                    <a:gd name="connsiteX55" fmla="*/ 1370569 w 1554975"/>
                    <a:gd name="connsiteY55" fmla="*/ 977403 h 1010640"/>
                    <a:gd name="connsiteX56" fmla="*/ 1407765 w 1554975"/>
                    <a:gd name="connsiteY56" fmla="*/ 945834 h 1010640"/>
                    <a:gd name="connsiteX57" fmla="*/ 1434947 w 1554975"/>
                    <a:gd name="connsiteY57" fmla="*/ 905586 h 1010640"/>
                    <a:gd name="connsiteX58" fmla="*/ 1448695 w 1554975"/>
                    <a:gd name="connsiteY58" fmla="*/ 859035 h 1010640"/>
                    <a:gd name="connsiteX59" fmla="*/ 1450047 w 1554975"/>
                    <a:gd name="connsiteY59" fmla="*/ 843064 h 1010640"/>
                    <a:gd name="connsiteX60" fmla="*/ 1449789 w 1554975"/>
                    <a:gd name="connsiteY60" fmla="*/ 827413 h 1010640"/>
                    <a:gd name="connsiteX61" fmla="*/ 1447860 w 1554975"/>
                    <a:gd name="connsiteY61" fmla="*/ 812031 h 1010640"/>
                    <a:gd name="connsiteX62" fmla="*/ 1444240 w 1554975"/>
                    <a:gd name="connsiteY62" fmla="*/ 796811 h 1010640"/>
                    <a:gd name="connsiteX63" fmla="*/ 1437386 w 1554975"/>
                    <a:gd name="connsiteY63" fmla="*/ 778306 h 1010640"/>
                    <a:gd name="connsiteX64" fmla="*/ 1425524 w 1554975"/>
                    <a:gd name="connsiteY64" fmla="*/ 754735 h 1010640"/>
                    <a:gd name="connsiteX65" fmla="*/ 1429448 w 1554975"/>
                    <a:gd name="connsiteY65" fmla="*/ 754392 h 1010640"/>
                    <a:gd name="connsiteX66" fmla="*/ 1462897 w 1554975"/>
                    <a:gd name="connsiteY66" fmla="*/ 730148 h 1010640"/>
                    <a:gd name="connsiteX67" fmla="*/ 1468767 w 1554975"/>
                    <a:gd name="connsiteY67" fmla="*/ 639356 h 1010640"/>
                    <a:gd name="connsiteX68" fmla="*/ 1515364 w 1554975"/>
                    <a:gd name="connsiteY68" fmla="*/ 635330 h 1010640"/>
                    <a:gd name="connsiteX69" fmla="*/ 1548818 w 1554975"/>
                    <a:gd name="connsiteY69" fmla="*/ 611091 h 1010640"/>
                    <a:gd name="connsiteX70" fmla="*/ 1554975 w 1554975"/>
                    <a:gd name="connsiteY70" fmla="*/ 513219 h 1010640"/>
                    <a:gd name="connsiteX71" fmla="*/ 1553044 w 1554975"/>
                    <a:gd name="connsiteY71" fmla="*/ 505853 h 1010640"/>
                    <a:gd name="connsiteX72" fmla="*/ 1549361 w 1554975"/>
                    <a:gd name="connsiteY72" fmla="*/ 499414 h 1010640"/>
                    <a:gd name="connsiteX73" fmla="*/ 1547088 w 1554975"/>
                    <a:gd name="connsiteY73" fmla="*/ 494804 h 1010640"/>
                    <a:gd name="connsiteX74" fmla="*/ 1491373 w 1554975"/>
                    <a:gd name="connsiteY74" fmla="*/ 383184 h 1010640"/>
                    <a:gd name="connsiteX75" fmla="*/ 1437906 w 1554975"/>
                    <a:gd name="connsiteY75" fmla="*/ 276021 h 1010640"/>
                    <a:gd name="connsiteX76" fmla="*/ 1435773 w 1554975"/>
                    <a:gd name="connsiteY76" fmla="*/ 270929 h 1010640"/>
                    <a:gd name="connsiteX77" fmla="*/ 1432610 w 1554975"/>
                    <a:gd name="connsiteY77" fmla="*/ 266293 h 1010640"/>
                    <a:gd name="connsiteX78" fmla="*/ 1403845 w 1554975"/>
                    <a:gd name="connsiteY78" fmla="*/ 251498 h 1010640"/>
                    <a:gd name="connsiteX79" fmla="*/ 1360144 w 1554975"/>
                    <a:gd name="connsiteY79" fmla="*/ 164363 h 1010640"/>
                    <a:gd name="connsiteX80" fmla="*/ 1354188 w 1554975"/>
                    <a:gd name="connsiteY80" fmla="*/ 154448 h 1010640"/>
                    <a:gd name="connsiteX81" fmla="*/ 1345711 w 1554975"/>
                    <a:gd name="connsiteY81" fmla="*/ 146681 h 1010640"/>
                    <a:gd name="connsiteX82" fmla="*/ 1335252 w 1554975"/>
                    <a:gd name="connsiteY82" fmla="*/ 141596 h 1010640"/>
                    <a:gd name="connsiteX83" fmla="*/ 1322260 w 1554975"/>
                    <a:gd name="connsiteY83" fmla="*/ 139725 h 1010640"/>
                    <a:gd name="connsiteX84" fmla="*/ 1273124 w 1554975"/>
                    <a:gd name="connsiteY84" fmla="*/ 143891 h 1010640"/>
                    <a:gd name="connsiteX85" fmla="*/ 1217472 w 1554975"/>
                    <a:gd name="connsiteY85" fmla="*/ 32512 h 1010640"/>
                    <a:gd name="connsiteX86" fmla="*/ 1185740 w 1554975"/>
                    <a:gd name="connsiteY86" fmla="*/ 4170 h 1010640"/>
                    <a:gd name="connsiteX87" fmla="*/ 1169339 w 1554975"/>
                    <a:gd name="connsiteY87" fmla="*/ 1612 h 1010640"/>
                    <a:gd name="connsiteX88" fmla="*/ 1150497 w 1554975"/>
                    <a:gd name="connsiteY88" fmla="*/ 4927 h 1010640"/>
                    <a:gd name="connsiteX89" fmla="*/ 1134149 w 1554975"/>
                    <a:gd name="connsiteY89" fmla="*/ 14147 h 1010640"/>
                    <a:gd name="connsiteX90" fmla="*/ 1121642 w 1554975"/>
                    <a:gd name="connsiteY90" fmla="*/ 28187 h 1010640"/>
                    <a:gd name="connsiteX91" fmla="*/ 1114323 w 1554975"/>
                    <a:gd name="connsiteY91" fmla="*/ 45961 h 1010640"/>
                    <a:gd name="connsiteX92" fmla="*/ 1111910 w 1554975"/>
                    <a:gd name="connsiteY92" fmla="*/ 56769 h 1010640"/>
                    <a:gd name="connsiteX93" fmla="*/ 1099070 w 1554975"/>
                    <a:gd name="connsiteY93" fmla="*/ 31267 h 1010640"/>
                    <a:gd name="connsiteX94" fmla="*/ 1071575 w 1554975"/>
                    <a:gd name="connsiteY94" fmla="*/ 4132 h 1010640"/>
                    <a:gd name="connsiteX95" fmla="*/ 1061503 w 1554975"/>
                    <a:gd name="connsiteY95" fmla="*/ 1048 h 1010640"/>
                    <a:gd name="connsiteX96" fmla="*/ 1050798 w 1554975"/>
                    <a:gd name="connsiteY96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5194 w 1554975"/>
                    <a:gd name="connsiteY17" fmla="*/ 68732 h 1010640"/>
                    <a:gd name="connsiteX18" fmla="*/ 351090 w 1554975"/>
                    <a:gd name="connsiteY18" fmla="*/ 118276 h 1010640"/>
                    <a:gd name="connsiteX19" fmla="*/ 330330 w 1554975"/>
                    <a:gd name="connsiteY19" fmla="*/ 136163 h 1010640"/>
                    <a:gd name="connsiteX20" fmla="*/ 331812 w 1554975"/>
                    <a:gd name="connsiteY20" fmla="*/ 363296 h 1010640"/>
                    <a:gd name="connsiteX21" fmla="*/ 328434 w 1554975"/>
                    <a:gd name="connsiteY21" fmla="*/ 356755 h 1010640"/>
                    <a:gd name="connsiteX22" fmla="*/ 289318 w 1554975"/>
                    <a:gd name="connsiteY22" fmla="*/ 332524 h 1010640"/>
                    <a:gd name="connsiteX23" fmla="*/ 48552 w 1554975"/>
                    <a:gd name="connsiteY23" fmla="*/ 353377 h 1010640"/>
                    <a:gd name="connsiteX24" fmla="*/ 15090 w 1554975"/>
                    <a:gd name="connsiteY24" fmla="*/ 377626 h 1010640"/>
                    <a:gd name="connsiteX25" fmla="*/ 0 w 1554975"/>
                    <a:gd name="connsiteY25" fmla="*/ 728040 h 1010640"/>
                    <a:gd name="connsiteX26" fmla="*/ 1917 w 1554975"/>
                    <a:gd name="connsiteY26" fmla="*/ 735393 h 1010640"/>
                    <a:gd name="connsiteX27" fmla="*/ 5600 w 1554975"/>
                    <a:gd name="connsiteY27" fmla="*/ 741832 h 1010640"/>
                    <a:gd name="connsiteX28" fmla="*/ 72466 w 1554975"/>
                    <a:gd name="connsiteY28" fmla="*/ 875792 h 1010640"/>
                    <a:gd name="connsiteX29" fmla="*/ 117017 w 1554975"/>
                    <a:gd name="connsiteY29" fmla="*/ 965085 h 1010640"/>
                    <a:gd name="connsiteX30" fmla="*/ 119151 w 1554975"/>
                    <a:gd name="connsiteY30" fmla="*/ 970178 h 1010640"/>
                    <a:gd name="connsiteX31" fmla="*/ 122326 w 1554975"/>
                    <a:gd name="connsiteY31" fmla="*/ 974813 h 1010640"/>
                    <a:gd name="connsiteX32" fmla="*/ 156324 w 1554975"/>
                    <a:gd name="connsiteY32" fmla="*/ 989723 h 1010640"/>
                    <a:gd name="connsiteX33" fmla="*/ 438619 w 1554975"/>
                    <a:gd name="connsiteY33" fmla="*/ 965250 h 1010640"/>
                    <a:gd name="connsiteX34" fmla="*/ 442988 w 1554975"/>
                    <a:gd name="connsiteY34" fmla="*/ 964120 h 1010640"/>
                    <a:gd name="connsiteX35" fmla="*/ 446976 w 1554975"/>
                    <a:gd name="connsiteY35" fmla="*/ 962329 h 1010640"/>
                    <a:gd name="connsiteX36" fmla="*/ 452843 w 1554975"/>
                    <a:gd name="connsiteY36" fmla="*/ 966626 h 1010640"/>
                    <a:gd name="connsiteX37" fmla="*/ 459336 w 1554975"/>
                    <a:gd name="connsiteY37" fmla="*/ 969776 h 1010640"/>
                    <a:gd name="connsiteX38" fmla="*/ 466282 w 1554975"/>
                    <a:gd name="connsiteY38" fmla="*/ 971714 h 1010640"/>
                    <a:gd name="connsiteX39" fmla="*/ 475818 w 1554975"/>
                    <a:gd name="connsiteY39" fmla="*/ 972337 h 1010640"/>
                    <a:gd name="connsiteX40" fmla="*/ 561251 w 1554975"/>
                    <a:gd name="connsiteY40" fmla="*/ 964946 h 1010640"/>
                    <a:gd name="connsiteX41" fmla="*/ 594710 w 1554975"/>
                    <a:gd name="connsiteY41" fmla="*/ 940701 h 1010640"/>
                    <a:gd name="connsiteX42" fmla="*/ 598754 w 1554975"/>
                    <a:gd name="connsiteY42" fmla="*/ 901865 h 1010640"/>
                    <a:gd name="connsiteX43" fmla="*/ 602716 w 1554975"/>
                    <a:gd name="connsiteY43" fmla="*/ 902347 h 1010640"/>
                    <a:gd name="connsiteX44" fmla="*/ 1037755 w 1554975"/>
                    <a:gd name="connsiteY44" fmla="*/ 865022 h 1010640"/>
                    <a:gd name="connsiteX45" fmla="*/ 1070160 w 1554975"/>
                    <a:gd name="connsiteY45" fmla="*/ 843042 h 1010640"/>
                    <a:gd name="connsiteX46" fmla="*/ 1074127 w 1554975"/>
                    <a:gd name="connsiteY46" fmla="*/ 829919 h 1010640"/>
                    <a:gd name="connsiteX47" fmla="*/ 1123810 w 1554975"/>
                    <a:gd name="connsiteY47" fmla="*/ 928992 h 1010640"/>
                    <a:gd name="connsiteX48" fmla="*/ 1149145 w 1554975"/>
                    <a:gd name="connsiteY48" fmla="*/ 965053 h 1010640"/>
                    <a:gd name="connsiteX49" fmla="*/ 1185422 w 1554975"/>
                    <a:gd name="connsiteY49" fmla="*/ 991879 h 1010640"/>
                    <a:gd name="connsiteX50" fmla="*/ 1226554 w 1554975"/>
                    <a:gd name="connsiteY50" fmla="*/ 1006793 h 1010640"/>
                    <a:gd name="connsiteX51" fmla="*/ 1263345 w 1554975"/>
                    <a:gd name="connsiteY51" fmla="*/ 1010640 h 1010640"/>
                    <a:gd name="connsiteX52" fmla="*/ 1274051 w 1554975"/>
                    <a:gd name="connsiteY52" fmla="*/ 1010399 h 1010640"/>
                    <a:gd name="connsiteX53" fmla="*/ 1326498 w 1554975"/>
                    <a:gd name="connsiteY53" fmla="*/ 999571 h 1010640"/>
                    <a:gd name="connsiteX54" fmla="*/ 1370569 w 1554975"/>
                    <a:gd name="connsiteY54" fmla="*/ 977403 h 1010640"/>
                    <a:gd name="connsiteX55" fmla="*/ 1407765 w 1554975"/>
                    <a:gd name="connsiteY55" fmla="*/ 945834 h 1010640"/>
                    <a:gd name="connsiteX56" fmla="*/ 1434947 w 1554975"/>
                    <a:gd name="connsiteY56" fmla="*/ 905586 h 1010640"/>
                    <a:gd name="connsiteX57" fmla="*/ 1448695 w 1554975"/>
                    <a:gd name="connsiteY57" fmla="*/ 859035 h 1010640"/>
                    <a:gd name="connsiteX58" fmla="*/ 1450047 w 1554975"/>
                    <a:gd name="connsiteY58" fmla="*/ 843064 h 1010640"/>
                    <a:gd name="connsiteX59" fmla="*/ 1449789 w 1554975"/>
                    <a:gd name="connsiteY59" fmla="*/ 827413 h 1010640"/>
                    <a:gd name="connsiteX60" fmla="*/ 1447860 w 1554975"/>
                    <a:gd name="connsiteY60" fmla="*/ 812031 h 1010640"/>
                    <a:gd name="connsiteX61" fmla="*/ 1444240 w 1554975"/>
                    <a:gd name="connsiteY61" fmla="*/ 796811 h 1010640"/>
                    <a:gd name="connsiteX62" fmla="*/ 1437386 w 1554975"/>
                    <a:gd name="connsiteY62" fmla="*/ 778306 h 1010640"/>
                    <a:gd name="connsiteX63" fmla="*/ 1425524 w 1554975"/>
                    <a:gd name="connsiteY63" fmla="*/ 754735 h 1010640"/>
                    <a:gd name="connsiteX64" fmla="*/ 1429448 w 1554975"/>
                    <a:gd name="connsiteY64" fmla="*/ 754392 h 1010640"/>
                    <a:gd name="connsiteX65" fmla="*/ 1462897 w 1554975"/>
                    <a:gd name="connsiteY65" fmla="*/ 730148 h 1010640"/>
                    <a:gd name="connsiteX66" fmla="*/ 1468767 w 1554975"/>
                    <a:gd name="connsiteY66" fmla="*/ 639356 h 1010640"/>
                    <a:gd name="connsiteX67" fmla="*/ 1515364 w 1554975"/>
                    <a:gd name="connsiteY67" fmla="*/ 635330 h 1010640"/>
                    <a:gd name="connsiteX68" fmla="*/ 1548818 w 1554975"/>
                    <a:gd name="connsiteY68" fmla="*/ 611091 h 1010640"/>
                    <a:gd name="connsiteX69" fmla="*/ 1554975 w 1554975"/>
                    <a:gd name="connsiteY69" fmla="*/ 513219 h 1010640"/>
                    <a:gd name="connsiteX70" fmla="*/ 1553044 w 1554975"/>
                    <a:gd name="connsiteY70" fmla="*/ 505853 h 1010640"/>
                    <a:gd name="connsiteX71" fmla="*/ 1549361 w 1554975"/>
                    <a:gd name="connsiteY71" fmla="*/ 499414 h 1010640"/>
                    <a:gd name="connsiteX72" fmla="*/ 1547088 w 1554975"/>
                    <a:gd name="connsiteY72" fmla="*/ 494804 h 1010640"/>
                    <a:gd name="connsiteX73" fmla="*/ 1491373 w 1554975"/>
                    <a:gd name="connsiteY73" fmla="*/ 383184 h 1010640"/>
                    <a:gd name="connsiteX74" fmla="*/ 1437906 w 1554975"/>
                    <a:gd name="connsiteY74" fmla="*/ 276021 h 1010640"/>
                    <a:gd name="connsiteX75" fmla="*/ 1435773 w 1554975"/>
                    <a:gd name="connsiteY75" fmla="*/ 270929 h 1010640"/>
                    <a:gd name="connsiteX76" fmla="*/ 1432610 w 1554975"/>
                    <a:gd name="connsiteY76" fmla="*/ 266293 h 1010640"/>
                    <a:gd name="connsiteX77" fmla="*/ 1403845 w 1554975"/>
                    <a:gd name="connsiteY77" fmla="*/ 251498 h 1010640"/>
                    <a:gd name="connsiteX78" fmla="*/ 1360144 w 1554975"/>
                    <a:gd name="connsiteY78" fmla="*/ 164363 h 1010640"/>
                    <a:gd name="connsiteX79" fmla="*/ 1354188 w 1554975"/>
                    <a:gd name="connsiteY79" fmla="*/ 154448 h 1010640"/>
                    <a:gd name="connsiteX80" fmla="*/ 1345711 w 1554975"/>
                    <a:gd name="connsiteY80" fmla="*/ 146681 h 1010640"/>
                    <a:gd name="connsiteX81" fmla="*/ 1335252 w 1554975"/>
                    <a:gd name="connsiteY81" fmla="*/ 141596 h 1010640"/>
                    <a:gd name="connsiteX82" fmla="*/ 1322260 w 1554975"/>
                    <a:gd name="connsiteY82" fmla="*/ 139725 h 1010640"/>
                    <a:gd name="connsiteX83" fmla="*/ 1273124 w 1554975"/>
                    <a:gd name="connsiteY83" fmla="*/ 143891 h 1010640"/>
                    <a:gd name="connsiteX84" fmla="*/ 1217472 w 1554975"/>
                    <a:gd name="connsiteY84" fmla="*/ 32512 h 1010640"/>
                    <a:gd name="connsiteX85" fmla="*/ 1185740 w 1554975"/>
                    <a:gd name="connsiteY85" fmla="*/ 4170 h 1010640"/>
                    <a:gd name="connsiteX86" fmla="*/ 1169339 w 1554975"/>
                    <a:gd name="connsiteY86" fmla="*/ 1612 h 1010640"/>
                    <a:gd name="connsiteX87" fmla="*/ 1150497 w 1554975"/>
                    <a:gd name="connsiteY87" fmla="*/ 4927 h 1010640"/>
                    <a:gd name="connsiteX88" fmla="*/ 1134149 w 1554975"/>
                    <a:gd name="connsiteY88" fmla="*/ 14147 h 1010640"/>
                    <a:gd name="connsiteX89" fmla="*/ 1121642 w 1554975"/>
                    <a:gd name="connsiteY89" fmla="*/ 28187 h 1010640"/>
                    <a:gd name="connsiteX90" fmla="*/ 1114323 w 1554975"/>
                    <a:gd name="connsiteY90" fmla="*/ 45961 h 1010640"/>
                    <a:gd name="connsiteX91" fmla="*/ 1111910 w 1554975"/>
                    <a:gd name="connsiteY91" fmla="*/ 56769 h 1010640"/>
                    <a:gd name="connsiteX92" fmla="*/ 1099070 w 1554975"/>
                    <a:gd name="connsiteY92" fmla="*/ 31267 h 1010640"/>
                    <a:gd name="connsiteX93" fmla="*/ 1071575 w 1554975"/>
                    <a:gd name="connsiteY93" fmla="*/ 4132 h 1010640"/>
                    <a:gd name="connsiteX94" fmla="*/ 1061503 w 1554975"/>
                    <a:gd name="connsiteY94" fmla="*/ 1048 h 1010640"/>
                    <a:gd name="connsiteX95" fmla="*/ 1050798 w 1554975"/>
                    <a:gd name="connsiteY95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45832 w 1554975"/>
                    <a:gd name="connsiteY17" fmla="*/ 83019 h 1010640"/>
                    <a:gd name="connsiteX18" fmla="*/ 351090 w 1554975"/>
                    <a:gd name="connsiteY18" fmla="*/ 118276 h 1010640"/>
                    <a:gd name="connsiteX19" fmla="*/ 330330 w 1554975"/>
                    <a:gd name="connsiteY19" fmla="*/ 136163 h 1010640"/>
                    <a:gd name="connsiteX20" fmla="*/ 331812 w 1554975"/>
                    <a:gd name="connsiteY20" fmla="*/ 363296 h 1010640"/>
                    <a:gd name="connsiteX21" fmla="*/ 328434 w 1554975"/>
                    <a:gd name="connsiteY21" fmla="*/ 356755 h 1010640"/>
                    <a:gd name="connsiteX22" fmla="*/ 289318 w 1554975"/>
                    <a:gd name="connsiteY22" fmla="*/ 332524 h 1010640"/>
                    <a:gd name="connsiteX23" fmla="*/ 48552 w 1554975"/>
                    <a:gd name="connsiteY23" fmla="*/ 353377 h 1010640"/>
                    <a:gd name="connsiteX24" fmla="*/ 15090 w 1554975"/>
                    <a:gd name="connsiteY24" fmla="*/ 377626 h 1010640"/>
                    <a:gd name="connsiteX25" fmla="*/ 0 w 1554975"/>
                    <a:gd name="connsiteY25" fmla="*/ 728040 h 1010640"/>
                    <a:gd name="connsiteX26" fmla="*/ 1917 w 1554975"/>
                    <a:gd name="connsiteY26" fmla="*/ 735393 h 1010640"/>
                    <a:gd name="connsiteX27" fmla="*/ 5600 w 1554975"/>
                    <a:gd name="connsiteY27" fmla="*/ 741832 h 1010640"/>
                    <a:gd name="connsiteX28" fmla="*/ 72466 w 1554975"/>
                    <a:gd name="connsiteY28" fmla="*/ 875792 h 1010640"/>
                    <a:gd name="connsiteX29" fmla="*/ 117017 w 1554975"/>
                    <a:gd name="connsiteY29" fmla="*/ 965085 h 1010640"/>
                    <a:gd name="connsiteX30" fmla="*/ 119151 w 1554975"/>
                    <a:gd name="connsiteY30" fmla="*/ 970178 h 1010640"/>
                    <a:gd name="connsiteX31" fmla="*/ 122326 w 1554975"/>
                    <a:gd name="connsiteY31" fmla="*/ 974813 h 1010640"/>
                    <a:gd name="connsiteX32" fmla="*/ 156324 w 1554975"/>
                    <a:gd name="connsiteY32" fmla="*/ 989723 h 1010640"/>
                    <a:gd name="connsiteX33" fmla="*/ 438619 w 1554975"/>
                    <a:gd name="connsiteY33" fmla="*/ 965250 h 1010640"/>
                    <a:gd name="connsiteX34" fmla="*/ 442988 w 1554975"/>
                    <a:gd name="connsiteY34" fmla="*/ 964120 h 1010640"/>
                    <a:gd name="connsiteX35" fmla="*/ 446976 w 1554975"/>
                    <a:gd name="connsiteY35" fmla="*/ 962329 h 1010640"/>
                    <a:gd name="connsiteX36" fmla="*/ 452843 w 1554975"/>
                    <a:gd name="connsiteY36" fmla="*/ 966626 h 1010640"/>
                    <a:gd name="connsiteX37" fmla="*/ 459336 w 1554975"/>
                    <a:gd name="connsiteY37" fmla="*/ 969776 h 1010640"/>
                    <a:gd name="connsiteX38" fmla="*/ 466282 w 1554975"/>
                    <a:gd name="connsiteY38" fmla="*/ 971714 h 1010640"/>
                    <a:gd name="connsiteX39" fmla="*/ 475818 w 1554975"/>
                    <a:gd name="connsiteY39" fmla="*/ 972337 h 1010640"/>
                    <a:gd name="connsiteX40" fmla="*/ 561251 w 1554975"/>
                    <a:gd name="connsiteY40" fmla="*/ 964946 h 1010640"/>
                    <a:gd name="connsiteX41" fmla="*/ 594710 w 1554975"/>
                    <a:gd name="connsiteY41" fmla="*/ 940701 h 1010640"/>
                    <a:gd name="connsiteX42" fmla="*/ 598754 w 1554975"/>
                    <a:gd name="connsiteY42" fmla="*/ 901865 h 1010640"/>
                    <a:gd name="connsiteX43" fmla="*/ 602716 w 1554975"/>
                    <a:gd name="connsiteY43" fmla="*/ 902347 h 1010640"/>
                    <a:gd name="connsiteX44" fmla="*/ 1037755 w 1554975"/>
                    <a:gd name="connsiteY44" fmla="*/ 865022 h 1010640"/>
                    <a:gd name="connsiteX45" fmla="*/ 1070160 w 1554975"/>
                    <a:gd name="connsiteY45" fmla="*/ 843042 h 1010640"/>
                    <a:gd name="connsiteX46" fmla="*/ 1074127 w 1554975"/>
                    <a:gd name="connsiteY46" fmla="*/ 829919 h 1010640"/>
                    <a:gd name="connsiteX47" fmla="*/ 1123810 w 1554975"/>
                    <a:gd name="connsiteY47" fmla="*/ 928992 h 1010640"/>
                    <a:gd name="connsiteX48" fmla="*/ 1149145 w 1554975"/>
                    <a:gd name="connsiteY48" fmla="*/ 965053 h 1010640"/>
                    <a:gd name="connsiteX49" fmla="*/ 1185422 w 1554975"/>
                    <a:gd name="connsiteY49" fmla="*/ 991879 h 1010640"/>
                    <a:gd name="connsiteX50" fmla="*/ 1226554 w 1554975"/>
                    <a:gd name="connsiteY50" fmla="*/ 1006793 h 1010640"/>
                    <a:gd name="connsiteX51" fmla="*/ 1263345 w 1554975"/>
                    <a:gd name="connsiteY51" fmla="*/ 1010640 h 1010640"/>
                    <a:gd name="connsiteX52" fmla="*/ 1274051 w 1554975"/>
                    <a:gd name="connsiteY52" fmla="*/ 1010399 h 1010640"/>
                    <a:gd name="connsiteX53" fmla="*/ 1326498 w 1554975"/>
                    <a:gd name="connsiteY53" fmla="*/ 999571 h 1010640"/>
                    <a:gd name="connsiteX54" fmla="*/ 1370569 w 1554975"/>
                    <a:gd name="connsiteY54" fmla="*/ 977403 h 1010640"/>
                    <a:gd name="connsiteX55" fmla="*/ 1407765 w 1554975"/>
                    <a:gd name="connsiteY55" fmla="*/ 945834 h 1010640"/>
                    <a:gd name="connsiteX56" fmla="*/ 1434947 w 1554975"/>
                    <a:gd name="connsiteY56" fmla="*/ 905586 h 1010640"/>
                    <a:gd name="connsiteX57" fmla="*/ 1448695 w 1554975"/>
                    <a:gd name="connsiteY57" fmla="*/ 859035 h 1010640"/>
                    <a:gd name="connsiteX58" fmla="*/ 1450047 w 1554975"/>
                    <a:gd name="connsiteY58" fmla="*/ 843064 h 1010640"/>
                    <a:gd name="connsiteX59" fmla="*/ 1449789 w 1554975"/>
                    <a:gd name="connsiteY59" fmla="*/ 827413 h 1010640"/>
                    <a:gd name="connsiteX60" fmla="*/ 1447860 w 1554975"/>
                    <a:gd name="connsiteY60" fmla="*/ 812031 h 1010640"/>
                    <a:gd name="connsiteX61" fmla="*/ 1444240 w 1554975"/>
                    <a:gd name="connsiteY61" fmla="*/ 796811 h 1010640"/>
                    <a:gd name="connsiteX62" fmla="*/ 1437386 w 1554975"/>
                    <a:gd name="connsiteY62" fmla="*/ 778306 h 1010640"/>
                    <a:gd name="connsiteX63" fmla="*/ 1425524 w 1554975"/>
                    <a:gd name="connsiteY63" fmla="*/ 754735 h 1010640"/>
                    <a:gd name="connsiteX64" fmla="*/ 1429448 w 1554975"/>
                    <a:gd name="connsiteY64" fmla="*/ 754392 h 1010640"/>
                    <a:gd name="connsiteX65" fmla="*/ 1462897 w 1554975"/>
                    <a:gd name="connsiteY65" fmla="*/ 730148 h 1010640"/>
                    <a:gd name="connsiteX66" fmla="*/ 1468767 w 1554975"/>
                    <a:gd name="connsiteY66" fmla="*/ 639356 h 1010640"/>
                    <a:gd name="connsiteX67" fmla="*/ 1515364 w 1554975"/>
                    <a:gd name="connsiteY67" fmla="*/ 635330 h 1010640"/>
                    <a:gd name="connsiteX68" fmla="*/ 1548818 w 1554975"/>
                    <a:gd name="connsiteY68" fmla="*/ 611091 h 1010640"/>
                    <a:gd name="connsiteX69" fmla="*/ 1554975 w 1554975"/>
                    <a:gd name="connsiteY69" fmla="*/ 513219 h 1010640"/>
                    <a:gd name="connsiteX70" fmla="*/ 1553044 w 1554975"/>
                    <a:gd name="connsiteY70" fmla="*/ 505853 h 1010640"/>
                    <a:gd name="connsiteX71" fmla="*/ 1549361 w 1554975"/>
                    <a:gd name="connsiteY71" fmla="*/ 499414 h 1010640"/>
                    <a:gd name="connsiteX72" fmla="*/ 1547088 w 1554975"/>
                    <a:gd name="connsiteY72" fmla="*/ 494804 h 1010640"/>
                    <a:gd name="connsiteX73" fmla="*/ 1491373 w 1554975"/>
                    <a:gd name="connsiteY73" fmla="*/ 383184 h 1010640"/>
                    <a:gd name="connsiteX74" fmla="*/ 1437906 w 1554975"/>
                    <a:gd name="connsiteY74" fmla="*/ 276021 h 1010640"/>
                    <a:gd name="connsiteX75" fmla="*/ 1435773 w 1554975"/>
                    <a:gd name="connsiteY75" fmla="*/ 270929 h 1010640"/>
                    <a:gd name="connsiteX76" fmla="*/ 1432610 w 1554975"/>
                    <a:gd name="connsiteY76" fmla="*/ 266293 h 1010640"/>
                    <a:gd name="connsiteX77" fmla="*/ 1403845 w 1554975"/>
                    <a:gd name="connsiteY77" fmla="*/ 251498 h 1010640"/>
                    <a:gd name="connsiteX78" fmla="*/ 1360144 w 1554975"/>
                    <a:gd name="connsiteY78" fmla="*/ 164363 h 1010640"/>
                    <a:gd name="connsiteX79" fmla="*/ 1354188 w 1554975"/>
                    <a:gd name="connsiteY79" fmla="*/ 154448 h 1010640"/>
                    <a:gd name="connsiteX80" fmla="*/ 1345711 w 1554975"/>
                    <a:gd name="connsiteY80" fmla="*/ 146681 h 1010640"/>
                    <a:gd name="connsiteX81" fmla="*/ 1335252 w 1554975"/>
                    <a:gd name="connsiteY81" fmla="*/ 141596 h 1010640"/>
                    <a:gd name="connsiteX82" fmla="*/ 1322260 w 1554975"/>
                    <a:gd name="connsiteY82" fmla="*/ 139725 h 1010640"/>
                    <a:gd name="connsiteX83" fmla="*/ 1273124 w 1554975"/>
                    <a:gd name="connsiteY83" fmla="*/ 143891 h 1010640"/>
                    <a:gd name="connsiteX84" fmla="*/ 1217472 w 1554975"/>
                    <a:gd name="connsiteY84" fmla="*/ 32512 h 1010640"/>
                    <a:gd name="connsiteX85" fmla="*/ 1185740 w 1554975"/>
                    <a:gd name="connsiteY85" fmla="*/ 4170 h 1010640"/>
                    <a:gd name="connsiteX86" fmla="*/ 1169339 w 1554975"/>
                    <a:gd name="connsiteY86" fmla="*/ 1612 h 1010640"/>
                    <a:gd name="connsiteX87" fmla="*/ 1150497 w 1554975"/>
                    <a:gd name="connsiteY87" fmla="*/ 4927 h 1010640"/>
                    <a:gd name="connsiteX88" fmla="*/ 1134149 w 1554975"/>
                    <a:gd name="connsiteY88" fmla="*/ 14147 h 1010640"/>
                    <a:gd name="connsiteX89" fmla="*/ 1121642 w 1554975"/>
                    <a:gd name="connsiteY89" fmla="*/ 28187 h 1010640"/>
                    <a:gd name="connsiteX90" fmla="*/ 1114323 w 1554975"/>
                    <a:gd name="connsiteY90" fmla="*/ 45961 h 1010640"/>
                    <a:gd name="connsiteX91" fmla="*/ 1111910 w 1554975"/>
                    <a:gd name="connsiteY91" fmla="*/ 56769 h 1010640"/>
                    <a:gd name="connsiteX92" fmla="*/ 1099070 w 1554975"/>
                    <a:gd name="connsiteY92" fmla="*/ 31267 h 1010640"/>
                    <a:gd name="connsiteX93" fmla="*/ 1071575 w 1554975"/>
                    <a:gd name="connsiteY93" fmla="*/ 4132 h 1010640"/>
                    <a:gd name="connsiteX94" fmla="*/ 1061503 w 1554975"/>
                    <a:gd name="connsiteY94" fmla="*/ 1048 h 1010640"/>
                    <a:gd name="connsiteX95" fmla="*/ 1050798 w 1554975"/>
                    <a:gd name="connsiteY95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5378 w 1554975"/>
                    <a:gd name="connsiteY16" fmla="*/ 98437 h 1010640"/>
                    <a:gd name="connsiteX17" fmla="*/ 845832 w 1554975"/>
                    <a:gd name="connsiteY17" fmla="*/ 83019 h 1010640"/>
                    <a:gd name="connsiteX18" fmla="*/ 351090 w 1554975"/>
                    <a:gd name="connsiteY18" fmla="*/ 118276 h 1010640"/>
                    <a:gd name="connsiteX19" fmla="*/ 330330 w 1554975"/>
                    <a:gd name="connsiteY19" fmla="*/ 136163 h 1010640"/>
                    <a:gd name="connsiteX20" fmla="*/ 331812 w 1554975"/>
                    <a:gd name="connsiteY20" fmla="*/ 363296 h 1010640"/>
                    <a:gd name="connsiteX21" fmla="*/ 328434 w 1554975"/>
                    <a:gd name="connsiteY21" fmla="*/ 356755 h 1010640"/>
                    <a:gd name="connsiteX22" fmla="*/ 289318 w 1554975"/>
                    <a:gd name="connsiteY22" fmla="*/ 332524 h 1010640"/>
                    <a:gd name="connsiteX23" fmla="*/ 48552 w 1554975"/>
                    <a:gd name="connsiteY23" fmla="*/ 353377 h 1010640"/>
                    <a:gd name="connsiteX24" fmla="*/ 15090 w 1554975"/>
                    <a:gd name="connsiteY24" fmla="*/ 377626 h 1010640"/>
                    <a:gd name="connsiteX25" fmla="*/ 0 w 1554975"/>
                    <a:gd name="connsiteY25" fmla="*/ 728040 h 1010640"/>
                    <a:gd name="connsiteX26" fmla="*/ 1917 w 1554975"/>
                    <a:gd name="connsiteY26" fmla="*/ 735393 h 1010640"/>
                    <a:gd name="connsiteX27" fmla="*/ 5600 w 1554975"/>
                    <a:gd name="connsiteY27" fmla="*/ 741832 h 1010640"/>
                    <a:gd name="connsiteX28" fmla="*/ 72466 w 1554975"/>
                    <a:gd name="connsiteY28" fmla="*/ 875792 h 1010640"/>
                    <a:gd name="connsiteX29" fmla="*/ 117017 w 1554975"/>
                    <a:gd name="connsiteY29" fmla="*/ 965085 h 1010640"/>
                    <a:gd name="connsiteX30" fmla="*/ 119151 w 1554975"/>
                    <a:gd name="connsiteY30" fmla="*/ 970178 h 1010640"/>
                    <a:gd name="connsiteX31" fmla="*/ 122326 w 1554975"/>
                    <a:gd name="connsiteY31" fmla="*/ 974813 h 1010640"/>
                    <a:gd name="connsiteX32" fmla="*/ 156324 w 1554975"/>
                    <a:gd name="connsiteY32" fmla="*/ 989723 h 1010640"/>
                    <a:gd name="connsiteX33" fmla="*/ 438619 w 1554975"/>
                    <a:gd name="connsiteY33" fmla="*/ 965250 h 1010640"/>
                    <a:gd name="connsiteX34" fmla="*/ 442988 w 1554975"/>
                    <a:gd name="connsiteY34" fmla="*/ 964120 h 1010640"/>
                    <a:gd name="connsiteX35" fmla="*/ 446976 w 1554975"/>
                    <a:gd name="connsiteY35" fmla="*/ 962329 h 1010640"/>
                    <a:gd name="connsiteX36" fmla="*/ 452843 w 1554975"/>
                    <a:gd name="connsiteY36" fmla="*/ 966626 h 1010640"/>
                    <a:gd name="connsiteX37" fmla="*/ 459336 w 1554975"/>
                    <a:gd name="connsiteY37" fmla="*/ 969776 h 1010640"/>
                    <a:gd name="connsiteX38" fmla="*/ 466282 w 1554975"/>
                    <a:gd name="connsiteY38" fmla="*/ 971714 h 1010640"/>
                    <a:gd name="connsiteX39" fmla="*/ 475818 w 1554975"/>
                    <a:gd name="connsiteY39" fmla="*/ 972337 h 1010640"/>
                    <a:gd name="connsiteX40" fmla="*/ 561251 w 1554975"/>
                    <a:gd name="connsiteY40" fmla="*/ 964946 h 1010640"/>
                    <a:gd name="connsiteX41" fmla="*/ 594710 w 1554975"/>
                    <a:gd name="connsiteY41" fmla="*/ 940701 h 1010640"/>
                    <a:gd name="connsiteX42" fmla="*/ 598754 w 1554975"/>
                    <a:gd name="connsiteY42" fmla="*/ 901865 h 1010640"/>
                    <a:gd name="connsiteX43" fmla="*/ 602716 w 1554975"/>
                    <a:gd name="connsiteY43" fmla="*/ 902347 h 1010640"/>
                    <a:gd name="connsiteX44" fmla="*/ 1037755 w 1554975"/>
                    <a:gd name="connsiteY44" fmla="*/ 865022 h 1010640"/>
                    <a:gd name="connsiteX45" fmla="*/ 1070160 w 1554975"/>
                    <a:gd name="connsiteY45" fmla="*/ 843042 h 1010640"/>
                    <a:gd name="connsiteX46" fmla="*/ 1074127 w 1554975"/>
                    <a:gd name="connsiteY46" fmla="*/ 829919 h 1010640"/>
                    <a:gd name="connsiteX47" fmla="*/ 1123810 w 1554975"/>
                    <a:gd name="connsiteY47" fmla="*/ 928992 h 1010640"/>
                    <a:gd name="connsiteX48" fmla="*/ 1149145 w 1554975"/>
                    <a:gd name="connsiteY48" fmla="*/ 965053 h 1010640"/>
                    <a:gd name="connsiteX49" fmla="*/ 1185422 w 1554975"/>
                    <a:gd name="connsiteY49" fmla="*/ 991879 h 1010640"/>
                    <a:gd name="connsiteX50" fmla="*/ 1226554 w 1554975"/>
                    <a:gd name="connsiteY50" fmla="*/ 1006793 h 1010640"/>
                    <a:gd name="connsiteX51" fmla="*/ 1263345 w 1554975"/>
                    <a:gd name="connsiteY51" fmla="*/ 1010640 h 1010640"/>
                    <a:gd name="connsiteX52" fmla="*/ 1274051 w 1554975"/>
                    <a:gd name="connsiteY52" fmla="*/ 1010399 h 1010640"/>
                    <a:gd name="connsiteX53" fmla="*/ 1326498 w 1554975"/>
                    <a:gd name="connsiteY53" fmla="*/ 999571 h 1010640"/>
                    <a:gd name="connsiteX54" fmla="*/ 1370569 w 1554975"/>
                    <a:gd name="connsiteY54" fmla="*/ 977403 h 1010640"/>
                    <a:gd name="connsiteX55" fmla="*/ 1407765 w 1554975"/>
                    <a:gd name="connsiteY55" fmla="*/ 945834 h 1010640"/>
                    <a:gd name="connsiteX56" fmla="*/ 1434947 w 1554975"/>
                    <a:gd name="connsiteY56" fmla="*/ 905586 h 1010640"/>
                    <a:gd name="connsiteX57" fmla="*/ 1448695 w 1554975"/>
                    <a:gd name="connsiteY57" fmla="*/ 859035 h 1010640"/>
                    <a:gd name="connsiteX58" fmla="*/ 1450047 w 1554975"/>
                    <a:gd name="connsiteY58" fmla="*/ 843064 h 1010640"/>
                    <a:gd name="connsiteX59" fmla="*/ 1449789 w 1554975"/>
                    <a:gd name="connsiteY59" fmla="*/ 827413 h 1010640"/>
                    <a:gd name="connsiteX60" fmla="*/ 1447860 w 1554975"/>
                    <a:gd name="connsiteY60" fmla="*/ 812031 h 1010640"/>
                    <a:gd name="connsiteX61" fmla="*/ 1444240 w 1554975"/>
                    <a:gd name="connsiteY61" fmla="*/ 796811 h 1010640"/>
                    <a:gd name="connsiteX62" fmla="*/ 1437386 w 1554975"/>
                    <a:gd name="connsiteY62" fmla="*/ 778306 h 1010640"/>
                    <a:gd name="connsiteX63" fmla="*/ 1425524 w 1554975"/>
                    <a:gd name="connsiteY63" fmla="*/ 754735 h 1010640"/>
                    <a:gd name="connsiteX64" fmla="*/ 1429448 w 1554975"/>
                    <a:gd name="connsiteY64" fmla="*/ 754392 h 1010640"/>
                    <a:gd name="connsiteX65" fmla="*/ 1462897 w 1554975"/>
                    <a:gd name="connsiteY65" fmla="*/ 730148 h 1010640"/>
                    <a:gd name="connsiteX66" fmla="*/ 1468767 w 1554975"/>
                    <a:gd name="connsiteY66" fmla="*/ 639356 h 1010640"/>
                    <a:gd name="connsiteX67" fmla="*/ 1515364 w 1554975"/>
                    <a:gd name="connsiteY67" fmla="*/ 635330 h 1010640"/>
                    <a:gd name="connsiteX68" fmla="*/ 1548818 w 1554975"/>
                    <a:gd name="connsiteY68" fmla="*/ 611091 h 1010640"/>
                    <a:gd name="connsiteX69" fmla="*/ 1554975 w 1554975"/>
                    <a:gd name="connsiteY69" fmla="*/ 513219 h 1010640"/>
                    <a:gd name="connsiteX70" fmla="*/ 1553044 w 1554975"/>
                    <a:gd name="connsiteY70" fmla="*/ 505853 h 1010640"/>
                    <a:gd name="connsiteX71" fmla="*/ 1549361 w 1554975"/>
                    <a:gd name="connsiteY71" fmla="*/ 499414 h 1010640"/>
                    <a:gd name="connsiteX72" fmla="*/ 1547088 w 1554975"/>
                    <a:gd name="connsiteY72" fmla="*/ 494804 h 1010640"/>
                    <a:gd name="connsiteX73" fmla="*/ 1491373 w 1554975"/>
                    <a:gd name="connsiteY73" fmla="*/ 383184 h 1010640"/>
                    <a:gd name="connsiteX74" fmla="*/ 1437906 w 1554975"/>
                    <a:gd name="connsiteY74" fmla="*/ 276021 h 1010640"/>
                    <a:gd name="connsiteX75" fmla="*/ 1435773 w 1554975"/>
                    <a:gd name="connsiteY75" fmla="*/ 270929 h 1010640"/>
                    <a:gd name="connsiteX76" fmla="*/ 1432610 w 1554975"/>
                    <a:gd name="connsiteY76" fmla="*/ 266293 h 1010640"/>
                    <a:gd name="connsiteX77" fmla="*/ 1403845 w 1554975"/>
                    <a:gd name="connsiteY77" fmla="*/ 251498 h 1010640"/>
                    <a:gd name="connsiteX78" fmla="*/ 1360144 w 1554975"/>
                    <a:gd name="connsiteY78" fmla="*/ 164363 h 1010640"/>
                    <a:gd name="connsiteX79" fmla="*/ 1354188 w 1554975"/>
                    <a:gd name="connsiteY79" fmla="*/ 154448 h 1010640"/>
                    <a:gd name="connsiteX80" fmla="*/ 1345711 w 1554975"/>
                    <a:gd name="connsiteY80" fmla="*/ 146681 h 1010640"/>
                    <a:gd name="connsiteX81" fmla="*/ 1335252 w 1554975"/>
                    <a:gd name="connsiteY81" fmla="*/ 141596 h 1010640"/>
                    <a:gd name="connsiteX82" fmla="*/ 1322260 w 1554975"/>
                    <a:gd name="connsiteY82" fmla="*/ 139725 h 1010640"/>
                    <a:gd name="connsiteX83" fmla="*/ 1273124 w 1554975"/>
                    <a:gd name="connsiteY83" fmla="*/ 143891 h 1010640"/>
                    <a:gd name="connsiteX84" fmla="*/ 1217472 w 1554975"/>
                    <a:gd name="connsiteY84" fmla="*/ 32512 h 1010640"/>
                    <a:gd name="connsiteX85" fmla="*/ 1185740 w 1554975"/>
                    <a:gd name="connsiteY85" fmla="*/ 4170 h 1010640"/>
                    <a:gd name="connsiteX86" fmla="*/ 1169339 w 1554975"/>
                    <a:gd name="connsiteY86" fmla="*/ 1612 h 1010640"/>
                    <a:gd name="connsiteX87" fmla="*/ 1150497 w 1554975"/>
                    <a:gd name="connsiteY87" fmla="*/ 4927 h 1010640"/>
                    <a:gd name="connsiteX88" fmla="*/ 1134149 w 1554975"/>
                    <a:gd name="connsiteY88" fmla="*/ 14147 h 1010640"/>
                    <a:gd name="connsiteX89" fmla="*/ 1121642 w 1554975"/>
                    <a:gd name="connsiteY89" fmla="*/ 28187 h 1010640"/>
                    <a:gd name="connsiteX90" fmla="*/ 1114323 w 1554975"/>
                    <a:gd name="connsiteY90" fmla="*/ 45961 h 1010640"/>
                    <a:gd name="connsiteX91" fmla="*/ 1111910 w 1554975"/>
                    <a:gd name="connsiteY91" fmla="*/ 56769 h 1010640"/>
                    <a:gd name="connsiteX92" fmla="*/ 1099070 w 1554975"/>
                    <a:gd name="connsiteY92" fmla="*/ 31267 h 1010640"/>
                    <a:gd name="connsiteX93" fmla="*/ 1071575 w 1554975"/>
                    <a:gd name="connsiteY93" fmla="*/ 4132 h 1010640"/>
                    <a:gd name="connsiteX94" fmla="*/ 1061503 w 1554975"/>
                    <a:gd name="connsiteY94" fmla="*/ 1048 h 1010640"/>
                    <a:gd name="connsiteX95" fmla="*/ 1050798 w 1554975"/>
                    <a:gd name="connsiteY95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6965 w 1554975"/>
                    <a:gd name="connsiteY16" fmla="*/ 87325 h 1010640"/>
                    <a:gd name="connsiteX17" fmla="*/ 845832 w 1554975"/>
                    <a:gd name="connsiteY17" fmla="*/ 83019 h 1010640"/>
                    <a:gd name="connsiteX18" fmla="*/ 351090 w 1554975"/>
                    <a:gd name="connsiteY18" fmla="*/ 118276 h 1010640"/>
                    <a:gd name="connsiteX19" fmla="*/ 330330 w 1554975"/>
                    <a:gd name="connsiteY19" fmla="*/ 136163 h 1010640"/>
                    <a:gd name="connsiteX20" fmla="*/ 331812 w 1554975"/>
                    <a:gd name="connsiteY20" fmla="*/ 363296 h 1010640"/>
                    <a:gd name="connsiteX21" fmla="*/ 328434 w 1554975"/>
                    <a:gd name="connsiteY21" fmla="*/ 356755 h 1010640"/>
                    <a:gd name="connsiteX22" fmla="*/ 289318 w 1554975"/>
                    <a:gd name="connsiteY22" fmla="*/ 332524 h 1010640"/>
                    <a:gd name="connsiteX23" fmla="*/ 48552 w 1554975"/>
                    <a:gd name="connsiteY23" fmla="*/ 353377 h 1010640"/>
                    <a:gd name="connsiteX24" fmla="*/ 15090 w 1554975"/>
                    <a:gd name="connsiteY24" fmla="*/ 377626 h 1010640"/>
                    <a:gd name="connsiteX25" fmla="*/ 0 w 1554975"/>
                    <a:gd name="connsiteY25" fmla="*/ 728040 h 1010640"/>
                    <a:gd name="connsiteX26" fmla="*/ 1917 w 1554975"/>
                    <a:gd name="connsiteY26" fmla="*/ 735393 h 1010640"/>
                    <a:gd name="connsiteX27" fmla="*/ 5600 w 1554975"/>
                    <a:gd name="connsiteY27" fmla="*/ 741832 h 1010640"/>
                    <a:gd name="connsiteX28" fmla="*/ 72466 w 1554975"/>
                    <a:gd name="connsiteY28" fmla="*/ 875792 h 1010640"/>
                    <a:gd name="connsiteX29" fmla="*/ 117017 w 1554975"/>
                    <a:gd name="connsiteY29" fmla="*/ 965085 h 1010640"/>
                    <a:gd name="connsiteX30" fmla="*/ 119151 w 1554975"/>
                    <a:gd name="connsiteY30" fmla="*/ 970178 h 1010640"/>
                    <a:gd name="connsiteX31" fmla="*/ 122326 w 1554975"/>
                    <a:gd name="connsiteY31" fmla="*/ 974813 h 1010640"/>
                    <a:gd name="connsiteX32" fmla="*/ 156324 w 1554975"/>
                    <a:gd name="connsiteY32" fmla="*/ 989723 h 1010640"/>
                    <a:gd name="connsiteX33" fmla="*/ 438619 w 1554975"/>
                    <a:gd name="connsiteY33" fmla="*/ 965250 h 1010640"/>
                    <a:gd name="connsiteX34" fmla="*/ 442988 w 1554975"/>
                    <a:gd name="connsiteY34" fmla="*/ 964120 h 1010640"/>
                    <a:gd name="connsiteX35" fmla="*/ 446976 w 1554975"/>
                    <a:gd name="connsiteY35" fmla="*/ 962329 h 1010640"/>
                    <a:gd name="connsiteX36" fmla="*/ 452843 w 1554975"/>
                    <a:gd name="connsiteY36" fmla="*/ 966626 h 1010640"/>
                    <a:gd name="connsiteX37" fmla="*/ 459336 w 1554975"/>
                    <a:gd name="connsiteY37" fmla="*/ 969776 h 1010640"/>
                    <a:gd name="connsiteX38" fmla="*/ 466282 w 1554975"/>
                    <a:gd name="connsiteY38" fmla="*/ 971714 h 1010640"/>
                    <a:gd name="connsiteX39" fmla="*/ 475818 w 1554975"/>
                    <a:gd name="connsiteY39" fmla="*/ 972337 h 1010640"/>
                    <a:gd name="connsiteX40" fmla="*/ 561251 w 1554975"/>
                    <a:gd name="connsiteY40" fmla="*/ 964946 h 1010640"/>
                    <a:gd name="connsiteX41" fmla="*/ 594710 w 1554975"/>
                    <a:gd name="connsiteY41" fmla="*/ 940701 h 1010640"/>
                    <a:gd name="connsiteX42" fmla="*/ 598754 w 1554975"/>
                    <a:gd name="connsiteY42" fmla="*/ 901865 h 1010640"/>
                    <a:gd name="connsiteX43" fmla="*/ 602716 w 1554975"/>
                    <a:gd name="connsiteY43" fmla="*/ 902347 h 1010640"/>
                    <a:gd name="connsiteX44" fmla="*/ 1037755 w 1554975"/>
                    <a:gd name="connsiteY44" fmla="*/ 865022 h 1010640"/>
                    <a:gd name="connsiteX45" fmla="*/ 1070160 w 1554975"/>
                    <a:gd name="connsiteY45" fmla="*/ 843042 h 1010640"/>
                    <a:gd name="connsiteX46" fmla="*/ 1074127 w 1554975"/>
                    <a:gd name="connsiteY46" fmla="*/ 829919 h 1010640"/>
                    <a:gd name="connsiteX47" fmla="*/ 1123810 w 1554975"/>
                    <a:gd name="connsiteY47" fmla="*/ 928992 h 1010640"/>
                    <a:gd name="connsiteX48" fmla="*/ 1149145 w 1554975"/>
                    <a:gd name="connsiteY48" fmla="*/ 965053 h 1010640"/>
                    <a:gd name="connsiteX49" fmla="*/ 1185422 w 1554975"/>
                    <a:gd name="connsiteY49" fmla="*/ 991879 h 1010640"/>
                    <a:gd name="connsiteX50" fmla="*/ 1226554 w 1554975"/>
                    <a:gd name="connsiteY50" fmla="*/ 1006793 h 1010640"/>
                    <a:gd name="connsiteX51" fmla="*/ 1263345 w 1554975"/>
                    <a:gd name="connsiteY51" fmla="*/ 1010640 h 1010640"/>
                    <a:gd name="connsiteX52" fmla="*/ 1274051 w 1554975"/>
                    <a:gd name="connsiteY52" fmla="*/ 1010399 h 1010640"/>
                    <a:gd name="connsiteX53" fmla="*/ 1326498 w 1554975"/>
                    <a:gd name="connsiteY53" fmla="*/ 999571 h 1010640"/>
                    <a:gd name="connsiteX54" fmla="*/ 1370569 w 1554975"/>
                    <a:gd name="connsiteY54" fmla="*/ 977403 h 1010640"/>
                    <a:gd name="connsiteX55" fmla="*/ 1407765 w 1554975"/>
                    <a:gd name="connsiteY55" fmla="*/ 945834 h 1010640"/>
                    <a:gd name="connsiteX56" fmla="*/ 1434947 w 1554975"/>
                    <a:gd name="connsiteY56" fmla="*/ 905586 h 1010640"/>
                    <a:gd name="connsiteX57" fmla="*/ 1448695 w 1554975"/>
                    <a:gd name="connsiteY57" fmla="*/ 859035 h 1010640"/>
                    <a:gd name="connsiteX58" fmla="*/ 1450047 w 1554975"/>
                    <a:gd name="connsiteY58" fmla="*/ 843064 h 1010640"/>
                    <a:gd name="connsiteX59" fmla="*/ 1449789 w 1554975"/>
                    <a:gd name="connsiteY59" fmla="*/ 827413 h 1010640"/>
                    <a:gd name="connsiteX60" fmla="*/ 1447860 w 1554975"/>
                    <a:gd name="connsiteY60" fmla="*/ 812031 h 1010640"/>
                    <a:gd name="connsiteX61" fmla="*/ 1444240 w 1554975"/>
                    <a:gd name="connsiteY61" fmla="*/ 796811 h 1010640"/>
                    <a:gd name="connsiteX62" fmla="*/ 1437386 w 1554975"/>
                    <a:gd name="connsiteY62" fmla="*/ 778306 h 1010640"/>
                    <a:gd name="connsiteX63" fmla="*/ 1425524 w 1554975"/>
                    <a:gd name="connsiteY63" fmla="*/ 754735 h 1010640"/>
                    <a:gd name="connsiteX64" fmla="*/ 1429448 w 1554975"/>
                    <a:gd name="connsiteY64" fmla="*/ 754392 h 1010640"/>
                    <a:gd name="connsiteX65" fmla="*/ 1462897 w 1554975"/>
                    <a:gd name="connsiteY65" fmla="*/ 730148 h 1010640"/>
                    <a:gd name="connsiteX66" fmla="*/ 1468767 w 1554975"/>
                    <a:gd name="connsiteY66" fmla="*/ 639356 h 1010640"/>
                    <a:gd name="connsiteX67" fmla="*/ 1515364 w 1554975"/>
                    <a:gd name="connsiteY67" fmla="*/ 635330 h 1010640"/>
                    <a:gd name="connsiteX68" fmla="*/ 1548818 w 1554975"/>
                    <a:gd name="connsiteY68" fmla="*/ 611091 h 1010640"/>
                    <a:gd name="connsiteX69" fmla="*/ 1554975 w 1554975"/>
                    <a:gd name="connsiteY69" fmla="*/ 513219 h 1010640"/>
                    <a:gd name="connsiteX70" fmla="*/ 1553044 w 1554975"/>
                    <a:gd name="connsiteY70" fmla="*/ 505853 h 1010640"/>
                    <a:gd name="connsiteX71" fmla="*/ 1549361 w 1554975"/>
                    <a:gd name="connsiteY71" fmla="*/ 499414 h 1010640"/>
                    <a:gd name="connsiteX72" fmla="*/ 1547088 w 1554975"/>
                    <a:gd name="connsiteY72" fmla="*/ 494804 h 1010640"/>
                    <a:gd name="connsiteX73" fmla="*/ 1491373 w 1554975"/>
                    <a:gd name="connsiteY73" fmla="*/ 383184 h 1010640"/>
                    <a:gd name="connsiteX74" fmla="*/ 1437906 w 1554975"/>
                    <a:gd name="connsiteY74" fmla="*/ 276021 h 1010640"/>
                    <a:gd name="connsiteX75" fmla="*/ 1435773 w 1554975"/>
                    <a:gd name="connsiteY75" fmla="*/ 270929 h 1010640"/>
                    <a:gd name="connsiteX76" fmla="*/ 1432610 w 1554975"/>
                    <a:gd name="connsiteY76" fmla="*/ 266293 h 1010640"/>
                    <a:gd name="connsiteX77" fmla="*/ 1403845 w 1554975"/>
                    <a:gd name="connsiteY77" fmla="*/ 251498 h 1010640"/>
                    <a:gd name="connsiteX78" fmla="*/ 1360144 w 1554975"/>
                    <a:gd name="connsiteY78" fmla="*/ 164363 h 1010640"/>
                    <a:gd name="connsiteX79" fmla="*/ 1354188 w 1554975"/>
                    <a:gd name="connsiteY79" fmla="*/ 154448 h 1010640"/>
                    <a:gd name="connsiteX80" fmla="*/ 1345711 w 1554975"/>
                    <a:gd name="connsiteY80" fmla="*/ 146681 h 1010640"/>
                    <a:gd name="connsiteX81" fmla="*/ 1335252 w 1554975"/>
                    <a:gd name="connsiteY81" fmla="*/ 141596 h 1010640"/>
                    <a:gd name="connsiteX82" fmla="*/ 1322260 w 1554975"/>
                    <a:gd name="connsiteY82" fmla="*/ 139725 h 1010640"/>
                    <a:gd name="connsiteX83" fmla="*/ 1273124 w 1554975"/>
                    <a:gd name="connsiteY83" fmla="*/ 143891 h 1010640"/>
                    <a:gd name="connsiteX84" fmla="*/ 1217472 w 1554975"/>
                    <a:gd name="connsiteY84" fmla="*/ 32512 h 1010640"/>
                    <a:gd name="connsiteX85" fmla="*/ 1185740 w 1554975"/>
                    <a:gd name="connsiteY85" fmla="*/ 4170 h 1010640"/>
                    <a:gd name="connsiteX86" fmla="*/ 1169339 w 1554975"/>
                    <a:gd name="connsiteY86" fmla="*/ 1612 h 1010640"/>
                    <a:gd name="connsiteX87" fmla="*/ 1150497 w 1554975"/>
                    <a:gd name="connsiteY87" fmla="*/ 4927 h 1010640"/>
                    <a:gd name="connsiteX88" fmla="*/ 1134149 w 1554975"/>
                    <a:gd name="connsiteY88" fmla="*/ 14147 h 1010640"/>
                    <a:gd name="connsiteX89" fmla="*/ 1121642 w 1554975"/>
                    <a:gd name="connsiteY89" fmla="*/ 28187 h 1010640"/>
                    <a:gd name="connsiteX90" fmla="*/ 1114323 w 1554975"/>
                    <a:gd name="connsiteY90" fmla="*/ 45961 h 1010640"/>
                    <a:gd name="connsiteX91" fmla="*/ 1111910 w 1554975"/>
                    <a:gd name="connsiteY91" fmla="*/ 56769 h 1010640"/>
                    <a:gd name="connsiteX92" fmla="*/ 1099070 w 1554975"/>
                    <a:gd name="connsiteY92" fmla="*/ 31267 h 1010640"/>
                    <a:gd name="connsiteX93" fmla="*/ 1071575 w 1554975"/>
                    <a:gd name="connsiteY93" fmla="*/ 4132 h 1010640"/>
                    <a:gd name="connsiteX94" fmla="*/ 1061503 w 1554975"/>
                    <a:gd name="connsiteY94" fmla="*/ 1048 h 1010640"/>
                    <a:gd name="connsiteX95" fmla="*/ 1050798 w 1554975"/>
                    <a:gd name="connsiteY95" fmla="*/ 0 h 10106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</a:cxnLst>
                  <a:rect l="l" t="t" r="r" b="b"/>
                  <a:pathLst>
                    <a:path w="1554975" h="1010640">
                      <a:moveTo>
                        <a:pt x="1050798" y="0"/>
                      </a:moveTo>
                      <a:lnTo>
                        <a:pt x="1009988" y="17518"/>
                      </a:lnTo>
                      <a:lnTo>
                        <a:pt x="994473" y="54292"/>
                      </a:lnTo>
                      <a:lnTo>
                        <a:pt x="993609" y="78828"/>
                      </a:lnTo>
                      <a:lnTo>
                        <a:pt x="980770" y="53187"/>
                      </a:lnTo>
                      <a:lnTo>
                        <a:pt x="972766" y="40495"/>
                      </a:lnTo>
                      <a:lnTo>
                        <a:pt x="961599" y="30687"/>
                      </a:lnTo>
                      <a:lnTo>
                        <a:pt x="947966" y="24364"/>
                      </a:lnTo>
                      <a:lnTo>
                        <a:pt x="932561" y="22123"/>
                      </a:lnTo>
                      <a:lnTo>
                        <a:pt x="927709" y="22123"/>
                      </a:lnTo>
                      <a:lnTo>
                        <a:pt x="885531" y="47804"/>
                      </a:lnTo>
                      <a:lnTo>
                        <a:pt x="876896" y="86741"/>
                      </a:lnTo>
                      <a:lnTo>
                        <a:pt x="888009" y="157251"/>
                      </a:lnTo>
                      <a:lnTo>
                        <a:pt x="890143" y="163233"/>
                      </a:lnTo>
                      <a:lnTo>
                        <a:pt x="893165" y="168605"/>
                      </a:lnTo>
                      <a:lnTo>
                        <a:pt x="900328" y="183057"/>
                      </a:lnTo>
                      <a:lnTo>
                        <a:pt x="866965" y="87325"/>
                      </a:lnTo>
                      <a:lnTo>
                        <a:pt x="845832" y="83019"/>
                      </a:lnTo>
                      <a:lnTo>
                        <a:pt x="351090" y="118276"/>
                      </a:lnTo>
                      <a:lnTo>
                        <a:pt x="330330" y="136163"/>
                      </a:lnTo>
                      <a:lnTo>
                        <a:pt x="331812" y="363296"/>
                      </a:lnTo>
                      <a:lnTo>
                        <a:pt x="328434" y="356755"/>
                      </a:lnTo>
                      <a:lnTo>
                        <a:pt x="289318" y="332524"/>
                      </a:lnTo>
                      <a:lnTo>
                        <a:pt x="48552" y="353377"/>
                      </a:lnTo>
                      <a:lnTo>
                        <a:pt x="15090" y="377626"/>
                      </a:lnTo>
                      <a:lnTo>
                        <a:pt x="0" y="728040"/>
                      </a:lnTo>
                      <a:lnTo>
                        <a:pt x="1917" y="735393"/>
                      </a:lnTo>
                      <a:lnTo>
                        <a:pt x="5600" y="741832"/>
                      </a:lnTo>
                      <a:lnTo>
                        <a:pt x="72466" y="875792"/>
                      </a:lnTo>
                      <a:lnTo>
                        <a:pt x="117017" y="965085"/>
                      </a:lnTo>
                      <a:lnTo>
                        <a:pt x="119151" y="970178"/>
                      </a:lnTo>
                      <a:lnTo>
                        <a:pt x="122326" y="974813"/>
                      </a:lnTo>
                      <a:lnTo>
                        <a:pt x="156324" y="989723"/>
                      </a:lnTo>
                      <a:lnTo>
                        <a:pt x="438619" y="965250"/>
                      </a:lnTo>
                      <a:lnTo>
                        <a:pt x="442988" y="964120"/>
                      </a:lnTo>
                      <a:lnTo>
                        <a:pt x="446976" y="962329"/>
                      </a:lnTo>
                      <a:lnTo>
                        <a:pt x="452843" y="966626"/>
                      </a:lnTo>
                      <a:lnTo>
                        <a:pt x="459336" y="969776"/>
                      </a:lnTo>
                      <a:lnTo>
                        <a:pt x="466282" y="971714"/>
                      </a:lnTo>
                      <a:lnTo>
                        <a:pt x="475818" y="972337"/>
                      </a:lnTo>
                      <a:lnTo>
                        <a:pt x="561251" y="964946"/>
                      </a:lnTo>
                      <a:lnTo>
                        <a:pt x="594710" y="940701"/>
                      </a:lnTo>
                      <a:lnTo>
                        <a:pt x="598754" y="901865"/>
                      </a:lnTo>
                      <a:lnTo>
                        <a:pt x="602716" y="902347"/>
                      </a:lnTo>
                      <a:lnTo>
                        <a:pt x="1037755" y="865022"/>
                      </a:lnTo>
                      <a:lnTo>
                        <a:pt x="1070160" y="843042"/>
                      </a:lnTo>
                      <a:lnTo>
                        <a:pt x="1074127" y="829919"/>
                      </a:lnTo>
                      <a:lnTo>
                        <a:pt x="1123810" y="928992"/>
                      </a:lnTo>
                      <a:lnTo>
                        <a:pt x="1149145" y="965053"/>
                      </a:lnTo>
                      <a:lnTo>
                        <a:pt x="1185422" y="991879"/>
                      </a:lnTo>
                      <a:lnTo>
                        <a:pt x="1226554" y="1006793"/>
                      </a:lnTo>
                      <a:lnTo>
                        <a:pt x="1263345" y="1010640"/>
                      </a:lnTo>
                      <a:lnTo>
                        <a:pt x="1274051" y="1010399"/>
                      </a:lnTo>
                      <a:lnTo>
                        <a:pt x="1326498" y="999571"/>
                      </a:lnTo>
                      <a:lnTo>
                        <a:pt x="1370569" y="977403"/>
                      </a:lnTo>
                      <a:lnTo>
                        <a:pt x="1407765" y="945834"/>
                      </a:lnTo>
                      <a:lnTo>
                        <a:pt x="1434947" y="905586"/>
                      </a:lnTo>
                      <a:lnTo>
                        <a:pt x="1448695" y="859035"/>
                      </a:lnTo>
                      <a:lnTo>
                        <a:pt x="1450047" y="843064"/>
                      </a:lnTo>
                      <a:lnTo>
                        <a:pt x="1449789" y="827413"/>
                      </a:lnTo>
                      <a:lnTo>
                        <a:pt x="1447860" y="812031"/>
                      </a:lnTo>
                      <a:lnTo>
                        <a:pt x="1444240" y="796811"/>
                      </a:lnTo>
                      <a:lnTo>
                        <a:pt x="1437386" y="778306"/>
                      </a:lnTo>
                      <a:lnTo>
                        <a:pt x="1425524" y="754735"/>
                      </a:lnTo>
                      <a:lnTo>
                        <a:pt x="1429448" y="754392"/>
                      </a:lnTo>
                      <a:lnTo>
                        <a:pt x="1462897" y="730148"/>
                      </a:lnTo>
                      <a:lnTo>
                        <a:pt x="1468767" y="639356"/>
                      </a:lnTo>
                      <a:lnTo>
                        <a:pt x="1515364" y="635330"/>
                      </a:lnTo>
                      <a:lnTo>
                        <a:pt x="1548818" y="611091"/>
                      </a:lnTo>
                      <a:lnTo>
                        <a:pt x="1554975" y="513219"/>
                      </a:lnTo>
                      <a:lnTo>
                        <a:pt x="1553044" y="505853"/>
                      </a:lnTo>
                      <a:lnTo>
                        <a:pt x="1549361" y="499414"/>
                      </a:lnTo>
                      <a:lnTo>
                        <a:pt x="1547088" y="494804"/>
                      </a:lnTo>
                      <a:lnTo>
                        <a:pt x="1491373" y="383184"/>
                      </a:lnTo>
                      <a:lnTo>
                        <a:pt x="1437906" y="276021"/>
                      </a:lnTo>
                      <a:lnTo>
                        <a:pt x="1435773" y="270929"/>
                      </a:lnTo>
                      <a:lnTo>
                        <a:pt x="1432610" y="266293"/>
                      </a:lnTo>
                      <a:lnTo>
                        <a:pt x="1403845" y="251498"/>
                      </a:lnTo>
                      <a:lnTo>
                        <a:pt x="1360144" y="164363"/>
                      </a:lnTo>
                      <a:lnTo>
                        <a:pt x="1354188" y="154448"/>
                      </a:lnTo>
                      <a:lnTo>
                        <a:pt x="1345711" y="146681"/>
                      </a:lnTo>
                      <a:lnTo>
                        <a:pt x="1335252" y="141596"/>
                      </a:lnTo>
                      <a:lnTo>
                        <a:pt x="1322260" y="139725"/>
                      </a:lnTo>
                      <a:lnTo>
                        <a:pt x="1273124" y="143891"/>
                      </a:lnTo>
                      <a:lnTo>
                        <a:pt x="1217472" y="32512"/>
                      </a:lnTo>
                      <a:lnTo>
                        <a:pt x="1185740" y="4170"/>
                      </a:lnTo>
                      <a:lnTo>
                        <a:pt x="1169339" y="1612"/>
                      </a:lnTo>
                      <a:lnTo>
                        <a:pt x="1150497" y="4927"/>
                      </a:lnTo>
                      <a:lnTo>
                        <a:pt x="1134149" y="14147"/>
                      </a:lnTo>
                      <a:lnTo>
                        <a:pt x="1121642" y="28187"/>
                      </a:lnTo>
                      <a:lnTo>
                        <a:pt x="1114323" y="45961"/>
                      </a:lnTo>
                      <a:lnTo>
                        <a:pt x="1111910" y="56769"/>
                      </a:lnTo>
                      <a:lnTo>
                        <a:pt x="1099070" y="31267"/>
                      </a:lnTo>
                      <a:lnTo>
                        <a:pt x="1071575" y="4132"/>
                      </a:lnTo>
                      <a:lnTo>
                        <a:pt x="1061503" y="1048"/>
                      </a:lnTo>
                      <a:lnTo>
                        <a:pt x="1050798" y="0"/>
                      </a:lnTo>
                      <a:close/>
                    </a:path>
                  </a:pathLst>
                </a:custGeom>
                <a:solidFill>
                  <a:srgbClr val="050100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74" name="object 25">
                  <a:extLst>
                    <a:ext uri="{FF2B5EF4-FFF2-40B4-BE49-F238E27FC236}">
                      <a16:creationId xmlns:a16="http://schemas.microsoft.com/office/drawing/2014/main" id="{2DD481C3-26DC-3EB7-0C1F-91092764C49D}"/>
                    </a:ext>
                  </a:extLst>
                </p:cNvPr>
                <p:cNvSpPr/>
                <p:nvPr/>
              </p:nvSpPr>
              <p:spPr>
                <a:xfrm>
                  <a:off x="641565" y="2489809"/>
                  <a:ext cx="1360805" cy="563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60805" h="563244">
                      <a:moveTo>
                        <a:pt x="279158" y="443687"/>
                      </a:moveTo>
                      <a:lnTo>
                        <a:pt x="84023" y="460578"/>
                      </a:lnTo>
                      <a:lnTo>
                        <a:pt x="90385" y="280644"/>
                      </a:lnTo>
                      <a:lnTo>
                        <a:pt x="248564" y="266954"/>
                      </a:lnTo>
                      <a:lnTo>
                        <a:pt x="251180" y="192697"/>
                      </a:lnTo>
                      <a:lnTo>
                        <a:pt x="11595" y="213448"/>
                      </a:lnTo>
                      <a:lnTo>
                        <a:pt x="0" y="541883"/>
                      </a:lnTo>
                      <a:lnTo>
                        <a:pt x="276542" y="517931"/>
                      </a:lnTo>
                      <a:lnTo>
                        <a:pt x="278561" y="460578"/>
                      </a:lnTo>
                      <a:lnTo>
                        <a:pt x="279158" y="443687"/>
                      </a:lnTo>
                      <a:close/>
                    </a:path>
                    <a:path w="1360805" h="563244">
                      <a:moveTo>
                        <a:pt x="495427" y="251256"/>
                      </a:moveTo>
                      <a:lnTo>
                        <a:pt x="412915" y="258419"/>
                      </a:lnTo>
                      <a:lnTo>
                        <a:pt x="418998" y="85369"/>
                      </a:lnTo>
                      <a:lnTo>
                        <a:pt x="334733" y="92671"/>
                      </a:lnTo>
                      <a:lnTo>
                        <a:pt x="319493" y="524471"/>
                      </a:lnTo>
                      <a:lnTo>
                        <a:pt x="403758" y="517182"/>
                      </a:lnTo>
                      <a:lnTo>
                        <a:pt x="410197" y="334391"/>
                      </a:lnTo>
                      <a:lnTo>
                        <a:pt x="492747" y="327240"/>
                      </a:lnTo>
                      <a:lnTo>
                        <a:pt x="495173" y="258457"/>
                      </a:lnTo>
                      <a:lnTo>
                        <a:pt x="495427" y="251256"/>
                      </a:lnTo>
                      <a:close/>
                    </a:path>
                    <a:path w="1360805" h="563244">
                      <a:moveTo>
                        <a:pt x="882853" y="343027"/>
                      </a:moveTo>
                      <a:lnTo>
                        <a:pt x="710222" y="357962"/>
                      </a:lnTo>
                      <a:lnTo>
                        <a:pt x="712012" y="306451"/>
                      </a:lnTo>
                      <a:lnTo>
                        <a:pt x="712279" y="299123"/>
                      </a:lnTo>
                      <a:lnTo>
                        <a:pt x="835266" y="288493"/>
                      </a:lnTo>
                      <a:lnTo>
                        <a:pt x="837120" y="235673"/>
                      </a:lnTo>
                      <a:lnTo>
                        <a:pt x="841159" y="121361"/>
                      </a:lnTo>
                      <a:lnTo>
                        <a:pt x="844042" y="40017"/>
                      </a:lnTo>
                      <a:lnTo>
                        <a:pt x="759421" y="47345"/>
                      </a:lnTo>
                      <a:lnTo>
                        <a:pt x="759421" y="121361"/>
                      </a:lnTo>
                      <a:lnTo>
                        <a:pt x="755916" y="221322"/>
                      </a:lnTo>
                      <a:lnTo>
                        <a:pt x="590232" y="235673"/>
                      </a:lnTo>
                      <a:lnTo>
                        <a:pt x="593737" y="135712"/>
                      </a:lnTo>
                      <a:lnTo>
                        <a:pt x="759421" y="121361"/>
                      </a:lnTo>
                      <a:lnTo>
                        <a:pt x="759421" y="47345"/>
                      </a:lnTo>
                      <a:lnTo>
                        <a:pt x="514985" y="68503"/>
                      </a:lnTo>
                      <a:lnTo>
                        <a:pt x="506209" y="316979"/>
                      </a:lnTo>
                      <a:lnTo>
                        <a:pt x="628015" y="306451"/>
                      </a:lnTo>
                      <a:lnTo>
                        <a:pt x="625957" y="365290"/>
                      </a:lnTo>
                      <a:lnTo>
                        <a:pt x="453313" y="380225"/>
                      </a:lnTo>
                      <a:lnTo>
                        <a:pt x="450697" y="454482"/>
                      </a:lnTo>
                      <a:lnTo>
                        <a:pt x="880237" y="417283"/>
                      </a:lnTo>
                      <a:lnTo>
                        <a:pt x="882319" y="357962"/>
                      </a:lnTo>
                      <a:lnTo>
                        <a:pt x="882853" y="343027"/>
                      </a:lnTo>
                      <a:close/>
                    </a:path>
                    <a:path w="1360805" h="563244">
                      <a:moveTo>
                        <a:pt x="1138618" y="165442"/>
                      </a:moveTo>
                      <a:lnTo>
                        <a:pt x="1133767" y="123837"/>
                      </a:lnTo>
                      <a:lnTo>
                        <a:pt x="1116888" y="88315"/>
                      </a:lnTo>
                      <a:lnTo>
                        <a:pt x="1080376" y="54165"/>
                      </a:lnTo>
                      <a:lnTo>
                        <a:pt x="1059573" y="44183"/>
                      </a:lnTo>
                      <a:lnTo>
                        <a:pt x="1059573" y="171843"/>
                      </a:lnTo>
                      <a:lnTo>
                        <a:pt x="1059002" y="178955"/>
                      </a:lnTo>
                      <a:lnTo>
                        <a:pt x="1043686" y="216484"/>
                      </a:lnTo>
                      <a:lnTo>
                        <a:pt x="1012494" y="241376"/>
                      </a:lnTo>
                      <a:lnTo>
                        <a:pt x="984427" y="246684"/>
                      </a:lnTo>
                      <a:lnTo>
                        <a:pt x="976414" y="245681"/>
                      </a:lnTo>
                      <a:lnTo>
                        <a:pt x="969010" y="242900"/>
                      </a:lnTo>
                      <a:lnTo>
                        <a:pt x="961059" y="240182"/>
                      </a:lnTo>
                      <a:lnTo>
                        <a:pt x="954900" y="235610"/>
                      </a:lnTo>
                      <a:lnTo>
                        <a:pt x="949363" y="229235"/>
                      </a:lnTo>
                      <a:lnTo>
                        <a:pt x="943787" y="224040"/>
                      </a:lnTo>
                      <a:lnTo>
                        <a:pt x="939419" y="217030"/>
                      </a:lnTo>
                      <a:lnTo>
                        <a:pt x="936840" y="208699"/>
                      </a:lnTo>
                      <a:lnTo>
                        <a:pt x="934783" y="202806"/>
                      </a:lnTo>
                      <a:lnTo>
                        <a:pt x="933386" y="196557"/>
                      </a:lnTo>
                      <a:lnTo>
                        <a:pt x="932649" y="189941"/>
                      </a:lnTo>
                      <a:lnTo>
                        <a:pt x="932573" y="182892"/>
                      </a:lnTo>
                      <a:lnTo>
                        <a:pt x="933094" y="176441"/>
                      </a:lnTo>
                      <a:lnTo>
                        <a:pt x="948423" y="139166"/>
                      </a:lnTo>
                      <a:lnTo>
                        <a:pt x="979233" y="114554"/>
                      </a:lnTo>
                      <a:lnTo>
                        <a:pt x="998461" y="110007"/>
                      </a:lnTo>
                      <a:lnTo>
                        <a:pt x="997788" y="110007"/>
                      </a:lnTo>
                      <a:lnTo>
                        <a:pt x="1037247" y="120269"/>
                      </a:lnTo>
                      <a:lnTo>
                        <a:pt x="1057567" y="152806"/>
                      </a:lnTo>
                      <a:lnTo>
                        <a:pt x="1059573" y="171843"/>
                      </a:lnTo>
                      <a:lnTo>
                        <a:pt x="1059573" y="44183"/>
                      </a:lnTo>
                      <a:lnTo>
                        <a:pt x="1056614" y="42913"/>
                      </a:lnTo>
                      <a:lnTo>
                        <a:pt x="1043482" y="39471"/>
                      </a:lnTo>
                      <a:lnTo>
                        <a:pt x="1029766" y="37261"/>
                      </a:lnTo>
                      <a:lnTo>
                        <a:pt x="1015568" y="36372"/>
                      </a:lnTo>
                      <a:lnTo>
                        <a:pt x="1001014" y="36893"/>
                      </a:lnTo>
                      <a:lnTo>
                        <a:pt x="958557" y="46812"/>
                      </a:lnTo>
                      <a:lnTo>
                        <a:pt x="920559" y="67995"/>
                      </a:lnTo>
                      <a:lnTo>
                        <a:pt x="889927" y="97091"/>
                      </a:lnTo>
                      <a:lnTo>
                        <a:pt x="867473" y="133896"/>
                      </a:lnTo>
                      <a:lnTo>
                        <a:pt x="855179" y="175310"/>
                      </a:lnTo>
                      <a:lnTo>
                        <a:pt x="854011" y="189699"/>
                      </a:lnTo>
                      <a:lnTo>
                        <a:pt x="854036" y="192239"/>
                      </a:lnTo>
                      <a:lnTo>
                        <a:pt x="854151" y="202806"/>
                      </a:lnTo>
                      <a:lnTo>
                        <a:pt x="854240" y="204978"/>
                      </a:lnTo>
                      <a:lnTo>
                        <a:pt x="855751" y="218236"/>
                      </a:lnTo>
                      <a:lnTo>
                        <a:pt x="858812" y="231254"/>
                      </a:lnTo>
                      <a:lnTo>
                        <a:pt x="858862" y="231482"/>
                      </a:lnTo>
                      <a:lnTo>
                        <a:pt x="875690" y="266903"/>
                      </a:lnTo>
                      <a:lnTo>
                        <a:pt x="912317" y="301167"/>
                      </a:lnTo>
                      <a:lnTo>
                        <a:pt x="949058" y="315887"/>
                      </a:lnTo>
                      <a:lnTo>
                        <a:pt x="976579" y="319087"/>
                      </a:lnTo>
                      <a:lnTo>
                        <a:pt x="991069" y="318503"/>
                      </a:lnTo>
                      <a:lnTo>
                        <a:pt x="1033970" y="308546"/>
                      </a:lnTo>
                      <a:lnTo>
                        <a:pt x="1072159" y="287350"/>
                      </a:lnTo>
                      <a:lnTo>
                        <a:pt x="1102893" y="257746"/>
                      </a:lnTo>
                      <a:lnTo>
                        <a:pt x="1111173" y="246684"/>
                      </a:lnTo>
                      <a:lnTo>
                        <a:pt x="1111300" y="246519"/>
                      </a:lnTo>
                      <a:lnTo>
                        <a:pt x="1130808" y="207949"/>
                      </a:lnTo>
                      <a:lnTo>
                        <a:pt x="1137386" y="179806"/>
                      </a:lnTo>
                      <a:lnTo>
                        <a:pt x="1138618" y="165442"/>
                      </a:lnTo>
                      <a:close/>
                    </a:path>
                    <a:path w="1360805" h="563244">
                      <a:moveTo>
                        <a:pt x="1255776" y="433908"/>
                      </a:moveTo>
                      <a:lnTo>
                        <a:pt x="1251077" y="398919"/>
                      </a:lnTo>
                      <a:lnTo>
                        <a:pt x="1247635" y="389216"/>
                      </a:lnTo>
                      <a:lnTo>
                        <a:pt x="1247597" y="389077"/>
                      </a:lnTo>
                      <a:lnTo>
                        <a:pt x="1242326" y="379526"/>
                      </a:lnTo>
                      <a:lnTo>
                        <a:pt x="1236154" y="370497"/>
                      </a:lnTo>
                      <a:lnTo>
                        <a:pt x="1229233" y="362242"/>
                      </a:lnTo>
                      <a:lnTo>
                        <a:pt x="1229106" y="362089"/>
                      </a:lnTo>
                      <a:lnTo>
                        <a:pt x="1191120" y="337273"/>
                      </a:lnTo>
                      <a:lnTo>
                        <a:pt x="1177848" y="332409"/>
                      </a:lnTo>
                      <a:lnTo>
                        <a:pt x="1177848" y="440690"/>
                      </a:lnTo>
                      <a:lnTo>
                        <a:pt x="1176642" y="449491"/>
                      </a:lnTo>
                      <a:lnTo>
                        <a:pt x="1153236" y="481825"/>
                      </a:lnTo>
                      <a:lnTo>
                        <a:pt x="1134135" y="490385"/>
                      </a:lnTo>
                      <a:lnTo>
                        <a:pt x="1133856" y="490385"/>
                      </a:lnTo>
                      <a:lnTo>
                        <a:pt x="1123759" y="492112"/>
                      </a:lnTo>
                      <a:lnTo>
                        <a:pt x="1113510" y="492112"/>
                      </a:lnTo>
                      <a:lnTo>
                        <a:pt x="1103909" y="490385"/>
                      </a:lnTo>
                      <a:lnTo>
                        <a:pt x="1074483" y="459105"/>
                      </a:lnTo>
                      <a:lnTo>
                        <a:pt x="1073950" y="450215"/>
                      </a:lnTo>
                      <a:lnTo>
                        <a:pt x="1073899" y="449491"/>
                      </a:lnTo>
                      <a:lnTo>
                        <a:pt x="1098080" y="409155"/>
                      </a:lnTo>
                      <a:lnTo>
                        <a:pt x="1127506" y="398919"/>
                      </a:lnTo>
                      <a:lnTo>
                        <a:pt x="1137691" y="398919"/>
                      </a:lnTo>
                      <a:lnTo>
                        <a:pt x="1147445" y="400710"/>
                      </a:lnTo>
                      <a:lnTo>
                        <a:pt x="1147292" y="400710"/>
                      </a:lnTo>
                      <a:lnTo>
                        <a:pt x="1155966" y="404177"/>
                      </a:lnTo>
                      <a:lnTo>
                        <a:pt x="1177823" y="440499"/>
                      </a:lnTo>
                      <a:lnTo>
                        <a:pt x="1177848" y="440690"/>
                      </a:lnTo>
                      <a:lnTo>
                        <a:pt x="1177848" y="332409"/>
                      </a:lnTo>
                      <a:lnTo>
                        <a:pt x="1167841" y="330123"/>
                      </a:lnTo>
                      <a:lnTo>
                        <a:pt x="1155496" y="328333"/>
                      </a:lnTo>
                      <a:lnTo>
                        <a:pt x="1142898" y="327621"/>
                      </a:lnTo>
                      <a:lnTo>
                        <a:pt x="1130046" y="328104"/>
                      </a:lnTo>
                      <a:lnTo>
                        <a:pt x="1090968" y="336765"/>
                      </a:lnTo>
                      <a:lnTo>
                        <a:pt x="1056284" y="354838"/>
                      </a:lnTo>
                      <a:lnTo>
                        <a:pt x="1020521" y="389077"/>
                      </a:lnTo>
                      <a:lnTo>
                        <a:pt x="999426" y="432955"/>
                      </a:lnTo>
                      <a:lnTo>
                        <a:pt x="996010" y="456463"/>
                      </a:lnTo>
                      <a:lnTo>
                        <a:pt x="996022" y="459105"/>
                      </a:lnTo>
                      <a:lnTo>
                        <a:pt x="996162" y="467461"/>
                      </a:lnTo>
                      <a:lnTo>
                        <a:pt x="996175" y="468528"/>
                      </a:lnTo>
                      <a:lnTo>
                        <a:pt x="997699" y="480136"/>
                      </a:lnTo>
                      <a:lnTo>
                        <a:pt x="1000556" y="491197"/>
                      </a:lnTo>
                      <a:lnTo>
                        <a:pt x="1004722" y="501726"/>
                      </a:lnTo>
                      <a:lnTo>
                        <a:pt x="1009573" y="511136"/>
                      </a:lnTo>
                      <a:lnTo>
                        <a:pt x="1009675" y="511340"/>
                      </a:lnTo>
                      <a:lnTo>
                        <a:pt x="1039888" y="542493"/>
                      </a:lnTo>
                      <a:lnTo>
                        <a:pt x="1071511" y="557580"/>
                      </a:lnTo>
                      <a:lnTo>
                        <a:pt x="1071651" y="557580"/>
                      </a:lnTo>
                      <a:lnTo>
                        <a:pt x="1083017" y="560298"/>
                      </a:lnTo>
                      <a:lnTo>
                        <a:pt x="1096137" y="562216"/>
                      </a:lnTo>
                      <a:lnTo>
                        <a:pt x="1097597" y="562216"/>
                      </a:lnTo>
                      <a:lnTo>
                        <a:pt x="1108189" y="562787"/>
                      </a:lnTo>
                      <a:lnTo>
                        <a:pt x="1147330" y="557580"/>
                      </a:lnTo>
                      <a:lnTo>
                        <a:pt x="1183830" y="542632"/>
                      </a:lnTo>
                      <a:lnTo>
                        <a:pt x="1215313" y="519963"/>
                      </a:lnTo>
                      <a:lnTo>
                        <a:pt x="1244320" y="481012"/>
                      </a:lnTo>
                      <a:lnTo>
                        <a:pt x="1254696" y="446163"/>
                      </a:lnTo>
                      <a:lnTo>
                        <a:pt x="1255776" y="433908"/>
                      </a:lnTo>
                      <a:close/>
                    </a:path>
                    <a:path w="1360805" h="563244">
                      <a:moveTo>
                        <a:pt x="1360449" y="111734"/>
                      </a:moveTo>
                      <a:lnTo>
                        <a:pt x="1278496" y="118821"/>
                      </a:lnTo>
                      <a:lnTo>
                        <a:pt x="1282687" y="0"/>
                      </a:lnTo>
                      <a:lnTo>
                        <a:pt x="1197800" y="7327"/>
                      </a:lnTo>
                      <a:lnTo>
                        <a:pt x="1186967" y="314058"/>
                      </a:lnTo>
                      <a:lnTo>
                        <a:pt x="1271371" y="306768"/>
                      </a:lnTo>
                      <a:lnTo>
                        <a:pt x="1271854" y="306768"/>
                      </a:lnTo>
                      <a:lnTo>
                        <a:pt x="1275803" y="194792"/>
                      </a:lnTo>
                      <a:lnTo>
                        <a:pt x="1357769" y="187706"/>
                      </a:lnTo>
                      <a:lnTo>
                        <a:pt x="1360195" y="118821"/>
                      </a:lnTo>
                      <a:lnTo>
                        <a:pt x="1360449" y="11173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75" name="object 26">
                  <a:extLst>
                    <a:ext uri="{FF2B5EF4-FFF2-40B4-BE49-F238E27FC236}">
                      <a16:creationId xmlns:a16="http://schemas.microsoft.com/office/drawing/2014/main" id="{D67AB429-EF2D-9337-EC58-34B5F5CAB802}"/>
                    </a:ext>
                  </a:extLst>
                </p:cNvPr>
                <p:cNvSpPr/>
                <p:nvPr/>
              </p:nvSpPr>
              <p:spPr>
                <a:xfrm>
                  <a:off x="1516405" y="2349398"/>
                  <a:ext cx="268605" cy="117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605" h="117475">
                      <a:moveTo>
                        <a:pt x="41122" y="105016"/>
                      </a:moveTo>
                      <a:lnTo>
                        <a:pt x="28562" y="25603"/>
                      </a:lnTo>
                      <a:lnTo>
                        <a:pt x="21196" y="21158"/>
                      </a:lnTo>
                      <a:lnTo>
                        <a:pt x="5435" y="25425"/>
                      </a:lnTo>
                      <a:lnTo>
                        <a:pt x="0" y="33337"/>
                      </a:lnTo>
                      <a:lnTo>
                        <a:pt x="12560" y="112750"/>
                      </a:lnTo>
                      <a:lnTo>
                        <a:pt x="19926" y="117195"/>
                      </a:lnTo>
                      <a:lnTo>
                        <a:pt x="27800" y="115062"/>
                      </a:lnTo>
                      <a:lnTo>
                        <a:pt x="35674" y="112928"/>
                      </a:lnTo>
                      <a:lnTo>
                        <a:pt x="41122" y="105016"/>
                      </a:lnTo>
                      <a:close/>
                    </a:path>
                    <a:path w="268605" h="117475">
                      <a:moveTo>
                        <a:pt x="148437" y="5803"/>
                      </a:moveTo>
                      <a:lnTo>
                        <a:pt x="142201" y="0"/>
                      </a:lnTo>
                      <a:lnTo>
                        <a:pt x="126238" y="1371"/>
                      </a:lnTo>
                      <a:lnTo>
                        <a:pt x="119570" y="8318"/>
                      </a:lnTo>
                      <a:lnTo>
                        <a:pt x="116674" y="90487"/>
                      </a:lnTo>
                      <a:lnTo>
                        <a:pt x="122897" y="96304"/>
                      </a:lnTo>
                      <a:lnTo>
                        <a:pt x="130886" y="95618"/>
                      </a:lnTo>
                      <a:lnTo>
                        <a:pt x="138874" y="94932"/>
                      </a:lnTo>
                      <a:lnTo>
                        <a:pt x="145542" y="87972"/>
                      </a:lnTo>
                      <a:lnTo>
                        <a:pt x="148437" y="5803"/>
                      </a:lnTo>
                      <a:close/>
                    </a:path>
                    <a:path w="268605" h="117475">
                      <a:moveTo>
                        <a:pt x="268109" y="10185"/>
                      </a:moveTo>
                      <a:lnTo>
                        <a:pt x="263220" y="3162"/>
                      </a:lnTo>
                      <a:lnTo>
                        <a:pt x="247637" y="1574"/>
                      </a:lnTo>
                      <a:lnTo>
                        <a:pt x="239928" y="7327"/>
                      </a:lnTo>
                      <a:lnTo>
                        <a:pt x="221691" y="89357"/>
                      </a:lnTo>
                      <a:lnTo>
                        <a:pt x="226580" y="96380"/>
                      </a:lnTo>
                      <a:lnTo>
                        <a:pt x="234353" y="97167"/>
                      </a:lnTo>
                      <a:lnTo>
                        <a:pt x="242163" y="97955"/>
                      </a:lnTo>
                      <a:lnTo>
                        <a:pt x="249872" y="92214"/>
                      </a:lnTo>
                      <a:lnTo>
                        <a:pt x="268109" y="10185"/>
                      </a:lnTo>
                      <a:close/>
                    </a:path>
                  </a:pathLst>
                </a:custGeom>
                <a:solidFill>
                  <a:srgbClr val="ECD665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76" name="TextBox 75">
                  <a:extLst>
                    <a:ext uri="{FF2B5EF4-FFF2-40B4-BE49-F238E27FC236}">
                      <a16:creationId xmlns:a16="http://schemas.microsoft.com/office/drawing/2014/main" id="{F247C68A-9CA7-E205-95CF-FDC404005B27}"/>
                    </a:ext>
                  </a:extLst>
                </p:cNvPr>
                <p:cNvSpPr txBox="1"/>
                <p:nvPr/>
              </p:nvSpPr>
              <p:spPr>
                <a:xfrm rot="21255035">
                  <a:off x="742093" y="3002288"/>
                  <a:ext cx="885572" cy="32114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en-US" altLang="ko-KR" spc="-50">
                      <a:solidFill>
                        <a:srgbClr val="ECD665"/>
                      </a:solidFill>
                      <a:latin typeface="배스킨라빈스 B" panose="02020603020101020101" pitchFamily="18" charset="-127"/>
                      <a:ea typeface="배스킨라빈스 B" panose="02020603020101020101" pitchFamily="18" charset="-127"/>
                    </a:rPr>
                    <a:t>21</a:t>
                  </a:r>
                  <a:r>
                    <a:rPr lang="ko-KR" altLang="en-US" spc="-50">
                      <a:solidFill>
                        <a:srgbClr val="ECD665"/>
                      </a:solidFill>
                      <a:latin typeface="배스킨라빈스 B" panose="02020603020101020101" pitchFamily="18" charset="-127"/>
                      <a:ea typeface="배스킨라빈스 B" panose="02020603020101020101" pitchFamily="18" charset="-127"/>
                    </a:rPr>
                    <a:t>대 대통령 선거</a:t>
                  </a:r>
                  <a:endParaRPr lang="en-US" altLang="ko-KR" spc="-50">
                    <a:solidFill>
                      <a:srgbClr val="ECD665"/>
                    </a:solidFill>
                    <a:latin typeface="배스킨라빈스 B" panose="02020603020101020101" pitchFamily="18" charset="-127"/>
                    <a:ea typeface="배스킨라빈스 B" panose="02020603020101020101" pitchFamily="18" charset="-127"/>
                  </a:endParaRPr>
                </a:p>
                <a:p>
                  <a:pPr algn="ctr"/>
                  <a:r>
                    <a:rPr lang="en-US" altLang="ko-KR" spc="-50">
                      <a:solidFill>
                        <a:srgbClr val="ECD665"/>
                      </a:solidFill>
                      <a:latin typeface="배스킨라빈스 B" panose="02020603020101020101" pitchFamily="18" charset="-127"/>
                      <a:ea typeface="배스킨라빈스 B" panose="02020603020101020101" pitchFamily="18" charset="-127"/>
                    </a:rPr>
                    <a:t> </a:t>
                  </a:r>
                  <a:r>
                    <a:rPr lang="ko-KR" altLang="en-US" spc="-50">
                      <a:solidFill>
                        <a:srgbClr val="ECD665"/>
                      </a:solidFill>
                      <a:latin typeface="배스킨라빈스 B" panose="02020603020101020101" pitchFamily="18" charset="-127"/>
                      <a:ea typeface="배스킨라빈스 B" panose="02020603020101020101" pitchFamily="18" charset="-127"/>
                    </a:rPr>
                    <a:t>사전투표</a:t>
                  </a:r>
                </a:p>
              </p:txBody>
            </p:sp>
            <p:sp>
              <p:nvSpPr>
                <p:cNvPr id="77" name="TextBox 76">
                  <a:extLst>
                    <a:ext uri="{FF2B5EF4-FFF2-40B4-BE49-F238E27FC236}">
                      <a16:creationId xmlns:a16="http://schemas.microsoft.com/office/drawing/2014/main" id="{B09EAD0C-8227-28D4-D9F9-44620ED4386D}"/>
                    </a:ext>
                  </a:extLst>
                </p:cNvPr>
                <p:cNvSpPr txBox="1"/>
                <p:nvPr/>
              </p:nvSpPr>
              <p:spPr>
                <a:xfrm rot="21300000">
                  <a:off x="968173" y="2415896"/>
                  <a:ext cx="486925" cy="12489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en-US" altLang="ko-KR" sz="1400" spc="-50">
                      <a:solidFill>
                        <a:schemeClr val="bg1"/>
                      </a:solidFill>
                      <a:latin typeface="배스킨라빈스 B" panose="02020603020101020101" pitchFamily="18" charset="-127"/>
                      <a:ea typeface="배스킨라빈스 B" panose="02020603020101020101" pitchFamily="18" charset="-127"/>
                    </a:rPr>
                    <a:t>2025.05.30</a:t>
                  </a:r>
                  <a:endParaRPr lang="ko-KR" altLang="en-US" sz="1400" spc="-50">
                    <a:solidFill>
                      <a:schemeClr val="bg1"/>
                    </a:solidFill>
                    <a:latin typeface="배스킨라빈스 B" panose="02020603020101020101" pitchFamily="18" charset="-127"/>
                    <a:ea typeface="배스킨라빈스 B" panose="02020603020101020101" pitchFamily="18" charset="-127"/>
                  </a:endParaRPr>
                </a:p>
              </p:txBody>
            </p:sp>
          </p:grpSp>
          <p:sp>
            <p:nvSpPr>
              <p:cNvPr id="70" name="타원 69">
                <a:extLst>
                  <a:ext uri="{FF2B5EF4-FFF2-40B4-BE49-F238E27FC236}">
                    <a16:creationId xmlns:a16="http://schemas.microsoft.com/office/drawing/2014/main" id="{D19FFE0F-8345-80CF-5A91-2E8E6EF14437}"/>
                  </a:ext>
                </a:extLst>
              </p:cNvPr>
              <p:cNvSpPr/>
              <p:nvPr/>
            </p:nvSpPr>
            <p:spPr>
              <a:xfrm>
                <a:off x="2276248" y="5046375"/>
                <a:ext cx="282802" cy="28280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60" name="직사각형 59">
              <a:extLst>
                <a:ext uri="{FF2B5EF4-FFF2-40B4-BE49-F238E27FC236}">
                  <a16:creationId xmlns:a16="http://schemas.microsoft.com/office/drawing/2014/main" id="{F2C39F7D-04DD-FA90-FA92-3FDAA0EB3754}"/>
                </a:ext>
              </a:extLst>
            </p:cNvPr>
            <p:cNvSpPr/>
            <p:nvPr/>
          </p:nvSpPr>
          <p:spPr>
            <a:xfrm>
              <a:off x="693421" y="5293365"/>
              <a:ext cx="3081600" cy="1943280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8" name="그룹 77">
            <a:extLst>
              <a:ext uri="{FF2B5EF4-FFF2-40B4-BE49-F238E27FC236}">
                <a16:creationId xmlns:a16="http://schemas.microsoft.com/office/drawing/2014/main" id="{8123A076-1D6D-D588-D070-78C2CD92F016}"/>
              </a:ext>
            </a:extLst>
          </p:cNvPr>
          <p:cNvGrpSpPr/>
          <p:nvPr/>
        </p:nvGrpSpPr>
        <p:grpSpPr>
          <a:xfrm>
            <a:off x="600760" y="8482354"/>
            <a:ext cx="3081600" cy="1943280"/>
            <a:chOff x="693421" y="5293365"/>
            <a:chExt cx="3081600" cy="1943280"/>
          </a:xfrm>
        </p:grpSpPr>
        <p:grpSp>
          <p:nvGrpSpPr>
            <p:cNvPr id="79" name="그룹 78">
              <a:extLst>
                <a:ext uri="{FF2B5EF4-FFF2-40B4-BE49-F238E27FC236}">
                  <a16:creationId xmlns:a16="http://schemas.microsoft.com/office/drawing/2014/main" id="{CA12429A-B2B6-D7E1-B1F3-41AC32AE01CC}"/>
                </a:ext>
              </a:extLst>
            </p:cNvPr>
            <p:cNvGrpSpPr/>
            <p:nvPr/>
          </p:nvGrpSpPr>
          <p:grpSpPr>
            <a:xfrm>
              <a:off x="843639" y="5296236"/>
              <a:ext cx="2781164" cy="1937538"/>
              <a:chOff x="622515" y="4552162"/>
              <a:chExt cx="2781164" cy="1937538"/>
            </a:xfrm>
          </p:grpSpPr>
          <p:grpSp>
            <p:nvGrpSpPr>
              <p:cNvPr id="81" name="그룹 80">
                <a:extLst>
                  <a:ext uri="{FF2B5EF4-FFF2-40B4-BE49-F238E27FC236}">
                    <a16:creationId xmlns:a16="http://schemas.microsoft.com/office/drawing/2014/main" id="{3D2E3926-C3DE-6B47-95D0-0896392064F0}"/>
                  </a:ext>
                </a:extLst>
              </p:cNvPr>
              <p:cNvGrpSpPr/>
              <p:nvPr/>
            </p:nvGrpSpPr>
            <p:grpSpPr>
              <a:xfrm>
                <a:off x="622515" y="4552162"/>
                <a:ext cx="2781164" cy="1937538"/>
                <a:chOff x="600760" y="2309825"/>
                <a:chExt cx="1612215" cy="1123173"/>
              </a:xfrm>
            </p:grpSpPr>
            <p:sp>
              <p:nvSpPr>
                <p:cNvPr id="84" name="object 24">
                  <a:extLst>
                    <a:ext uri="{FF2B5EF4-FFF2-40B4-BE49-F238E27FC236}">
                      <a16:creationId xmlns:a16="http://schemas.microsoft.com/office/drawing/2014/main" id="{554B77D9-6D6E-9197-61B1-BF28A4D3E79F}"/>
                    </a:ext>
                  </a:extLst>
                </p:cNvPr>
                <p:cNvSpPr/>
                <p:nvPr/>
              </p:nvSpPr>
              <p:spPr>
                <a:xfrm>
                  <a:off x="657999" y="2422358"/>
                  <a:ext cx="1554976" cy="1010640"/>
                </a:xfrm>
                <a:custGeom>
                  <a:avLst/>
                  <a:gdLst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90282 w 1554975"/>
                    <a:gd name="connsiteY17" fmla="*/ 179857 h 1010640"/>
                    <a:gd name="connsiteX18" fmla="*/ 880541 w 1554975"/>
                    <a:gd name="connsiteY18" fmla="*/ 179984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496455 w 1554975"/>
                    <a:gd name="connsiteY22" fmla="*/ 249809 h 1010640"/>
                    <a:gd name="connsiteX23" fmla="*/ 457161 w 1554975"/>
                    <a:gd name="connsiteY23" fmla="*/ 225171 h 1010640"/>
                    <a:gd name="connsiteX24" fmla="*/ 371728 w 1554975"/>
                    <a:gd name="connsiteY24" fmla="*/ 232575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90282 w 1554975"/>
                    <a:gd name="connsiteY17" fmla="*/ 179857 h 1010640"/>
                    <a:gd name="connsiteX18" fmla="*/ 880541 w 1554975"/>
                    <a:gd name="connsiteY18" fmla="*/ 179984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496455 w 1554975"/>
                    <a:gd name="connsiteY22" fmla="*/ 249809 h 1010640"/>
                    <a:gd name="connsiteX23" fmla="*/ 457161 w 1554975"/>
                    <a:gd name="connsiteY23" fmla="*/ 225171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90282 w 1554975"/>
                    <a:gd name="connsiteY17" fmla="*/ 179857 h 1010640"/>
                    <a:gd name="connsiteX18" fmla="*/ 880541 w 1554975"/>
                    <a:gd name="connsiteY18" fmla="*/ 179984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496455 w 1554975"/>
                    <a:gd name="connsiteY22" fmla="*/ 2498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90282 w 1554975"/>
                    <a:gd name="connsiteY17" fmla="*/ 179857 h 1010640"/>
                    <a:gd name="connsiteX18" fmla="*/ 880541 w 1554975"/>
                    <a:gd name="connsiteY18" fmla="*/ 179984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90282 w 1554975"/>
                    <a:gd name="connsiteY17" fmla="*/ 179857 h 1010640"/>
                    <a:gd name="connsiteX18" fmla="*/ 771005 w 1554975"/>
                    <a:gd name="connsiteY18" fmla="*/ 45046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26782 w 1554975"/>
                    <a:gd name="connsiteY17" fmla="*/ 54445 h 1010640"/>
                    <a:gd name="connsiteX18" fmla="*/ 771005 w 1554975"/>
                    <a:gd name="connsiteY18" fmla="*/ 45046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71005 w 1554975"/>
                    <a:gd name="connsiteY18" fmla="*/ 45046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551967 w 1554975"/>
                    <a:gd name="connsiteY19" fmla="*/ 208445 h 1010640"/>
                    <a:gd name="connsiteX20" fmla="*/ 577244 w 1554975"/>
                    <a:gd name="connsiteY20" fmla="*/ 91402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551967 w 1554975"/>
                    <a:gd name="connsiteY19" fmla="*/ 2084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27571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27571 h 1010640"/>
                    <a:gd name="connsiteX23" fmla="*/ 469860 w 1554975"/>
                    <a:gd name="connsiteY23" fmla="*/ 109283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27571 h 1010640"/>
                    <a:gd name="connsiteX23" fmla="*/ 469860 w 1554975"/>
                    <a:gd name="connsiteY23" fmla="*/ 109283 h 1010640"/>
                    <a:gd name="connsiteX24" fmla="*/ 366965 w 1554975"/>
                    <a:gd name="connsiteY24" fmla="*/ 1135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27571 h 1010640"/>
                    <a:gd name="connsiteX23" fmla="*/ 469860 w 1554975"/>
                    <a:gd name="connsiteY23" fmla="*/ 109283 h 1010640"/>
                    <a:gd name="connsiteX24" fmla="*/ 366965 w 1554975"/>
                    <a:gd name="connsiteY24" fmla="*/ 113513 h 1010640"/>
                    <a:gd name="connsiteX25" fmla="*/ 330330 w 1554975"/>
                    <a:gd name="connsiteY25" fmla="*/ 1361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27571 h 1010640"/>
                    <a:gd name="connsiteX23" fmla="*/ 469860 w 1554975"/>
                    <a:gd name="connsiteY23" fmla="*/ 109283 h 1010640"/>
                    <a:gd name="connsiteX24" fmla="*/ 351090 w 1554975"/>
                    <a:gd name="connsiteY24" fmla="*/ 118276 h 1010640"/>
                    <a:gd name="connsiteX25" fmla="*/ 330330 w 1554975"/>
                    <a:gd name="connsiteY25" fmla="*/ 1361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03759 h 1010640"/>
                    <a:gd name="connsiteX23" fmla="*/ 469860 w 1554975"/>
                    <a:gd name="connsiteY23" fmla="*/ 109283 h 1010640"/>
                    <a:gd name="connsiteX24" fmla="*/ 351090 w 1554975"/>
                    <a:gd name="connsiteY24" fmla="*/ 118276 h 1010640"/>
                    <a:gd name="connsiteX25" fmla="*/ 330330 w 1554975"/>
                    <a:gd name="connsiteY25" fmla="*/ 1361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03759 h 1010640"/>
                    <a:gd name="connsiteX23" fmla="*/ 469860 w 1554975"/>
                    <a:gd name="connsiteY23" fmla="*/ 109283 h 1010640"/>
                    <a:gd name="connsiteX24" fmla="*/ 351090 w 1554975"/>
                    <a:gd name="connsiteY24" fmla="*/ 118276 h 1010640"/>
                    <a:gd name="connsiteX25" fmla="*/ 330330 w 1554975"/>
                    <a:gd name="connsiteY25" fmla="*/ 1361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15505 w 1554975"/>
                    <a:gd name="connsiteY21" fmla="*/ 103759 h 1010640"/>
                    <a:gd name="connsiteX22" fmla="*/ 469860 w 1554975"/>
                    <a:gd name="connsiteY22" fmla="*/ 109283 h 1010640"/>
                    <a:gd name="connsiteX23" fmla="*/ 351090 w 1554975"/>
                    <a:gd name="connsiteY23" fmla="*/ 118276 h 1010640"/>
                    <a:gd name="connsiteX24" fmla="*/ 330330 w 1554975"/>
                    <a:gd name="connsiteY24" fmla="*/ 136163 h 1010640"/>
                    <a:gd name="connsiteX25" fmla="*/ 331812 w 1554975"/>
                    <a:gd name="connsiteY25" fmla="*/ 363296 h 1010640"/>
                    <a:gd name="connsiteX26" fmla="*/ 328434 w 1554975"/>
                    <a:gd name="connsiteY26" fmla="*/ 356755 h 1010640"/>
                    <a:gd name="connsiteX27" fmla="*/ 289318 w 1554975"/>
                    <a:gd name="connsiteY27" fmla="*/ 332524 h 1010640"/>
                    <a:gd name="connsiteX28" fmla="*/ 48552 w 1554975"/>
                    <a:gd name="connsiteY28" fmla="*/ 353377 h 1010640"/>
                    <a:gd name="connsiteX29" fmla="*/ 15090 w 1554975"/>
                    <a:gd name="connsiteY29" fmla="*/ 377626 h 1010640"/>
                    <a:gd name="connsiteX30" fmla="*/ 0 w 1554975"/>
                    <a:gd name="connsiteY30" fmla="*/ 728040 h 1010640"/>
                    <a:gd name="connsiteX31" fmla="*/ 1917 w 1554975"/>
                    <a:gd name="connsiteY31" fmla="*/ 735393 h 1010640"/>
                    <a:gd name="connsiteX32" fmla="*/ 5600 w 1554975"/>
                    <a:gd name="connsiteY32" fmla="*/ 741832 h 1010640"/>
                    <a:gd name="connsiteX33" fmla="*/ 72466 w 1554975"/>
                    <a:gd name="connsiteY33" fmla="*/ 875792 h 1010640"/>
                    <a:gd name="connsiteX34" fmla="*/ 117017 w 1554975"/>
                    <a:gd name="connsiteY34" fmla="*/ 965085 h 1010640"/>
                    <a:gd name="connsiteX35" fmla="*/ 119151 w 1554975"/>
                    <a:gd name="connsiteY35" fmla="*/ 970178 h 1010640"/>
                    <a:gd name="connsiteX36" fmla="*/ 122326 w 1554975"/>
                    <a:gd name="connsiteY36" fmla="*/ 974813 h 1010640"/>
                    <a:gd name="connsiteX37" fmla="*/ 156324 w 1554975"/>
                    <a:gd name="connsiteY37" fmla="*/ 989723 h 1010640"/>
                    <a:gd name="connsiteX38" fmla="*/ 438619 w 1554975"/>
                    <a:gd name="connsiteY38" fmla="*/ 965250 h 1010640"/>
                    <a:gd name="connsiteX39" fmla="*/ 442988 w 1554975"/>
                    <a:gd name="connsiteY39" fmla="*/ 964120 h 1010640"/>
                    <a:gd name="connsiteX40" fmla="*/ 446976 w 1554975"/>
                    <a:gd name="connsiteY40" fmla="*/ 962329 h 1010640"/>
                    <a:gd name="connsiteX41" fmla="*/ 452843 w 1554975"/>
                    <a:gd name="connsiteY41" fmla="*/ 966626 h 1010640"/>
                    <a:gd name="connsiteX42" fmla="*/ 459336 w 1554975"/>
                    <a:gd name="connsiteY42" fmla="*/ 969776 h 1010640"/>
                    <a:gd name="connsiteX43" fmla="*/ 466282 w 1554975"/>
                    <a:gd name="connsiteY43" fmla="*/ 971714 h 1010640"/>
                    <a:gd name="connsiteX44" fmla="*/ 475818 w 1554975"/>
                    <a:gd name="connsiteY44" fmla="*/ 972337 h 1010640"/>
                    <a:gd name="connsiteX45" fmla="*/ 561251 w 1554975"/>
                    <a:gd name="connsiteY45" fmla="*/ 964946 h 1010640"/>
                    <a:gd name="connsiteX46" fmla="*/ 594710 w 1554975"/>
                    <a:gd name="connsiteY46" fmla="*/ 940701 h 1010640"/>
                    <a:gd name="connsiteX47" fmla="*/ 598754 w 1554975"/>
                    <a:gd name="connsiteY47" fmla="*/ 901865 h 1010640"/>
                    <a:gd name="connsiteX48" fmla="*/ 602716 w 1554975"/>
                    <a:gd name="connsiteY48" fmla="*/ 902347 h 1010640"/>
                    <a:gd name="connsiteX49" fmla="*/ 1037755 w 1554975"/>
                    <a:gd name="connsiteY49" fmla="*/ 865022 h 1010640"/>
                    <a:gd name="connsiteX50" fmla="*/ 1070160 w 1554975"/>
                    <a:gd name="connsiteY50" fmla="*/ 843042 h 1010640"/>
                    <a:gd name="connsiteX51" fmla="*/ 1074127 w 1554975"/>
                    <a:gd name="connsiteY51" fmla="*/ 829919 h 1010640"/>
                    <a:gd name="connsiteX52" fmla="*/ 1123810 w 1554975"/>
                    <a:gd name="connsiteY52" fmla="*/ 928992 h 1010640"/>
                    <a:gd name="connsiteX53" fmla="*/ 1149145 w 1554975"/>
                    <a:gd name="connsiteY53" fmla="*/ 965053 h 1010640"/>
                    <a:gd name="connsiteX54" fmla="*/ 1185422 w 1554975"/>
                    <a:gd name="connsiteY54" fmla="*/ 991879 h 1010640"/>
                    <a:gd name="connsiteX55" fmla="*/ 1226554 w 1554975"/>
                    <a:gd name="connsiteY55" fmla="*/ 1006793 h 1010640"/>
                    <a:gd name="connsiteX56" fmla="*/ 1263345 w 1554975"/>
                    <a:gd name="connsiteY56" fmla="*/ 1010640 h 1010640"/>
                    <a:gd name="connsiteX57" fmla="*/ 1274051 w 1554975"/>
                    <a:gd name="connsiteY57" fmla="*/ 1010399 h 1010640"/>
                    <a:gd name="connsiteX58" fmla="*/ 1326498 w 1554975"/>
                    <a:gd name="connsiteY58" fmla="*/ 999571 h 1010640"/>
                    <a:gd name="connsiteX59" fmla="*/ 1370569 w 1554975"/>
                    <a:gd name="connsiteY59" fmla="*/ 977403 h 1010640"/>
                    <a:gd name="connsiteX60" fmla="*/ 1407765 w 1554975"/>
                    <a:gd name="connsiteY60" fmla="*/ 945834 h 1010640"/>
                    <a:gd name="connsiteX61" fmla="*/ 1434947 w 1554975"/>
                    <a:gd name="connsiteY61" fmla="*/ 905586 h 1010640"/>
                    <a:gd name="connsiteX62" fmla="*/ 1448695 w 1554975"/>
                    <a:gd name="connsiteY62" fmla="*/ 859035 h 1010640"/>
                    <a:gd name="connsiteX63" fmla="*/ 1450047 w 1554975"/>
                    <a:gd name="connsiteY63" fmla="*/ 843064 h 1010640"/>
                    <a:gd name="connsiteX64" fmla="*/ 1449789 w 1554975"/>
                    <a:gd name="connsiteY64" fmla="*/ 827413 h 1010640"/>
                    <a:gd name="connsiteX65" fmla="*/ 1447860 w 1554975"/>
                    <a:gd name="connsiteY65" fmla="*/ 812031 h 1010640"/>
                    <a:gd name="connsiteX66" fmla="*/ 1444240 w 1554975"/>
                    <a:gd name="connsiteY66" fmla="*/ 796811 h 1010640"/>
                    <a:gd name="connsiteX67" fmla="*/ 1437386 w 1554975"/>
                    <a:gd name="connsiteY67" fmla="*/ 778306 h 1010640"/>
                    <a:gd name="connsiteX68" fmla="*/ 1425524 w 1554975"/>
                    <a:gd name="connsiteY68" fmla="*/ 754735 h 1010640"/>
                    <a:gd name="connsiteX69" fmla="*/ 1429448 w 1554975"/>
                    <a:gd name="connsiteY69" fmla="*/ 754392 h 1010640"/>
                    <a:gd name="connsiteX70" fmla="*/ 1462897 w 1554975"/>
                    <a:gd name="connsiteY70" fmla="*/ 730148 h 1010640"/>
                    <a:gd name="connsiteX71" fmla="*/ 1468767 w 1554975"/>
                    <a:gd name="connsiteY71" fmla="*/ 639356 h 1010640"/>
                    <a:gd name="connsiteX72" fmla="*/ 1515364 w 1554975"/>
                    <a:gd name="connsiteY72" fmla="*/ 635330 h 1010640"/>
                    <a:gd name="connsiteX73" fmla="*/ 1548818 w 1554975"/>
                    <a:gd name="connsiteY73" fmla="*/ 611091 h 1010640"/>
                    <a:gd name="connsiteX74" fmla="*/ 1554975 w 1554975"/>
                    <a:gd name="connsiteY74" fmla="*/ 513219 h 1010640"/>
                    <a:gd name="connsiteX75" fmla="*/ 1553044 w 1554975"/>
                    <a:gd name="connsiteY75" fmla="*/ 505853 h 1010640"/>
                    <a:gd name="connsiteX76" fmla="*/ 1549361 w 1554975"/>
                    <a:gd name="connsiteY76" fmla="*/ 499414 h 1010640"/>
                    <a:gd name="connsiteX77" fmla="*/ 1547088 w 1554975"/>
                    <a:gd name="connsiteY77" fmla="*/ 494804 h 1010640"/>
                    <a:gd name="connsiteX78" fmla="*/ 1491373 w 1554975"/>
                    <a:gd name="connsiteY78" fmla="*/ 383184 h 1010640"/>
                    <a:gd name="connsiteX79" fmla="*/ 1437906 w 1554975"/>
                    <a:gd name="connsiteY79" fmla="*/ 276021 h 1010640"/>
                    <a:gd name="connsiteX80" fmla="*/ 1435773 w 1554975"/>
                    <a:gd name="connsiteY80" fmla="*/ 270929 h 1010640"/>
                    <a:gd name="connsiteX81" fmla="*/ 1432610 w 1554975"/>
                    <a:gd name="connsiteY81" fmla="*/ 266293 h 1010640"/>
                    <a:gd name="connsiteX82" fmla="*/ 1403845 w 1554975"/>
                    <a:gd name="connsiteY82" fmla="*/ 251498 h 1010640"/>
                    <a:gd name="connsiteX83" fmla="*/ 1360144 w 1554975"/>
                    <a:gd name="connsiteY83" fmla="*/ 164363 h 1010640"/>
                    <a:gd name="connsiteX84" fmla="*/ 1354188 w 1554975"/>
                    <a:gd name="connsiteY84" fmla="*/ 154448 h 1010640"/>
                    <a:gd name="connsiteX85" fmla="*/ 1345711 w 1554975"/>
                    <a:gd name="connsiteY85" fmla="*/ 146681 h 1010640"/>
                    <a:gd name="connsiteX86" fmla="*/ 1335252 w 1554975"/>
                    <a:gd name="connsiteY86" fmla="*/ 141596 h 1010640"/>
                    <a:gd name="connsiteX87" fmla="*/ 1322260 w 1554975"/>
                    <a:gd name="connsiteY87" fmla="*/ 139725 h 1010640"/>
                    <a:gd name="connsiteX88" fmla="*/ 1273124 w 1554975"/>
                    <a:gd name="connsiteY88" fmla="*/ 143891 h 1010640"/>
                    <a:gd name="connsiteX89" fmla="*/ 1217472 w 1554975"/>
                    <a:gd name="connsiteY89" fmla="*/ 32512 h 1010640"/>
                    <a:gd name="connsiteX90" fmla="*/ 1185740 w 1554975"/>
                    <a:gd name="connsiteY90" fmla="*/ 4170 h 1010640"/>
                    <a:gd name="connsiteX91" fmla="*/ 1169339 w 1554975"/>
                    <a:gd name="connsiteY91" fmla="*/ 1612 h 1010640"/>
                    <a:gd name="connsiteX92" fmla="*/ 1150497 w 1554975"/>
                    <a:gd name="connsiteY92" fmla="*/ 4927 h 1010640"/>
                    <a:gd name="connsiteX93" fmla="*/ 1134149 w 1554975"/>
                    <a:gd name="connsiteY93" fmla="*/ 14147 h 1010640"/>
                    <a:gd name="connsiteX94" fmla="*/ 1121642 w 1554975"/>
                    <a:gd name="connsiteY94" fmla="*/ 28187 h 1010640"/>
                    <a:gd name="connsiteX95" fmla="*/ 1114323 w 1554975"/>
                    <a:gd name="connsiteY95" fmla="*/ 45961 h 1010640"/>
                    <a:gd name="connsiteX96" fmla="*/ 1111910 w 1554975"/>
                    <a:gd name="connsiteY96" fmla="*/ 56769 h 1010640"/>
                    <a:gd name="connsiteX97" fmla="*/ 1099070 w 1554975"/>
                    <a:gd name="connsiteY97" fmla="*/ 31267 h 1010640"/>
                    <a:gd name="connsiteX98" fmla="*/ 1071575 w 1554975"/>
                    <a:gd name="connsiteY98" fmla="*/ 4132 h 1010640"/>
                    <a:gd name="connsiteX99" fmla="*/ 1061503 w 1554975"/>
                    <a:gd name="connsiteY99" fmla="*/ 1048 h 1010640"/>
                    <a:gd name="connsiteX100" fmla="*/ 1050798 w 1554975"/>
                    <a:gd name="connsiteY100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15505 w 1554975"/>
                    <a:gd name="connsiteY20" fmla="*/ 103759 h 1010640"/>
                    <a:gd name="connsiteX21" fmla="*/ 469860 w 1554975"/>
                    <a:gd name="connsiteY21" fmla="*/ 109283 h 1010640"/>
                    <a:gd name="connsiteX22" fmla="*/ 351090 w 1554975"/>
                    <a:gd name="connsiteY22" fmla="*/ 118276 h 1010640"/>
                    <a:gd name="connsiteX23" fmla="*/ 330330 w 1554975"/>
                    <a:gd name="connsiteY23" fmla="*/ 136163 h 1010640"/>
                    <a:gd name="connsiteX24" fmla="*/ 331812 w 1554975"/>
                    <a:gd name="connsiteY24" fmla="*/ 363296 h 1010640"/>
                    <a:gd name="connsiteX25" fmla="*/ 328434 w 1554975"/>
                    <a:gd name="connsiteY25" fmla="*/ 356755 h 1010640"/>
                    <a:gd name="connsiteX26" fmla="*/ 289318 w 1554975"/>
                    <a:gd name="connsiteY26" fmla="*/ 332524 h 1010640"/>
                    <a:gd name="connsiteX27" fmla="*/ 48552 w 1554975"/>
                    <a:gd name="connsiteY27" fmla="*/ 353377 h 1010640"/>
                    <a:gd name="connsiteX28" fmla="*/ 15090 w 1554975"/>
                    <a:gd name="connsiteY28" fmla="*/ 377626 h 1010640"/>
                    <a:gd name="connsiteX29" fmla="*/ 0 w 1554975"/>
                    <a:gd name="connsiteY29" fmla="*/ 728040 h 1010640"/>
                    <a:gd name="connsiteX30" fmla="*/ 1917 w 1554975"/>
                    <a:gd name="connsiteY30" fmla="*/ 735393 h 1010640"/>
                    <a:gd name="connsiteX31" fmla="*/ 5600 w 1554975"/>
                    <a:gd name="connsiteY31" fmla="*/ 741832 h 1010640"/>
                    <a:gd name="connsiteX32" fmla="*/ 72466 w 1554975"/>
                    <a:gd name="connsiteY32" fmla="*/ 875792 h 1010640"/>
                    <a:gd name="connsiteX33" fmla="*/ 117017 w 1554975"/>
                    <a:gd name="connsiteY33" fmla="*/ 965085 h 1010640"/>
                    <a:gd name="connsiteX34" fmla="*/ 119151 w 1554975"/>
                    <a:gd name="connsiteY34" fmla="*/ 970178 h 1010640"/>
                    <a:gd name="connsiteX35" fmla="*/ 122326 w 1554975"/>
                    <a:gd name="connsiteY35" fmla="*/ 974813 h 1010640"/>
                    <a:gd name="connsiteX36" fmla="*/ 156324 w 1554975"/>
                    <a:gd name="connsiteY36" fmla="*/ 989723 h 1010640"/>
                    <a:gd name="connsiteX37" fmla="*/ 438619 w 1554975"/>
                    <a:gd name="connsiteY37" fmla="*/ 965250 h 1010640"/>
                    <a:gd name="connsiteX38" fmla="*/ 442988 w 1554975"/>
                    <a:gd name="connsiteY38" fmla="*/ 964120 h 1010640"/>
                    <a:gd name="connsiteX39" fmla="*/ 446976 w 1554975"/>
                    <a:gd name="connsiteY39" fmla="*/ 962329 h 1010640"/>
                    <a:gd name="connsiteX40" fmla="*/ 452843 w 1554975"/>
                    <a:gd name="connsiteY40" fmla="*/ 966626 h 1010640"/>
                    <a:gd name="connsiteX41" fmla="*/ 459336 w 1554975"/>
                    <a:gd name="connsiteY41" fmla="*/ 969776 h 1010640"/>
                    <a:gd name="connsiteX42" fmla="*/ 466282 w 1554975"/>
                    <a:gd name="connsiteY42" fmla="*/ 971714 h 1010640"/>
                    <a:gd name="connsiteX43" fmla="*/ 475818 w 1554975"/>
                    <a:gd name="connsiteY43" fmla="*/ 972337 h 1010640"/>
                    <a:gd name="connsiteX44" fmla="*/ 561251 w 1554975"/>
                    <a:gd name="connsiteY44" fmla="*/ 964946 h 1010640"/>
                    <a:gd name="connsiteX45" fmla="*/ 594710 w 1554975"/>
                    <a:gd name="connsiteY45" fmla="*/ 940701 h 1010640"/>
                    <a:gd name="connsiteX46" fmla="*/ 598754 w 1554975"/>
                    <a:gd name="connsiteY46" fmla="*/ 901865 h 1010640"/>
                    <a:gd name="connsiteX47" fmla="*/ 602716 w 1554975"/>
                    <a:gd name="connsiteY47" fmla="*/ 902347 h 1010640"/>
                    <a:gd name="connsiteX48" fmla="*/ 1037755 w 1554975"/>
                    <a:gd name="connsiteY48" fmla="*/ 865022 h 1010640"/>
                    <a:gd name="connsiteX49" fmla="*/ 1070160 w 1554975"/>
                    <a:gd name="connsiteY49" fmla="*/ 843042 h 1010640"/>
                    <a:gd name="connsiteX50" fmla="*/ 1074127 w 1554975"/>
                    <a:gd name="connsiteY50" fmla="*/ 829919 h 1010640"/>
                    <a:gd name="connsiteX51" fmla="*/ 1123810 w 1554975"/>
                    <a:gd name="connsiteY51" fmla="*/ 928992 h 1010640"/>
                    <a:gd name="connsiteX52" fmla="*/ 1149145 w 1554975"/>
                    <a:gd name="connsiteY52" fmla="*/ 965053 h 1010640"/>
                    <a:gd name="connsiteX53" fmla="*/ 1185422 w 1554975"/>
                    <a:gd name="connsiteY53" fmla="*/ 991879 h 1010640"/>
                    <a:gd name="connsiteX54" fmla="*/ 1226554 w 1554975"/>
                    <a:gd name="connsiteY54" fmla="*/ 1006793 h 1010640"/>
                    <a:gd name="connsiteX55" fmla="*/ 1263345 w 1554975"/>
                    <a:gd name="connsiteY55" fmla="*/ 1010640 h 1010640"/>
                    <a:gd name="connsiteX56" fmla="*/ 1274051 w 1554975"/>
                    <a:gd name="connsiteY56" fmla="*/ 1010399 h 1010640"/>
                    <a:gd name="connsiteX57" fmla="*/ 1326498 w 1554975"/>
                    <a:gd name="connsiteY57" fmla="*/ 999571 h 1010640"/>
                    <a:gd name="connsiteX58" fmla="*/ 1370569 w 1554975"/>
                    <a:gd name="connsiteY58" fmla="*/ 977403 h 1010640"/>
                    <a:gd name="connsiteX59" fmla="*/ 1407765 w 1554975"/>
                    <a:gd name="connsiteY59" fmla="*/ 945834 h 1010640"/>
                    <a:gd name="connsiteX60" fmla="*/ 1434947 w 1554975"/>
                    <a:gd name="connsiteY60" fmla="*/ 905586 h 1010640"/>
                    <a:gd name="connsiteX61" fmla="*/ 1448695 w 1554975"/>
                    <a:gd name="connsiteY61" fmla="*/ 859035 h 1010640"/>
                    <a:gd name="connsiteX62" fmla="*/ 1450047 w 1554975"/>
                    <a:gd name="connsiteY62" fmla="*/ 843064 h 1010640"/>
                    <a:gd name="connsiteX63" fmla="*/ 1449789 w 1554975"/>
                    <a:gd name="connsiteY63" fmla="*/ 827413 h 1010640"/>
                    <a:gd name="connsiteX64" fmla="*/ 1447860 w 1554975"/>
                    <a:gd name="connsiteY64" fmla="*/ 812031 h 1010640"/>
                    <a:gd name="connsiteX65" fmla="*/ 1444240 w 1554975"/>
                    <a:gd name="connsiteY65" fmla="*/ 796811 h 1010640"/>
                    <a:gd name="connsiteX66" fmla="*/ 1437386 w 1554975"/>
                    <a:gd name="connsiteY66" fmla="*/ 778306 h 1010640"/>
                    <a:gd name="connsiteX67" fmla="*/ 1425524 w 1554975"/>
                    <a:gd name="connsiteY67" fmla="*/ 754735 h 1010640"/>
                    <a:gd name="connsiteX68" fmla="*/ 1429448 w 1554975"/>
                    <a:gd name="connsiteY68" fmla="*/ 754392 h 1010640"/>
                    <a:gd name="connsiteX69" fmla="*/ 1462897 w 1554975"/>
                    <a:gd name="connsiteY69" fmla="*/ 730148 h 1010640"/>
                    <a:gd name="connsiteX70" fmla="*/ 1468767 w 1554975"/>
                    <a:gd name="connsiteY70" fmla="*/ 639356 h 1010640"/>
                    <a:gd name="connsiteX71" fmla="*/ 1515364 w 1554975"/>
                    <a:gd name="connsiteY71" fmla="*/ 635330 h 1010640"/>
                    <a:gd name="connsiteX72" fmla="*/ 1548818 w 1554975"/>
                    <a:gd name="connsiteY72" fmla="*/ 611091 h 1010640"/>
                    <a:gd name="connsiteX73" fmla="*/ 1554975 w 1554975"/>
                    <a:gd name="connsiteY73" fmla="*/ 513219 h 1010640"/>
                    <a:gd name="connsiteX74" fmla="*/ 1553044 w 1554975"/>
                    <a:gd name="connsiteY74" fmla="*/ 505853 h 1010640"/>
                    <a:gd name="connsiteX75" fmla="*/ 1549361 w 1554975"/>
                    <a:gd name="connsiteY75" fmla="*/ 499414 h 1010640"/>
                    <a:gd name="connsiteX76" fmla="*/ 1547088 w 1554975"/>
                    <a:gd name="connsiteY76" fmla="*/ 494804 h 1010640"/>
                    <a:gd name="connsiteX77" fmla="*/ 1491373 w 1554975"/>
                    <a:gd name="connsiteY77" fmla="*/ 383184 h 1010640"/>
                    <a:gd name="connsiteX78" fmla="*/ 1437906 w 1554975"/>
                    <a:gd name="connsiteY78" fmla="*/ 276021 h 1010640"/>
                    <a:gd name="connsiteX79" fmla="*/ 1435773 w 1554975"/>
                    <a:gd name="connsiteY79" fmla="*/ 270929 h 1010640"/>
                    <a:gd name="connsiteX80" fmla="*/ 1432610 w 1554975"/>
                    <a:gd name="connsiteY80" fmla="*/ 266293 h 1010640"/>
                    <a:gd name="connsiteX81" fmla="*/ 1403845 w 1554975"/>
                    <a:gd name="connsiteY81" fmla="*/ 251498 h 1010640"/>
                    <a:gd name="connsiteX82" fmla="*/ 1360144 w 1554975"/>
                    <a:gd name="connsiteY82" fmla="*/ 164363 h 1010640"/>
                    <a:gd name="connsiteX83" fmla="*/ 1354188 w 1554975"/>
                    <a:gd name="connsiteY83" fmla="*/ 154448 h 1010640"/>
                    <a:gd name="connsiteX84" fmla="*/ 1345711 w 1554975"/>
                    <a:gd name="connsiteY84" fmla="*/ 146681 h 1010640"/>
                    <a:gd name="connsiteX85" fmla="*/ 1335252 w 1554975"/>
                    <a:gd name="connsiteY85" fmla="*/ 141596 h 1010640"/>
                    <a:gd name="connsiteX86" fmla="*/ 1322260 w 1554975"/>
                    <a:gd name="connsiteY86" fmla="*/ 139725 h 1010640"/>
                    <a:gd name="connsiteX87" fmla="*/ 1273124 w 1554975"/>
                    <a:gd name="connsiteY87" fmla="*/ 143891 h 1010640"/>
                    <a:gd name="connsiteX88" fmla="*/ 1217472 w 1554975"/>
                    <a:gd name="connsiteY88" fmla="*/ 32512 h 1010640"/>
                    <a:gd name="connsiteX89" fmla="*/ 1185740 w 1554975"/>
                    <a:gd name="connsiteY89" fmla="*/ 4170 h 1010640"/>
                    <a:gd name="connsiteX90" fmla="*/ 1169339 w 1554975"/>
                    <a:gd name="connsiteY90" fmla="*/ 1612 h 1010640"/>
                    <a:gd name="connsiteX91" fmla="*/ 1150497 w 1554975"/>
                    <a:gd name="connsiteY91" fmla="*/ 4927 h 1010640"/>
                    <a:gd name="connsiteX92" fmla="*/ 1134149 w 1554975"/>
                    <a:gd name="connsiteY92" fmla="*/ 14147 h 1010640"/>
                    <a:gd name="connsiteX93" fmla="*/ 1121642 w 1554975"/>
                    <a:gd name="connsiteY93" fmla="*/ 28187 h 1010640"/>
                    <a:gd name="connsiteX94" fmla="*/ 1114323 w 1554975"/>
                    <a:gd name="connsiteY94" fmla="*/ 45961 h 1010640"/>
                    <a:gd name="connsiteX95" fmla="*/ 1111910 w 1554975"/>
                    <a:gd name="connsiteY95" fmla="*/ 56769 h 1010640"/>
                    <a:gd name="connsiteX96" fmla="*/ 1099070 w 1554975"/>
                    <a:gd name="connsiteY96" fmla="*/ 31267 h 1010640"/>
                    <a:gd name="connsiteX97" fmla="*/ 1071575 w 1554975"/>
                    <a:gd name="connsiteY97" fmla="*/ 4132 h 1010640"/>
                    <a:gd name="connsiteX98" fmla="*/ 1061503 w 1554975"/>
                    <a:gd name="connsiteY98" fmla="*/ 1048 h 1010640"/>
                    <a:gd name="connsiteX99" fmla="*/ 1050798 w 1554975"/>
                    <a:gd name="connsiteY99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515505 w 1554975"/>
                    <a:gd name="connsiteY19" fmla="*/ 103759 h 1010640"/>
                    <a:gd name="connsiteX20" fmla="*/ 469860 w 1554975"/>
                    <a:gd name="connsiteY20" fmla="*/ 109283 h 1010640"/>
                    <a:gd name="connsiteX21" fmla="*/ 351090 w 1554975"/>
                    <a:gd name="connsiteY21" fmla="*/ 118276 h 1010640"/>
                    <a:gd name="connsiteX22" fmla="*/ 330330 w 1554975"/>
                    <a:gd name="connsiteY22" fmla="*/ 136163 h 1010640"/>
                    <a:gd name="connsiteX23" fmla="*/ 331812 w 1554975"/>
                    <a:gd name="connsiteY23" fmla="*/ 363296 h 1010640"/>
                    <a:gd name="connsiteX24" fmla="*/ 328434 w 1554975"/>
                    <a:gd name="connsiteY24" fmla="*/ 356755 h 1010640"/>
                    <a:gd name="connsiteX25" fmla="*/ 289318 w 1554975"/>
                    <a:gd name="connsiteY25" fmla="*/ 332524 h 1010640"/>
                    <a:gd name="connsiteX26" fmla="*/ 48552 w 1554975"/>
                    <a:gd name="connsiteY26" fmla="*/ 353377 h 1010640"/>
                    <a:gd name="connsiteX27" fmla="*/ 15090 w 1554975"/>
                    <a:gd name="connsiteY27" fmla="*/ 377626 h 1010640"/>
                    <a:gd name="connsiteX28" fmla="*/ 0 w 1554975"/>
                    <a:gd name="connsiteY28" fmla="*/ 728040 h 1010640"/>
                    <a:gd name="connsiteX29" fmla="*/ 1917 w 1554975"/>
                    <a:gd name="connsiteY29" fmla="*/ 735393 h 1010640"/>
                    <a:gd name="connsiteX30" fmla="*/ 5600 w 1554975"/>
                    <a:gd name="connsiteY30" fmla="*/ 741832 h 1010640"/>
                    <a:gd name="connsiteX31" fmla="*/ 72466 w 1554975"/>
                    <a:gd name="connsiteY31" fmla="*/ 875792 h 1010640"/>
                    <a:gd name="connsiteX32" fmla="*/ 117017 w 1554975"/>
                    <a:gd name="connsiteY32" fmla="*/ 965085 h 1010640"/>
                    <a:gd name="connsiteX33" fmla="*/ 119151 w 1554975"/>
                    <a:gd name="connsiteY33" fmla="*/ 970178 h 1010640"/>
                    <a:gd name="connsiteX34" fmla="*/ 122326 w 1554975"/>
                    <a:gd name="connsiteY34" fmla="*/ 974813 h 1010640"/>
                    <a:gd name="connsiteX35" fmla="*/ 156324 w 1554975"/>
                    <a:gd name="connsiteY35" fmla="*/ 989723 h 1010640"/>
                    <a:gd name="connsiteX36" fmla="*/ 438619 w 1554975"/>
                    <a:gd name="connsiteY36" fmla="*/ 965250 h 1010640"/>
                    <a:gd name="connsiteX37" fmla="*/ 442988 w 1554975"/>
                    <a:gd name="connsiteY37" fmla="*/ 964120 h 1010640"/>
                    <a:gd name="connsiteX38" fmla="*/ 446976 w 1554975"/>
                    <a:gd name="connsiteY38" fmla="*/ 962329 h 1010640"/>
                    <a:gd name="connsiteX39" fmla="*/ 452843 w 1554975"/>
                    <a:gd name="connsiteY39" fmla="*/ 966626 h 1010640"/>
                    <a:gd name="connsiteX40" fmla="*/ 459336 w 1554975"/>
                    <a:gd name="connsiteY40" fmla="*/ 969776 h 1010640"/>
                    <a:gd name="connsiteX41" fmla="*/ 466282 w 1554975"/>
                    <a:gd name="connsiteY41" fmla="*/ 971714 h 1010640"/>
                    <a:gd name="connsiteX42" fmla="*/ 475818 w 1554975"/>
                    <a:gd name="connsiteY42" fmla="*/ 972337 h 1010640"/>
                    <a:gd name="connsiteX43" fmla="*/ 561251 w 1554975"/>
                    <a:gd name="connsiteY43" fmla="*/ 964946 h 1010640"/>
                    <a:gd name="connsiteX44" fmla="*/ 594710 w 1554975"/>
                    <a:gd name="connsiteY44" fmla="*/ 940701 h 1010640"/>
                    <a:gd name="connsiteX45" fmla="*/ 598754 w 1554975"/>
                    <a:gd name="connsiteY45" fmla="*/ 901865 h 1010640"/>
                    <a:gd name="connsiteX46" fmla="*/ 602716 w 1554975"/>
                    <a:gd name="connsiteY46" fmla="*/ 902347 h 1010640"/>
                    <a:gd name="connsiteX47" fmla="*/ 1037755 w 1554975"/>
                    <a:gd name="connsiteY47" fmla="*/ 865022 h 1010640"/>
                    <a:gd name="connsiteX48" fmla="*/ 1070160 w 1554975"/>
                    <a:gd name="connsiteY48" fmla="*/ 843042 h 1010640"/>
                    <a:gd name="connsiteX49" fmla="*/ 1074127 w 1554975"/>
                    <a:gd name="connsiteY49" fmla="*/ 829919 h 1010640"/>
                    <a:gd name="connsiteX50" fmla="*/ 1123810 w 1554975"/>
                    <a:gd name="connsiteY50" fmla="*/ 928992 h 1010640"/>
                    <a:gd name="connsiteX51" fmla="*/ 1149145 w 1554975"/>
                    <a:gd name="connsiteY51" fmla="*/ 965053 h 1010640"/>
                    <a:gd name="connsiteX52" fmla="*/ 1185422 w 1554975"/>
                    <a:gd name="connsiteY52" fmla="*/ 991879 h 1010640"/>
                    <a:gd name="connsiteX53" fmla="*/ 1226554 w 1554975"/>
                    <a:gd name="connsiteY53" fmla="*/ 1006793 h 1010640"/>
                    <a:gd name="connsiteX54" fmla="*/ 1263345 w 1554975"/>
                    <a:gd name="connsiteY54" fmla="*/ 1010640 h 1010640"/>
                    <a:gd name="connsiteX55" fmla="*/ 1274051 w 1554975"/>
                    <a:gd name="connsiteY55" fmla="*/ 1010399 h 1010640"/>
                    <a:gd name="connsiteX56" fmla="*/ 1326498 w 1554975"/>
                    <a:gd name="connsiteY56" fmla="*/ 999571 h 1010640"/>
                    <a:gd name="connsiteX57" fmla="*/ 1370569 w 1554975"/>
                    <a:gd name="connsiteY57" fmla="*/ 977403 h 1010640"/>
                    <a:gd name="connsiteX58" fmla="*/ 1407765 w 1554975"/>
                    <a:gd name="connsiteY58" fmla="*/ 945834 h 1010640"/>
                    <a:gd name="connsiteX59" fmla="*/ 1434947 w 1554975"/>
                    <a:gd name="connsiteY59" fmla="*/ 905586 h 1010640"/>
                    <a:gd name="connsiteX60" fmla="*/ 1448695 w 1554975"/>
                    <a:gd name="connsiteY60" fmla="*/ 859035 h 1010640"/>
                    <a:gd name="connsiteX61" fmla="*/ 1450047 w 1554975"/>
                    <a:gd name="connsiteY61" fmla="*/ 843064 h 1010640"/>
                    <a:gd name="connsiteX62" fmla="*/ 1449789 w 1554975"/>
                    <a:gd name="connsiteY62" fmla="*/ 827413 h 1010640"/>
                    <a:gd name="connsiteX63" fmla="*/ 1447860 w 1554975"/>
                    <a:gd name="connsiteY63" fmla="*/ 812031 h 1010640"/>
                    <a:gd name="connsiteX64" fmla="*/ 1444240 w 1554975"/>
                    <a:gd name="connsiteY64" fmla="*/ 796811 h 1010640"/>
                    <a:gd name="connsiteX65" fmla="*/ 1437386 w 1554975"/>
                    <a:gd name="connsiteY65" fmla="*/ 778306 h 1010640"/>
                    <a:gd name="connsiteX66" fmla="*/ 1425524 w 1554975"/>
                    <a:gd name="connsiteY66" fmla="*/ 754735 h 1010640"/>
                    <a:gd name="connsiteX67" fmla="*/ 1429448 w 1554975"/>
                    <a:gd name="connsiteY67" fmla="*/ 754392 h 1010640"/>
                    <a:gd name="connsiteX68" fmla="*/ 1462897 w 1554975"/>
                    <a:gd name="connsiteY68" fmla="*/ 730148 h 1010640"/>
                    <a:gd name="connsiteX69" fmla="*/ 1468767 w 1554975"/>
                    <a:gd name="connsiteY69" fmla="*/ 639356 h 1010640"/>
                    <a:gd name="connsiteX70" fmla="*/ 1515364 w 1554975"/>
                    <a:gd name="connsiteY70" fmla="*/ 635330 h 1010640"/>
                    <a:gd name="connsiteX71" fmla="*/ 1548818 w 1554975"/>
                    <a:gd name="connsiteY71" fmla="*/ 611091 h 1010640"/>
                    <a:gd name="connsiteX72" fmla="*/ 1554975 w 1554975"/>
                    <a:gd name="connsiteY72" fmla="*/ 513219 h 1010640"/>
                    <a:gd name="connsiteX73" fmla="*/ 1553044 w 1554975"/>
                    <a:gd name="connsiteY73" fmla="*/ 505853 h 1010640"/>
                    <a:gd name="connsiteX74" fmla="*/ 1549361 w 1554975"/>
                    <a:gd name="connsiteY74" fmla="*/ 499414 h 1010640"/>
                    <a:gd name="connsiteX75" fmla="*/ 1547088 w 1554975"/>
                    <a:gd name="connsiteY75" fmla="*/ 494804 h 1010640"/>
                    <a:gd name="connsiteX76" fmla="*/ 1491373 w 1554975"/>
                    <a:gd name="connsiteY76" fmla="*/ 383184 h 1010640"/>
                    <a:gd name="connsiteX77" fmla="*/ 1437906 w 1554975"/>
                    <a:gd name="connsiteY77" fmla="*/ 276021 h 1010640"/>
                    <a:gd name="connsiteX78" fmla="*/ 1435773 w 1554975"/>
                    <a:gd name="connsiteY78" fmla="*/ 270929 h 1010640"/>
                    <a:gd name="connsiteX79" fmla="*/ 1432610 w 1554975"/>
                    <a:gd name="connsiteY79" fmla="*/ 266293 h 1010640"/>
                    <a:gd name="connsiteX80" fmla="*/ 1403845 w 1554975"/>
                    <a:gd name="connsiteY80" fmla="*/ 251498 h 1010640"/>
                    <a:gd name="connsiteX81" fmla="*/ 1360144 w 1554975"/>
                    <a:gd name="connsiteY81" fmla="*/ 164363 h 1010640"/>
                    <a:gd name="connsiteX82" fmla="*/ 1354188 w 1554975"/>
                    <a:gd name="connsiteY82" fmla="*/ 154448 h 1010640"/>
                    <a:gd name="connsiteX83" fmla="*/ 1345711 w 1554975"/>
                    <a:gd name="connsiteY83" fmla="*/ 146681 h 1010640"/>
                    <a:gd name="connsiteX84" fmla="*/ 1335252 w 1554975"/>
                    <a:gd name="connsiteY84" fmla="*/ 141596 h 1010640"/>
                    <a:gd name="connsiteX85" fmla="*/ 1322260 w 1554975"/>
                    <a:gd name="connsiteY85" fmla="*/ 139725 h 1010640"/>
                    <a:gd name="connsiteX86" fmla="*/ 1273124 w 1554975"/>
                    <a:gd name="connsiteY86" fmla="*/ 143891 h 1010640"/>
                    <a:gd name="connsiteX87" fmla="*/ 1217472 w 1554975"/>
                    <a:gd name="connsiteY87" fmla="*/ 32512 h 1010640"/>
                    <a:gd name="connsiteX88" fmla="*/ 1185740 w 1554975"/>
                    <a:gd name="connsiteY88" fmla="*/ 4170 h 1010640"/>
                    <a:gd name="connsiteX89" fmla="*/ 1169339 w 1554975"/>
                    <a:gd name="connsiteY89" fmla="*/ 1612 h 1010640"/>
                    <a:gd name="connsiteX90" fmla="*/ 1150497 w 1554975"/>
                    <a:gd name="connsiteY90" fmla="*/ 4927 h 1010640"/>
                    <a:gd name="connsiteX91" fmla="*/ 1134149 w 1554975"/>
                    <a:gd name="connsiteY91" fmla="*/ 14147 h 1010640"/>
                    <a:gd name="connsiteX92" fmla="*/ 1121642 w 1554975"/>
                    <a:gd name="connsiteY92" fmla="*/ 28187 h 1010640"/>
                    <a:gd name="connsiteX93" fmla="*/ 1114323 w 1554975"/>
                    <a:gd name="connsiteY93" fmla="*/ 45961 h 1010640"/>
                    <a:gd name="connsiteX94" fmla="*/ 1111910 w 1554975"/>
                    <a:gd name="connsiteY94" fmla="*/ 56769 h 1010640"/>
                    <a:gd name="connsiteX95" fmla="*/ 1099070 w 1554975"/>
                    <a:gd name="connsiteY95" fmla="*/ 31267 h 1010640"/>
                    <a:gd name="connsiteX96" fmla="*/ 1071575 w 1554975"/>
                    <a:gd name="connsiteY96" fmla="*/ 4132 h 1010640"/>
                    <a:gd name="connsiteX97" fmla="*/ 1061503 w 1554975"/>
                    <a:gd name="connsiteY97" fmla="*/ 1048 h 1010640"/>
                    <a:gd name="connsiteX98" fmla="*/ 1050798 w 1554975"/>
                    <a:gd name="connsiteY98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5194 w 1554975"/>
                    <a:gd name="connsiteY17" fmla="*/ 68732 h 1010640"/>
                    <a:gd name="connsiteX18" fmla="*/ 761481 w 1554975"/>
                    <a:gd name="connsiteY18" fmla="*/ 75209 h 1010640"/>
                    <a:gd name="connsiteX19" fmla="*/ 515505 w 1554975"/>
                    <a:gd name="connsiteY19" fmla="*/ 103759 h 1010640"/>
                    <a:gd name="connsiteX20" fmla="*/ 469860 w 1554975"/>
                    <a:gd name="connsiteY20" fmla="*/ 109283 h 1010640"/>
                    <a:gd name="connsiteX21" fmla="*/ 351090 w 1554975"/>
                    <a:gd name="connsiteY21" fmla="*/ 118276 h 1010640"/>
                    <a:gd name="connsiteX22" fmla="*/ 330330 w 1554975"/>
                    <a:gd name="connsiteY22" fmla="*/ 136163 h 1010640"/>
                    <a:gd name="connsiteX23" fmla="*/ 331812 w 1554975"/>
                    <a:gd name="connsiteY23" fmla="*/ 363296 h 1010640"/>
                    <a:gd name="connsiteX24" fmla="*/ 328434 w 1554975"/>
                    <a:gd name="connsiteY24" fmla="*/ 356755 h 1010640"/>
                    <a:gd name="connsiteX25" fmla="*/ 289318 w 1554975"/>
                    <a:gd name="connsiteY25" fmla="*/ 332524 h 1010640"/>
                    <a:gd name="connsiteX26" fmla="*/ 48552 w 1554975"/>
                    <a:gd name="connsiteY26" fmla="*/ 353377 h 1010640"/>
                    <a:gd name="connsiteX27" fmla="*/ 15090 w 1554975"/>
                    <a:gd name="connsiteY27" fmla="*/ 377626 h 1010640"/>
                    <a:gd name="connsiteX28" fmla="*/ 0 w 1554975"/>
                    <a:gd name="connsiteY28" fmla="*/ 728040 h 1010640"/>
                    <a:gd name="connsiteX29" fmla="*/ 1917 w 1554975"/>
                    <a:gd name="connsiteY29" fmla="*/ 735393 h 1010640"/>
                    <a:gd name="connsiteX30" fmla="*/ 5600 w 1554975"/>
                    <a:gd name="connsiteY30" fmla="*/ 741832 h 1010640"/>
                    <a:gd name="connsiteX31" fmla="*/ 72466 w 1554975"/>
                    <a:gd name="connsiteY31" fmla="*/ 875792 h 1010640"/>
                    <a:gd name="connsiteX32" fmla="*/ 117017 w 1554975"/>
                    <a:gd name="connsiteY32" fmla="*/ 965085 h 1010640"/>
                    <a:gd name="connsiteX33" fmla="*/ 119151 w 1554975"/>
                    <a:gd name="connsiteY33" fmla="*/ 970178 h 1010640"/>
                    <a:gd name="connsiteX34" fmla="*/ 122326 w 1554975"/>
                    <a:gd name="connsiteY34" fmla="*/ 974813 h 1010640"/>
                    <a:gd name="connsiteX35" fmla="*/ 156324 w 1554975"/>
                    <a:gd name="connsiteY35" fmla="*/ 989723 h 1010640"/>
                    <a:gd name="connsiteX36" fmla="*/ 438619 w 1554975"/>
                    <a:gd name="connsiteY36" fmla="*/ 965250 h 1010640"/>
                    <a:gd name="connsiteX37" fmla="*/ 442988 w 1554975"/>
                    <a:gd name="connsiteY37" fmla="*/ 964120 h 1010640"/>
                    <a:gd name="connsiteX38" fmla="*/ 446976 w 1554975"/>
                    <a:gd name="connsiteY38" fmla="*/ 962329 h 1010640"/>
                    <a:gd name="connsiteX39" fmla="*/ 452843 w 1554975"/>
                    <a:gd name="connsiteY39" fmla="*/ 966626 h 1010640"/>
                    <a:gd name="connsiteX40" fmla="*/ 459336 w 1554975"/>
                    <a:gd name="connsiteY40" fmla="*/ 969776 h 1010640"/>
                    <a:gd name="connsiteX41" fmla="*/ 466282 w 1554975"/>
                    <a:gd name="connsiteY41" fmla="*/ 971714 h 1010640"/>
                    <a:gd name="connsiteX42" fmla="*/ 475818 w 1554975"/>
                    <a:gd name="connsiteY42" fmla="*/ 972337 h 1010640"/>
                    <a:gd name="connsiteX43" fmla="*/ 561251 w 1554975"/>
                    <a:gd name="connsiteY43" fmla="*/ 964946 h 1010640"/>
                    <a:gd name="connsiteX44" fmla="*/ 594710 w 1554975"/>
                    <a:gd name="connsiteY44" fmla="*/ 940701 h 1010640"/>
                    <a:gd name="connsiteX45" fmla="*/ 598754 w 1554975"/>
                    <a:gd name="connsiteY45" fmla="*/ 901865 h 1010640"/>
                    <a:gd name="connsiteX46" fmla="*/ 602716 w 1554975"/>
                    <a:gd name="connsiteY46" fmla="*/ 902347 h 1010640"/>
                    <a:gd name="connsiteX47" fmla="*/ 1037755 w 1554975"/>
                    <a:gd name="connsiteY47" fmla="*/ 865022 h 1010640"/>
                    <a:gd name="connsiteX48" fmla="*/ 1070160 w 1554975"/>
                    <a:gd name="connsiteY48" fmla="*/ 843042 h 1010640"/>
                    <a:gd name="connsiteX49" fmla="*/ 1074127 w 1554975"/>
                    <a:gd name="connsiteY49" fmla="*/ 829919 h 1010640"/>
                    <a:gd name="connsiteX50" fmla="*/ 1123810 w 1554975"/>
                    <a:gd name="connsiteY50" fmla="*/ 928992 h 1010640"/>
                    <a:gd name="connsiteX51" fmla="*/ 1149145 w 1554975"/>
                    <a:gd name="connsiteY51" fmla="*/ 965053 h 1010640"/>
                    <a:gd name="connsiteX52" fmla="*/ 1185422 w 1554975"/>
                    <a:gd name="connsiteY52" fmla="*/ 991879 h 1010640"/>
                    <a:gd name="connsiteX53" fmla="*/ 1226554 w 1554975"/>
                    <a:gd name="connsiteY53" fmla="*/ 1006793 h 1010640"/>
                    <a:gd name="connsiteX54" fmla="*/ 1263345 w 1554975"/>
                    <a:gd name="connsiteY54" fmla="*/ 1010640 h 1010640"/>
                    <a:gd name="connsiteX55" fmla="*/ 1274051 w 1554975"/>
                    <a:gd name="connsiteY55" fmla="*/ 1010399 h 1010640"/>
                    <a:gd name="connsiteX56" fmla="*/ 1326498 w 1554975"/>
                    <a:gd name="connsiteY56" fmla="*/ 999571 h 1010640"/>
                    <a:gd name="connsiteX57" fmla="*/ 1370569 w 1554975"/>
                    <a:gd name="connsiteY57" fmla="*/ 977403 h 1010640"/>
                    <a:gd name="connsiteX58" fmla="*/ 1407765 w 1554975"/>
                    <a:gd name="connsiteY58" fmla="*/ 945834 h 1010640"/>
                    <a:gd name="connsiteX59" fmla="*/ 1434947 w 1554975"/>
                    <a:gd name="connsiteY59" fmla="*/ 905586 h 1010640"/>
                    <a:gd name="connsiteX60" fmla="*/ 1448695 w 1554975"/>
                    <a:gd name="connsiteY60" fmla="*/ 859035 h 1010640"/>
                    <a:gd name="connsiteX61" fmla="*/ 1450047 w 1554975"/>
                    <a:gd name="connsiteY61" fmla="*/ 843064 h 1010640"/>
                    <a:gd name="connsiteX62" fmla="*/ 1449789 w 1554975"/>
                    <a:gd name="connsiteY62" fmla="*/ 827413 h 1010640"/>
                    <a:gd name="connsiteX63" fmla="*/ 1447860 w 1554975"/>
                    <a:gd name="connsiteY63" fmla="*/ 812031 h 1010640"/>
                    <a:gd name="connsiteX64" fmla="*/ 1444240 w 1554975"/>
                    <a:gd name="connsiteY64" fmla="*/ 796811 h 1010640"/>
                    <a:gd name="connsiteX65" fmla="*/ 1437386 w 1554975"/>
                    <a:gd name="connsiteY65" fmla="*/ 778306 h 1010640"/>
                    <a:gd name="connsiteX66" fmla="*/ 1425524 w 1554975"/>
                    <a:gd name="connsiteY66" fmla="*/ 754735 h 1010640"/>
                    <a:gd name="connsiteX67" fmla="*/ 1429448 w 1554975"/>
                    <a:gd name="connsiteY67" fmla="*/ 754392 h 1010640"/>
                    <a:gd name="connsiteX68" fmla="*/ 1462897 w 1554975"/>
                    <a:gd name="connsiteY68" fmla="*/ 730148 h 1010640"/>
                    <a:gd name="connsiteX69" fmla="*/ 1468767 w 1554975"/>
                    <a:gd name="connsiteY69" fmla="*/ 639356 h 1010640"/>
                    <a:gd name="connsiteX70" fmla="*/ 1515364 w 1554975"/>
                    <a:gd name="connsiteY70" fmla="*/ 635330 h 1010640"/>
                    <a:gd name="connsiteX71" fmla="*/ 1548818 w 1554975"/>
                    <a:gd name="connsiteY71" fmla="*/ 611091 h 1010640"/>
                    <a:gd name="connsiteX72" fmla="*/ 1554975 w 1554975"/>
                    <a:gd name="connsiteY72" fmla="*/ 513219 h 1010640"/>
                    <a:gd name="connsiteX73" fmla="*/ 1553044 w 1554975"/>
                    <a:gd name="connsiteY73" fmla="*/ 505853 h 1010640"/>
                    <a:gd name="connsiteX74" fmla="*/ 1549361 w 1554975"/>
                    <a:gd name="connsiteY74" fmla="*/ 499414 h 1010640"/>
                    <a:gd name="connsiteX75" fmla="*/ 1547088 w 1554975"/>
                    <a:gd name="connsiteY75" fmla="*/ 494804 h 1010640"/>
                    <a:gd name="connsiteX76" fmla="*/ 1491373 w 1554975"/>
                    <a:gd name="connsiteY76" fmla="*/ 383184 h 1010640"/>
                    <a:gd name="connsiteX77" fmla="*/ 1437906 w 1554975"/>
                    <a:gd name="connsiteY77" fmla="*/ 276021 h 1010640"/>
                    <a:gd name="connsiteX78" fmla="*/ 1435773 w 1554975"/>
                    <a:gd name="connsiteY78" fmla="*/ 270929 h 1010640"/>
                    <a:gd name="connsiteX79" fmla="*/ 1432610 w 1554975"/>
                    <a:gd name="connsiteY79" fmla="*/ 266293 h 1010640"/>
                    <a:gd name="connsiteX80" fmla="*/ 1403845 w 1554975"/>
                    <a:gd name="connsiteY80" fmla="*/ 251498 h 1010640"/>
                    <a:gd name="connsiteX81" fmla="*/ 1360144 w 1554975"/>
                    <a:gd name="connsiteY81" fmla="*/ 164363 h 1010640"/>
                    <a:gd name="connsiteX82" fmla="*/ 1354188 w 1554975"/>
                    <a:gd name="connsiteY82" fmla="*/ 154448 h 1010640"/>
                    <a:gd name="connsiteX83" fmla="*/ 1345711 w 1554975"/>
                    <a:gd name="connsiteY83" fmla="*/ 146681 h 1010640"/>
                    <a:gd name="connsiteX84" fmla="*/ 1335252 w 1554975"/>
                    <a:gd name="connsiteY84" fmla="*/ 141596 h 1010640"/>
                    <a:gd name="connsiteX85" fmla="*/ 1322260 w 1554975"/>
                    <a:gd name="connsiteY85" fmla="*/ 139725 h 1010640"/>
                    <a:gd name="connsiteX86" fmla="*/ 1273124 w 1554975"/>
                    <a:gd name="connsiteY86" fmla="*/ 143891 h 1010640"/>
                    <a:gd name="connsiteX87" fmla="*/ 1217472 w 1554975"/>
                    <a:gd name="connsiteY87" fmla="*/ 32512 h 1010640"/>
                    <a:gd name="connsiteX88" fmla="*/ 1185740 w 1554975"/>
                    <a:gd name="connsiteY88" fmla="*/ 4170 h 1010640"/>
                    <a:gd name="connsiteX89" fmla="*/ 1169339 w 1554975"/>
                    <a:gd name="connsiteY89" fmla="*/ 1612 h 1010640"/>
                    <a:gd name="connsiteX90" fmla="*/ 1150497 w 1554975"/>
                    <a:gd name="connsiteY90" fmla="*/ 4927 h 1010640"/>
                    <a:gd name="connsiteX91" fmla="*/ 1134149 w 1554975"/>
                    <a:gd name="connsiteY91" fmla="*/ 14147 h 1010640"/>
                    <a:gd name="connsiteX92" fmla="*/ 1121642 w 1554975"/>
                    <a:gd name="connsiteY92" fmla="*/ 28187 h 1010640"/>
                    <a:gd name="connsiteX93" fmla="*/ 1114323 w 1554975"/>
                    <a:gd name="connsiteY93" fmla="*/ 45961 h 1010640"/>
                    <a:gd name="connsiteX94" fmla="*/ 1111910 w 1554975"/>
                    <a:gd name="connsiteY94" fmla="*/ 56769 h 1010640"/>
                    <a:gd name="connsiteX95" fmla="*/ 1099070 w 1554975"/>
                    <a:gd name="connsiteY95" fmla="*/ 31267 h 1010640"/>
                    <a:gd name="connsiteX96" fmla="*/ 1071575 w 1554975"/>
                    <a:gd name="connsiteY96" fmla="*/ 4132 h 1010640"/>
                    <a:gd name="connsiteX97" fmla="*/ 1061503 w 1554975"/>
                    <a:gd name="connsiteY97" fmla="*/ 1048 h 1010640"/>
                    <a:gd name="connsiteX98" fmla="*/ 1050798 w 1554975"/>
                    <a:gd name="connsiteY98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5194 w 1554975"/>
                    <a:gd name="connsiteY17" fmla="*/ 68732 h 1010640"/>
                    <a:gd name="connsiteX18" fmla="*/ 515505 w 1554975"/>
                    <a:gd name="connsiteY18" fmla="*/ 103759 h 1010640"/>
                    <a:gd name="connsiteX19" fmla="*/ 469860 w 1554975"/>
                    <a:gd name="connsiteY19" fmla="*/ 109283 h 1010640"/>
                    <a:gd name="connsiteX20" fmla="*/ 351090 w 1554975"/>
                    <a:gd name="connsiteY20" fmla="*/ 118276 h 1010640"/>
                    <a:gd name="connsiteX21" fmla="*/ 330330 w 1554975"/>
                    <a:gd name="connsiteY21" fmla="*/ 136163 h 1010640"/>
                    <a:gd name="connsiteX22" fmla="*/ 331812 w 1554975"/>
                    <a:gd name="connsiteY22" fmla="*/ 363296 h 1010640"/>
                    <a:gd name="connsiteX23" fmla="*/ 328434 w 1554975"/>
                    <a:gd name="connsiteY23" fmla="*/ 356755 h 1010640"/>
                    <a:gd name="connsiteX24" fmla="*/ 289318 w 1554975"/>
                    <a:gd name="connsiteY24" fmla="*/ 332524 h 1010640"/>
                    <a:gd name="connsiteX25" fmla="*/ 48552 w 1554975"/>
                    <a:gd name="connsiteY25" fmla="*/ 353377 h 1010640"/>
                    <a:gd name="connsiteX26" fmla="*/ 15090 w 1554975"/>
                    <a:gd name="connsiteY26" fmla="*/ 377626 h 1010640"/>
                    <a:gd name="connsiteX27" fmla="*/ 0 w 1554975"/>
                    <a:gd name="connsiteY27" fmla="*/ 728040 h 1010640"/>
                    <a:gd name="connsiteX28" fmla="*/ 1917 w 1554975"/>
                    <a:gd name="connsiteY28" fmla="*/ 735393 h 1010640"/>
                    <a:gd name="connsiteX29" fmla="*/ 5600 w 1554975"/>
                    <a:gd name="connsiteY29" fmla="*/ 741832 h 1010640"/>
                    <a:gd name="connsiteX30" fmla="*/ 72466 w 1554975"/>
                    <a:gd name="connsiteY30" fmla="*/ 875792 h 1010640"/>
                    <a:gd name="connsiteX31" fmla="*/ 117017 w 1554975"/>
                    <a:gd name="connsiteY31" fmla="*/ 965085 h 1010640"/>
                    <a:gd name="connsiteX32" fmla="*/ 119151 w 1554975"/>
                    <a:gd name="connsiteY32" fmla="*/ 970178 h 1010640"/>
                    <a:gd name="connsiteX33" fmla="*/ 122326 w 1554975"/>
                    <a:gd name="connsiteY33" fmla="*/ 974813 h 1010640"/>
                    <a:gd name="connsiteX34" fmla="*/ 156324 w 1554975"/>
                    <a:gd name="connsiteY34" fmla="*/ 989723 h 1010640"/>
                    <a:gd name="connsiteX35" fmla="*/ 438619 w 1554975"/>
                    <a:gd name="connsiteY35" fmla="*/ 965250 h 1010640"/>
                    <a:gd name="connsiteX36" fmla="*/ 442988 w 1554975"/>
                    <a:gd name="connsiteY36" fmla="*/ 964120 h 1010640"/>
                    <a:gd name="connsiteX37" fmla="*/ 446976 w 1554975"/>
                    <a:gd name="connsiteY37" fmla="*/ 962329 h 1010640"/>
                    <a:gd name="connsiteX38" fmla="*/ 452843 w 1554975"/>
                    <a:gd name="connsiteY38" fmla="*/ 966626 h 1010640"/>
                    <a:gd name="connsiteX39" fmla="*/ 459336 w 1554975"/>
                    <a:gd name="connsiteY39" fmla="*/ 969776 h 1010640"/>
                    <a:gd name="connsiteX40" fmla="*/ 466282 w 1554975"/>
                    <a:gd name="connsiteY40" fmla="*/ 971714 h 1010640"/>
                    <a:gd name="connsiteX41" fmla="*/ 475818 w 1554975"/>
                    <a:gd name="connsiteY41" fmla="*/ 972337 h 1010640"/>
                    <a:gd name="connsiteX42" fmla="*/ 561251 w 1554975"/>
                    <a:gd name="connsiteY42" fmla="*/ 964946 h 1010640"/>
                    <a:gd name="connsiteX43" fmla="*/ 594710 w 1554975"/>
                    <a:gd name="connsiteY43" fmla="*/ 940701 h 1010640"/>
                    <a:gd name="connsiteX44" fmla="*/ 598754 w 1554975"/>
                    <a:gd name="connsiteY44" fmla="*/ 901865 h 1010640"/>
                    <a:gd name="connsiteX45" fmla="*/ 602716 w 1554975"/>
                    <a:gd name="connsiteY45" fmla="*/ 902347 h 1010640"/>
                    <a:gd name="connsiteX46" fmla="*/ 1037755 w 1554975"/>
                    <a:gd name="connsiteY46" fmla="*/ 865022 h 1010640"/>
                    <a:gd name="connsiteX47" fmla="*/ 1070160 w 1554975"/>
                    <a:gd name="connsiteY47" fmla="*/ 843042 h 1010640"/>
                    <a:gd name="connsiteX48" fmla="*/ 1074127 w 1554975"/>
                    <a:gd name="connsiteY48" fmla="*/ 829919 h 1010640"/>
                    <a:gd name="connsiteX49" fmla="*/ 1123810 w 1554975"/>
                    <a:gd name="connsiteY49" fmla="*/ 928992 h 1010640"/>
                    <a:gd name="connsiteX50" fmla="*/ 1149145 w 1554975"/>
                    <a:gd name="connsiteY50" fmla="*/ 965053 h 1010640"/>
                    <a:gd name="connsiteX51" fmla="*/ 1185422 w 1554975"/>
                    <a:gd name="connsiteY51" fmla="*/ 991879 h 1010640"/>
                    <a:gd name="connsiteX52" fmla="*/ 1226554 w 1554975"/>
                    <a:gd name="connsiteY52" fmla="*/ 1006793 h 1010640"/>
                    <a:gd name="connsiteX53" fmla="*/ 1263345 w 1554975"/>
                    <a:gd name="connsiteY53" fmla="*/ 1010640 h 1010640"/>
                    <a:gd name="connsiteX54" fmla="*/ 1274051 w 1554975"/>
                    <a:gd name="connsiteY54" fmla="*/ 1010399 h 1010640"/>
                    <a:gd name="connsiteX55" fmla="*/ 1326498 w 1554975"/>
                    <a:gd name="connsiteY55" fmla="*/ 999571 h 1010640"/>
                    <a:gd name="connsiteX56" fmla="*/ 1370569 w 1554975"/>
                    <a:gd name="connsiteY56" fmla="*/ 977403 h 1010640"/>
                    <a:gd name="connsiteX57" fmla="*/ 1407765 w 1554975"/>
                    <a:gd name="connsiteY57" fmla="*/ 945834 h 1010640"/>
                    <a:gd name="connsiteX58" fmla="*/ 1434947 w 1554975"/>
                    <a:gd name="connsiteY58" fmla="*/ 905586 h 1010640"/>
                    <a:gd name="connsiteX59" fmla="*/ 1448695 w 1554975"/>
                    <a:gd name="connsiteY59" fmla="*/ 859035 h 1010640"/>
                    <a:gd name="connsiteX60" fmla="*/ 1450047 w 1554975"/>
                    <a:gd name="connsiteY60" fmla="*/ 843064 h 1010640"/>
                    <a:gd name="connsiteX61" fmla="*/ 1449789 w 1554975"/>
                    <a:gd name="connsiteY61" fmla="*/ 827413 h 1010640"/>
                    <a:gd name="connsiteX62" fmla="*/ 1447860 w 1554975"/>
                    <a:gd name="connsiteY62" fmla="*/ 812031 h 1010640"/>
                    <a:gd name="connsiteX63" fmla="*/ 1444240 w 1554975"/>
                    <a:gd name="connsiteY63" fmla="*/ 796811 h 1010640"/>
                    <a:gd name="connsiteX64" fmla="*/ 1437386 w 1554975"/>
                    <a:gd name="connsiteY64" fmla="*/ 778306 h 1010640"/>
                    <a:gd name="connsiteX65" fmla="*/ 1425524 w 1554975"/>
                    <a:gd name="connsiteY65" fmla="*/ 754735 h 1010640"/>
                    <a:gd name="connsiteX66" fmla="*/ 1429448 w 1554975"/>
                    <a:gd name="connsiteY66" fmla="*/ 754392 h 1010640"/>
                    <a:gd name="connsiteX67" fmla="*/ 1462897 w 1554975"/>
                    <a:gd name="connsiteY67" fmla="*/ 730148 h 1010640"/>
                    <a:gd name="connsiteX68" fmla="*/ 1468767 w 1554975"/>
                    <a:gd name="connsiteY68" fmla="*/ 639356 h 1010640"/>
                    <a:gd name="connsiteX69" fmla="*/ 1515364 w 1554975"/>
                    <a:gd name="connsiteY69" fmla="*/ 635330 h 1010640"/>
                    <a:gd name="connsiteX70" fmla="*/ 1548818 w 1554975"/>
                    <a:gd name="connsiteY70" fmla="*/ 611091 h 1010640"/>
                    <a:gd name="connsiteX71" fmla="*/ 1554975 w 1554975"/>
                    <a:gd name="connsiteY71" fmla="*/ 513219 h 1010640"/>
                    <a:gd name="connsiteX72" fmla="*/ 1553044 w 1554975"/>
                    <a:gd name="connsiteY72" fmla="*/ 505853 h 1010640"/>
                    <a:gd name="connsiteX73" fmla="*/ 1549361 w 1554975"/>
                    <a:gd name="connsiteY73" fmla="*/ 499414 h 1010640"/>
                    <a:gd name="connsiteX74" fmla="*/ 1547088 w 1554975"/>
                    <a:gd name="connsiteY74" fmla="*/ 494804 h 1010640"/>
                    <a:gd name="connsiteX75" fmla="*/ 1491373 w 1554975"/>
                    <a:gd name="connsiteY75" fmla="*/ 383184 h 1010640"/>
                    <a:gd name="connsiteX76" fmla="*/ 1437906 w 1554975"/>
                    <a:gd name="connsiteY76" fmla="*/ 276021 h 1010640"/>
                    <a:gd name="connsiteX77" fmla="*/ 1435773 w 1554975"/>
                    <a:gd name="connsiteY77" fmla="*/ 270929 h 1010640"/>
                    <a:gd name="connsiteX78" fmla="*/ 1432610 w 1554975"/>
                    <a:gd name="connsiteY78" fmla="*/ 266293 h 1010640"/>
                    <a:gd name="connsiteX79" fmla="*/ 1403845 w 1554975"/>
                    <a:gd name="connsiteY79" fmla="*/ 251498 h 1010640"/>
                    <a:gd name="connsiteX80" fmla="*/ 1360144 w 1554975"/>
                    <a:gd name="connsiteY80" fmla="*/ 164363 h 1010640"/>
                    <a:gd name="connsiteX81" fmla="*/ 1354188 w 1554975"/>
                    <a:gd name="connsiteY81" fmla="*/ 154448 h 1010640"/>
                    <a:gd name="connsiteX82" fmla="*/ 1345711 w 1554975"/>
                    <a:gd name="connsiteY82" fmla="*/ 146681 h 1010640"/>
                    <a:gd name="connsiteX83" fmla="*/ 1335252 w 1554975"/>
                    <a:gd name="connsiteY83" fmla="*/ 141596 h 1010640"/>
                    <a:gd name="connsiteX84" fmla="*/ 1322260 w 1554975"/>
                    <a:gd name="connsiteY84" fmla="*/ 139725 h 1010640"/>
                    <a:gd name="connsiteX85" fmla="*/ 1273124 w 1554975"/>
                    <a:gd name="connsiteY85" fmla="*/ 143891 h 1010640"/>
                    <a:gd name="connsiteX86" fmla="*/ 1217472 w 1554975"/>
                    <a:gd name="connsiteY86" fmla="*/ 32512 h 1010640"/>
                    <a:gd name="connsiteX87" fmla="*/ 1185740 w 1554975"/>
                    <a:gd name="connsiteY87" fmla="*/ 4170 h 1010640"/>
                    <a:gd name="connsiteX88" fmla="*/ 1169339 w 1554975"/>
                    <a:gd name="connsiteY88" fmla="*/ 1612 h 1010640"/>
                    <a:gd name="connsiteX89" fmla="*/ 1150497 w 1554975"/>
                    <a:gd name="connsiteY89" fmla="*/ 4927 h 1010640"/>
                    <a:gd name="connsiteX90" fmla="*/ 1134149 w 1554975"/>
                    <a:gd name="connsiteY90" fmla="*/ 14147 h 1010640"/>
                    <a:gd name="connsiteX91" fmla="*/ 1121642 w 1554975"/>
                    <a:gd name="connsiteY91" fmla="*/ 28187 h 1010640"/>
                    <a:gd name="connsiteX92" fmla="*/ 1114323 w 1554975"/>
                    <a:gd name="connsiteY92" fmla="*/ 45961 h 1010640"/>
                    <a:gd name="connsiteX93" fmla="*/ 1111910 w 1554975"/>
                    <a:gd name="connsiteY93" fmla="*/ 56769 h 1010640"/>
                    <a:gd name="connsiteX94" fmla="*/ 1099070 w 1554975"/>
                    <a:gd name="connsiteY94" fmla="*/ 31267 h 1010640"/>
                    <a:gd name="connsiteX95" fmla="*/ 1071575 w 1554975"/>
                    <a:gd name="connsiteY95" fmla="*/ 4132 h 1010640"/>
                    <a:gd name="connsiteX96" fmla="*/ 1061503 w 1554975"/>
                    <a:gd name="connsiteY96" fmla="*/ 1048 h 1010640"/>
                    <a:gd name="connsiteX97" fmla="*/ 1050798 w 1554975"/>
                    <a:gd name="connsiteY97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5194 w 1554975"/>
                    <a:gd name="connsiteY17" fmla="*/ 68732 h 1010640"/>
                    <a:gd name="connsiteX18" fmla="*/ 469860 w 1554975"/>
                    <a:gd name="connsiteY18" fmla="*/ 109283 h 1010640"/>
                    <a:gd name="connsiteX19" fmla="*/ 351090 w 1554975"/>
                    <a:gd name="connsiteY19" fmla="*/ 118276 h 1010640"/>
                    <a:gd name="connsiteX20" fmla="*/ 330330 w 1554975"/>
                    <a:gd name="connsiteY20" fmla="*/ 136163 h 1010640"/>
                    <a:gd name="connsiteX21" fmla="*/ 331812 w 1554975"/>
                    <a:gd name="connsiteY21" fmla="*/ 363296 h 1010640"/>
                    <a:gd name="connsiteX22" fmla="*/ 328434 w 1554975"/>
                    <a:gd name="connsiteY22" fmla="*/ 356755 h 1010640"/>
                    <a:gd name="connsiteX23" fmla="*/ 289318 w 1554975"/>
                    <a:gd name="connsiteY23" fmla="*/ 332524 h 1010640"/>
                    <a:gd name="connsiteX24" fmla="*/ 48552 w 1554975"/>
                    <a:gd name="connsiteY24" fmla="*/ 353377 h 1010640"/>
                    <a:gd name="connsiteX25" fmla="*/ 15090 w 1554975"/>
                    <a:gd name="connsiteY25" fmla="*/ 377626 h 1010640"/>
                    <a:gd name="connsiteX26" fmla="*/ 0 w 1554975"/>
                    <a:gd name="connsiteY26" fmla="*/ 728040 h 1010640"/>
                    <a:gd name="connsiteX27" fmla="*/ 1917 w 1554975"/>
                    <a:gd name="connsiteY27" fmla="*/ 735393 h 1010640"/>
                    <a:gd name="connsiteX28" fmla="*/ 5600 w 1554975"/>
                    <a:gd name="connsiteY28" fmla="*/ 741832 h 1010640"/>
                    <a:gd name="connsiteX29" fmla="*/ 72466 w 1554975"/>
                    <a:gd name="connsiteY29" fmla="*/ 875792 h 1010640"/>
                    <a:gd name="connsiteX30" fmla="*/ 117017 w 1554975"/>
                    <a:gd name="connsiteY30" fmla="*/ 965085 h 1010640"/>
                    <a:gd name="connsiteX31" fmla="*/ 119151 w 1554975"/>
                    <a:gd name="connsiteY31" fmla="*/ 970178 h 1010640"/>
                    <a:gd name="connsiteX32" fmla="*/ 122326 w 1554975"/>
                    <a:gd name="connsiteY32" fmla="*/ 974813 h 1010640"/>
                    <a:gd name="connsiteX33" fmla="*/ 156324 w 1554975"/>
                    <a:gd name="connsiteY33" fmla="*/ 989723 h 1010640"/>
                    <a:gd name="connsiteX34" fmla="*/ 438619 w 1554975"/>
                    <a:gd name="connsiteY34" fmla="*/ 965250 h 1010640"/>
                    <a:gd name="connsiteX35" fmla="*/ 442988 w 1554975"/>
                    <a:gd name="connsiteY35" fmla="*/ 964120 h 1010640"/>
                    <a:gd name="connsiteX36" fmla="*/ 446976 w 1554975"/>
                    <a:gd name="connsiteY36" fmla="*/ 962329 h 1010640"/>
                    <a:gd name="connsiteX37" fmla="*/ 452843 w 1554975"/>
                    <a:gd name="connsiteY37" fmla="*/ 966626 h 1010640"/>
                    <a:gd name="connsiteX38" fmla="*/ 459336 w 1554975"/>
                    <a:gd name="connsiteY38" fmla="*/ 969776 h 1010640"/>
                    <a:gd name="connsiteX39" fmla="*/ 466282 w 1554975"/>
                    <a:gd name="connsiteY39" fmla="*/ 971714 h 1010640"/>
                    <a:gd name="connsiteX40" fmla="*/ 475818 w 1554975"/>
                    <a:gd name="connsiteY40" fmla="*/ 972337 h 1010640"/>
                    <a:gd name="connsiteX41" fmla="*/ 561251 w 1554975"/>
                    <a:gd name="connsiteY41" fmla="*/ 964946 h 1010640"/>
                    <a:gd name="connsiteX42" fmla="*/ 594710 w 1554975"/>
                    <a:gd name="connsiteY42" fmla="*/ 940701 h 1010640"/>
                    <a:gd name="connsiteX43" fmla="*/ 598754 w 1554975"/>
                    <a:gd name="connsiteY43" fmla="*/ 901865 h 1010640"/>
                    <a:gd name="connsiteX44" fmla="*/ 602716 w 1554975"/>
                    <a:gd name="connsiteY44" fmla="*/ 902347 h 1010640"/>
                    <a:gd name="connsiteX45" fmla="*/ 1037755 w 1554975"/>
                    <a:gd name="connsiteY45" fmla="*/ 865022 h 1010640"/>
                    <a:gd name="connsiteX46" fmla="*/ 1070160 w 1554975"/>
                    <a:gd name="connsiteY46" fmla="*/ 843042 h 1010640"/>
                    <a:gd name="connsiteX47" fmla="*/ 1074127 w 1554975"/>
                    <a:gd name="connsiteY47" fmla="*/ 829919 h 1010640"/>
                    <a:gd name="connsiteX48" fmla="*/ 1123810 w 1554975"/>
                    <a:gd name="connsiteY48" fmla="*/ 928992 h 1010640"/>
                    <a:gd name="connsiteX49" fmla="*/ 1149145 w 1554975"/>
                    <a:gd name="connsiteY49" fmla="*/ 965053 h 1010640"/>
                    <a:gd name="connsiteX50" fmla="*/ 1185422 w 1554975"/>
                    <a:gd name="connsiteY50" fmla="*/ 991879 h 1010640"/>
                    <a:gd name="connsiteX51" fmla="*/ 1226554 w 1554975"/>
                    <a:gd name="connsiteY51" fmla="*/ 1006793 h 1010640"/>
                    <a:gd name="connsiteX52" fmla="*/ 1263345 w 1554975"/>
                    <a:gd name="connsiteY52" fmla="*/ 1010640 h 1010640"/>
                    <a:gd name="connsiteX53" fmla="*/ 1274051 w 1554975"/>
                    <a:gd name="connsiteY53" fmla="*/ 1010399 h 1010640"/>
                    <a:gd name="connsiteX54" fmla="*/ 1326498 w 1554975"/>
                    <a:gd name="connsiteY54" fmla="*/ 999571 h 1010640"/>
                    <a:gd name="connsiteX55" fmla="*/ 1370569 w 1554975"/>
                    <a:gd name="connsiteY55" fmla="*/ 977403 h 1010640"/>
                    <a:gd name="connsiteX56" fmla="*/ 1407765 w 1554975"/>
                    <a:gd name="connsiteY56" fmla="*/ 945834 h 1010640"/>
                    <a:gd name="connsiteX57" fmla="*/ 1434947 w 1554975"/>
                    <a:gd name="connsiteY57" fmla="*/ 905586 h 1010640"/>
                    <a:gd name="connsiteX58" fmla="*/ 1448695 w 1554975"/>
                    <a:gd name="connsiteY58" fmla="*/ 859035 h 1010640"/>
                    <a:gd name="connsiteX59" fmla="*/ 1450047 w 1554975"/>
                    <a:gd name="connsiteY59" fmla="*/ 843064 h 1010640"/>
                    <a:gd name="connsiteX60" fmla="*/ 1449789 w 1554975"/>
                    <a:gd name="connsiteY60" fmla="*/ 827413 h 1010640"/>
                    <a:gd name="connsiteX61" fmla="*/ 1447860 w 1554975"/>
                    <a:gd name="connsiteY61" fmla="*/ 812031 h 1010640"/>
                    <a:gd name="connsiteX62" fmla="*/ 1444240 w 1554975"/>
                    <a:gd name="connsiteY62" fmla="*/ 796811 h 1010640"/>
                    <a:gd name="connsiteX63" fmla="*/ 1437386 w 1554975"/>
                    <a:gd name="connsiteY63" fmla="*/ 778306 h 1010640"/>
                    <a:gd name="connsiteX64" fmla="*/ 1425524 w 1554975"/>
                    <a:gd name="connsiteY64" fmla="*/ 754735 h 1010640"/>
                    <a:gd name="connsiteX65" fmla="*/ 1429448 w 1554975"/>
                    <a:gd name="connsiteY65" fmla="*/ 754392 h 1010640"/>
                    <a:gd name="connsiteX66" fmla="*/ 1462897 w 1554975"/>
                    <a:gd name="connsiteY66" fmla="*/ 730148 h 1010640"/>
                    <a:gd name="connsiteX67" fmla="*/ 1468767 w 1554975"/>
                    <a:gd name="connsiteY67" fmla="*/ 639356 h 1010640"/>
                    <a:gd name="connsiteX68" fmla="*/ 1515364 w 1554975"/>
                    <a:gd name="connsiteY68" fmla="*/ 635330 h 1010640"/>
                    <a:gd name="connsiteX69" fmla="*/ 1548818 w 1554975"/>
                    <a:gd name="connsiteY69" fmla="*/ 611091 h 1010640"/>
                    <a:gd name="connsiteX70" fmla="*/ 1554975 w 1554975"/>
                    <a:gd name="connsiteY70" fmla="*/ 513219 h 1010640"/>
                    <a:gd name="connsiteX71" fmla="*/ 1553044 w 1554975"/>
                    <a:gd name="connsiteY71" fmla="*/ 505853 h 1010640"/>
                    <a:gd name="connsiteX72" fmla="*/ 1549361 w 1554975"/>
                    <a:gd name="connsiteY72" fmla="*/ 499414 h 1010640"/>
                    <a:gd name="connsiteX73" fmla="*/ 1547088 w 1554975"/>
                    <a:gd name="connsiteY73" fmla="*/ 494804 h 1010640"/>
                    <a:gd name="connsiteX74" fmla="*/ 1491373 w 1554975"/>
                    <a:gd name="connsiteY74" fmla="*/ 383184 h 1010640"/>
                    <a:gd name="connsiteX75" fmla="*/ 1437906 w 1554975"/>
                    <a:gd name="connsiteY75" fmla="*/ 276021 h 1010640"/>
                    <a:gd name="connsiteX76" fmla="*/ 1435773 w 1554975"/>
                    <a:gd name="connsiteY76" fmla="*/ 270929 h 1010640"/>
                    <a:gd name="connsiteX77" fmla="*/ 1432610 w 1554975"/>
                    <a:gd name="connsiteY77" fmla="*/ 266293 h 1010640"/>
                    <a:gd name="connsiteX78" fmla="*/ 1403845 w 1554975"/>
                    <a:gd name="connsiteY78" fmla="*/ 251498 h 1010640"/>
                    <a:gd name="connsiteX79" fmla="*/ 1360144 w 1554975"/>
                    <a:gd name="connsiteY79" fmla="*/ 164363 h 1010640"/>
                    <a:gd name="connsiteX80" fmla="*/ 1354188 w 1554975"/>
                    <a:gd name="connsiteY80" fmla="*/ 154448 h 1010640"/>
                    <a:gd name="connsiteX81" fmla="*/ 1345711 w 1554975"/>
                    <a:gd name="connsiteY81" fmla="*/ 146681 h 1010640"/>
                    <a:gd name="connsiteX82" fmla="*/ 1335252 w 1554975"/>
                    <a:gd name="connsiteY82" fmla="*/ 141596 h 1010640"/>
                    <a:gd name="connsiteX83" fmla="*/ 1322260 w 1554975"/>
                    <a:gd name="connsiteY83" fmla="*/ 139725 h 1010640"/>
                    <a:gd name="connsiteX84" fmla="*/ 1273124 w 1554975"/>
                    <a:gd name="connsiteY84" fmla="*/ 143891 h 1010640"/>
                    <a:gd name="connsiteX85" fmla="*/ 1217472 w 1554975"/>
                    <a:gd name="connsiteY85" fmla="*/ 32512 h 1010640"/>
                    <a:gd name="connsiteX86" fmla="*/ 1185740 w 1554975"/>
                    <a:gd name="connsiteY86" fmla="*/ 4170 h 1010640"/>
                    <a:gd name="connsiteX87" fmla="*/ 1169339 w 1554975"/>
                    <a:gd name="connsiteY87" fmla="*/ 1612 h 1010640"/>
                    <a:gd name="connsiteX88" fmla="*/ 1150497 w 1554975"/>
                    <a:gd name="connsiteY88" fmla="*/ 4927 h 1010640"/>
                    <a:gd name="connsiteX89" fmla="*/ 1134149 w 1554975"/>
                    <a:gd name="connsiteY89" fmla="*/ 14147 h 1010640"/>
                    <a:gd name="connsiteX90" fmla="*/ 1121642 w 1554975"/>
                    <a:gd name="connsiteY90" fmla="*/ 28187 h 1010640"/>
                    <a:gd name="connsiteX91" fmla="*/ 1114323 w 1554975"/>
                    <a:gd name="connsiteY91" fmla="*/ 45961 h 1010640"/>
                    <a:gd name="connsiteX92" fmla="*/ 1111910 w 1554975"/>
                    <a:gd name="connsiteY92" fmla="*/ 56769 h 1010640"/>
                    <a:gd name="connsiteX93" fmla="*/ 1099070 w 1554975"/>
                    <a:gd name="connsiteY93" fmla="*/ 31267 h 1010640"/>
                    <a:gd name="connsiteX94" fmla="*/ 1071575 w 1554975"/>
                    <a:gd name="connsiteY94" fmla="*/ 4132 h 1010640"/>
                    <a:gd name="connsiteX95" fmla="*/ 1061503 w 1554975"/>
                    <a:gd name="connsiteY95" fmla="*/ 1048 h 1010640"/>
                    <a:gd name="connsiteX96" fmla="*/ 1050798 w 1554975"/>
                    <a:gd name="connsiteY96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5194 w 1554975"/>
                    <a:gd name="connsiteY17" fmla="*/ 68732 h 1010640"/>
                    <a:gd name="connsiteX18" fmla="*/ 351090 w 1554975"/>
                    <a:gd name="connsiteY18" fmla="*/ 118276 h 1010640"/>
                    <a:gd name="connsiteX19" fmla="*/ 330330 w 1554975"/>
                    <a:gd name="connsiteY19" fmla="*/ 136163 h 1010640"/>
                    <a:gd name="connsiteX20" fmla="*/ 331812 w 1554975"/>
                    <a:gd name="connsiteY20" fmla="*/ 363296 h 1010640"/>
                    <a:gd name="connsiteX21" fmla="*/ 328434 w 1554975"/>
                    <a:gd name="connsiteY21" fmla="*/ 356755 h 1010640"/>
                    <a:gd name="connsiteX22" fmla="*/ 289318 w 1554975"/>
                    <a:gd name="connsiteY22" fmla="*/ 332524 h 1010640"/>
                    <a:gd name="connsiteX23" fmla="*/ 48552 w 1554975"/>
                    <a:gd name="connsiteY23" fmla="*/ 353377 h 1010640"/>
                    <a:gd name="connsiteX24" fmla="*/ 15090 w 1554975"/>
                    <a:gd name="connsiteY24" fmla="*/ 377626 h 1010640"/>
                    <a:gd name="connsiteX25" fmla="*/ 0 w 1554975"/>
                    <a:gd name="connsiteY25" fmla="*/ 728040 h 1010640"/>
                    <a:gd name="connsiteX26" fmla="*/ 1917 w 1554975"/>
                    <a:gd name="connsiteY26" fmla="*/ 735393 h 1010640"/>
                    <a:gd name="connsiteX27" fmla="*/ 5600 w 1554975"/>
                    <a:gd name="connsiteY27" fmla="*/ 741832 h 1010640"/>
                    <a:gd name="connsiteX28" fmla="*/ 72466 w 1554975"/>
                    <a:gd name="connsiteY28" fmla="*/ 875792 h 1010640"/>
                    <a:gd name="connsiteX29" fmla="*/ 117017 w 1554975"/>
                    <a:gd name="connsiteY29" fmla="*/ 965085 h 1010640"/>
                    <a:gd name="connsiteX30" fmla="*/ 119151 w 1554975"/>
                    <a:gd name="connsiteY30" fmla="*/ 970178 h 1010640"/>
                    <a:gd name="connsiteX31" fmla="*/ 122326 w 1554975"/>
                    <a:gd name="connsiteY31" fmla="*/ 974813 h 1010640"/>
                    <a:gd name="connsiteX32" fmla="*/ 156324 w 1554975"/>
                    <a:gd name="connsiteY32" fmla="*/ 989723 h 1010640"/>
                    <a:gd name="connsiteX33" fmla="*/ 438619 w 1554975"/>
                    <a:gd name="connsiteY33" fmla="*/ 965250 h 1010640"/>
                    <a:gd name="connsiteX34" fmla="*/ 442988 w 1554975"/>
                    <a:gd name="connsiteY34" fmla="*/ 964120 h 1010640"/>
                    <a:gd name="connsiteX35" fmla="*/ 446976 w 1554975"/>
                    <a:gd name="connsiteY35" fmla="*/ 962329 h 1010640"/>
                    <a:gd name="connsiteX36" fmla="*/ 452843 w 1554975"/>
                    <a:gd name="connsiteY36" fmla="*/ 966626 h 1010640"/>
                    <a:gd name="connsiteX37" fmla="*/ 459336 w 1554975"/>
                    <a:gd name="connsiteY37" fmla="*/ 969776 h 1010640"/>
                    <a:gd name="connsiteX38" fmla="*/ 466282 w 1554975"/>
                    <a:gd name="connsiteY38" fmla="*/ 971714 h 1010640"/>
                    <a:gd name="connsiteX39" fmla="*/ 475818 w 1554975"/>
                    <a:gd name="connsiteY39" fmla="*/ 972337 h 1010640"/>
                    <a:gd name="connsiteX40" fmla="*/ 561251 w 1554975"/>
                    <a:gd name="connsiteY40" fmla="*/ 964946 h 1010640"/>
                    <a:gd name="connsiteX41" fmla="*/ 594710 w 1554975"/>
                    <a:gd name="connsiteY41" fmla="*/ 940701 h 1010640"/>
                    <a:gd name="connsiteX42" fmla="*/ 598754 w 1554975"/>
                    <a:gd name="connsiteY42" fmla="*/ 901865 h 1010640"/>
                    <a:gd name="connsiteX43" fmla="*/ 602716 w 1554975"/>
                    <a:gd name="connsiteY43" fmla="*/ 902347 h 1010640"/>
                    <a:gd name="connsiteX44" fmla="*/ 1037755 w 1554975"/>
                    <a:gd name="connsiteY44" fmla="*/ 865022 h 1010640"/>
                    <a:gd name="connsiteX45" fmla="*/ 1070160 w 1554975"/>
                    <a:gd name="connsiteY45" fmla="*/ 843042 h 1010640"/>
                    <a:gd name="connsiteX46" fmla="*/ 1074127 w 1554975"/>
                    <a:gd name="connsiteY46" fmla="*/ 829919 h 1010640"/>
                    <a:gd name="connsiteX47" fmla="*/ 1123810 w 1554975"/>
                    <a:gd name="connsiteY47" fmla="*/ 928992 h 1010640"/>
                    <a:gd name="connsiteX48" fmla="*/ 1149145 w 1554975"/>
                    <a:gd name="connsiteY48" fmla="*/ 965053 h 1010640"/>
                    <a:gd name="connsiteX49" fmla="*/ 1185422 w 1554975"/>
                    <a:gd name="connsiteY49" fmla="*/ 991879 h 1010640"/>
                    <a:gd name="connsiteX50" fmla="*/ 1226554 w 1554975"/>
                    <a:gd name="connsiteY50" fmla="*/ 1006793 h 1010640"/>
                    <a:gd name="connsiteX51" fmla="*/ 1263345 w 1554975"/>
                    <a:gd name="connsiteY51" fmla="*/ 1010640 h 1010640"/>
                    <a:gd name="connsiteX52" fmla="*/ 1274051 w 1554975"/>
                    <a:gd name="connsiteY52" fmla="*/ 1010399 h 1010640"/>
                    <a:gd name="connsiteX53" fmla="*/ 1326498 w 1554975"/>
                    <a:gd name="connsiteY53" fmla="*/ 999571 h 1010640"/>
                    <a:gd name="connsiteX54" fmla="*/ 1370569 w 1554975"/>
                    <a:gd name="connsiteY54" fmla="*/ 977403 h 1010640"/>
                    <a:gd name="connsiteX55" fmla="*/ 1407765 w 1554975"/>
                    <a:gd name="connsiteY55" fmla="*/ 945834 h 1010640"/>
                    <a:gd name="connsiteX56" fmla="*/ 1434947 w 1554975"/>
                    <a:gd name="connsiteY56" fmla="*/ 905586 h 1010640"/>
                    <a:gd name="connsiteX57" fmla="*/ 1448695 w 1554975"/>
                    <a:gd name="connsiteY57" fmla="*/ 859035 h 1010640"/>
                    <a:gd name="connsiteX58" fmla="*/ 1450047 w 1554975"/>
                    <a:gd name="connsiteY58" fmla="*/ 843064 h 1010640"/>
                    <a:gd name="connsiteX59" fmla="*/ 1449789 w 1554975"/>
                    <a:gd name="connsiteY59" fmla="*/ 827413 h 1010640"/>
                    <a:gd name="connsiteX60" fmla="*/ 1447860 w 1554975"/>
                    <a:gd name="connsiteY60" fmla="*/ 812031 h 1010640"/>
                    <a:gd name="connsiteX61" fmla="*/ 1444240 w 1554975"/>
                    <a:gd name="connsiteY61" fmla="*/ 796811 h 1010640"/>
                    <a:gd name="connsiteX62" fmla="*/ 1437386 w 1554975"/>
                    <a:gd name="connsiteY62" fmla="*/ 778306 h 1010640"/>
                    <a:gd name="connsiteX63" fmla="*/ 1425524 w 1554975"/>
                    <a:gd name="connsiteY63" fmla="*/ 754735 h 1010640"/>
                    <a:gd name="connsiteX64" fmla="*/ 1429448 w 1554975"/>
                    <a:gd name="connsiteY64" fmla="*/ 754392 h 1010640"/>
                    <a:gd name="connsiteX65" fmla="*/ 1462897 w 1554975"/>
                    <a:gd name="connsiteY65" fmla="*/ 730148 h 1010640"/>
                    <a:gd name="connsiteX66" fmla="*/ 1468767 w 1554975"/>
                    <a:gd name="connsiteY66" fmla="*/ 639356 h 1010640"/>
                    <a:gd name="connsiteX67" fmla="*/ 1515364 w 1554975"/>
                    <a:gd name="connsiteY67" fmla="*/ 635330 h 1010640"/>
                    <a:gd name="connsiteX68" fmla="*/ 1548818 w 1554975"/>
                    <a:gd name="connsiteY68" fmla="*/ 611091 h 1010640"/>
                    <a:gd name="connsiteX69" fmla="*/ 1554975 w 1554975"/>
                    <a:gd name="connsiteY69" fmla="*/ 513219 h 1010640"/>
                    <a:gd name="connsiteX70" fmla="*/ 1553044 w 1554975"/>
                    <a:gd name="connsiteY70" fmla="*/ 505853 h 1010640"/>
                    <a:gd name="connsiteX71" fmla="*/ 1549361 w 1554975"/>
                    <a:gd name="connsiteY71" fmla="*/ 499414 h 1010640"/>
                    <a:gd name="connsiteX72" fmla="*/ 1547088 w 1554975"/>
                    <a:gd name="connsiteY72" fmla="*/ 494804 h 1010640"/>
                    <a:gd name="connsiteX73" fmla="*/ 1491373 w 1554975"/>
                    <a:gd name="connsiteY73" fmla="*/ 383184 h 1010640"/>
                    <a:gd name="connsiteX74" fmla="*/ 1437906 w 1554975"/>
                    <a:gd name="connsiteY74" fmla="*/ 276021 h 1010640"/>
                    <a:gd name="connsiteX75" fmla="*/ 1435773 w 1554975"/>
                    <a:gd name="connsiteY75" fmla="*/ 270929 h 1010640"/>
                    <a:gd name="connsiteX76" fmla="*/ 1432610 w 1554975"/>
                    <a:gd name="connsiteY76" fmla="*/ 266293 h 1010640"/>
                    <a:gd name="connsiteX77" fmla="*/ 1403845 w 1554975"/>
                    <a:gd name="connsiteY77" fmla="*/ 251498 h 1010640"/>
                    <a:gd name="connsiteX78" fmla="*/ 1360144 w 1554975"/>
                    <a:gd name="connsiteY78" fmla="*/ 164363 h 1010640"/>
                    <a:gd name="connsiteX79" fmla="*/ 1354188 w 1554975"/>
                    <a:gd name="connsiteY79" fmla="*/ 154448 h 1010640"/>
                    <a:gd name="connsiteX80" fmla="*/ 1345711 w 1554975"/>
                    <a:gd name="connsiteY80" fmla="*/ 146681 h 1010640"/>
                    <a:gd name="connsiteX81" fmla="*/ 1335252 w 1554975"/>
                    <a:gd name="connsiteY81" fmla="*/ 141596 h 1010640"/>
                    <a:gd name="connsiteX82" fmla="*/ 1322260 w 1554975"/>
                    <a:gd name="connsiteY82" fmla="*/ 139725 h 1010640"/>
                    <a:gd name="connsiteX83" fmla="*/ 1273124 w 1554975"/>
                    <a:gd name="connsiteY83" fmla="*/ 143891 h 1010640"/>
                    <a:gd name="connsiteX84" fmla="*/ 1217472 w 1554975"/>
                    <a:gd name="connsiteY84" fmla="*/ 32512 h 1010640"/>
                    <a:gd name="connsiteX85" fmla="*/ 1185740 w 1554975"/>
                    <a:gd name="connsiteY85" fmla="*/ 4170 h 1010640"/>
                    <a:gd name="connsiteX86" fmla="*/ 1169339 w 1554975"/>
                    <a:gd name="connsiteY86" fmla="*/ 1612 h 1010640"/>
                    <a:gd name="connsiteX87" fmla="*/ 1150497 w 1554975"/>
                    <a:gd name="connsiteY87" fmla="*/ 4927 h 1010640"/>
                    <a:gd name="connsiteX88" fmla="*/ 1134149 w 1554975"/>
                    <a:gd name="connsiteY88" fmla="*/ 14147 h 1010640"/>
                    <a:gd name="connsiteX89" fmla="*/ 1121642 w 1554975"/>
                    <a:gd name="connsiteY89" fmla="*/ 28187 h 1010640"/>
                    <a:gd name="connsiteX90" fmla="*/ 1114323 w 1554975"/>
                    <a:gd name="connsiteY90" fmla="*/ 45961 h 1010640"/>
                    <a:gd name="connsiteX91" fmla="*/ 1111910 w 1554975"/>
                    <a:gd name="connsiteY91" fmla="*/ 56769 h 1010640"/>
                    <a:gd name="connsiteX92" fmla="*/ 1099070 w 1554975"/>
                    <a:gd name="connsiteY92" fmla="*/ 31267 h 1010640"/>
                    <a:gd name="connsiteX93" fmla="*/ 1071575 w 1554975"/>
                    <a:gd name="connsiteY93" fmla="*/ 4132 h 1010640"/>
                    <a:gd name="connsiteX94" fmla="*/ 1061503 w 1554975"/>
                    <a:gd name="connsiteY94" fmla="*/ 1048 h 1010640"/>
                    <a:gd name="connsiteX95" fmla="*/ 1050798 w 1554975"/>
                    <a:gd name="connsiteY95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45832 w 1554975"/>
                    <a:gd name="connsiteY17" fmla="*/ 83019 h 1010640"/>
                    <a:gd name="connsiteX18" fmla="*/ 351090 w 1554975"/>
                    <a:gd name="connsiteY18" fmla="*/ 118276 h 1010640"/>
                    <a:gd name="connsiteX19" fmla="*/ 330330 w 1554975"/>
                    <a:gd name="connsiteY19" fmla="*/ 136163 h 1010640"/>
                    <a:gd name="connsiteX20" fmla="*/ 331812 w 1554975"/>
                    <a:gd name="connsiteY20" fmla="*/ 363296 h 1010640"/>
                    <a:gd name="connsiteX21" fmla="*/ 328434 w 1554975"/>
                    <a:gd name="connsiteY21" fmla="*/ 356755 h 1010640"/>
                    <a:gd name="connsiteX22" fmla="*/ 289318 w 1554975"/>
                    <a:gd name="connsiteY22" fmla="*/ 332524 h 1010640"/>
                    <a:gd name="connsiteX23" fmla="*/ 48552 w 1554975"/>
                    <a:gd name="connsiteY23" fmla="*/ 353377 h 1010640"/>
                    <a:gd name="connsiteX24" fmla="*/ 15090 w 1554975"/>
                    <a:gd name="connsiteY24" fmla="*/ 377626 h 1010640"/>
                    <a:gd name="connsiteX25" fmla="*/ 0 w 1554975"/>
                    <a:gd name="connsiteY25" fmla="*/ 728040 h 1010640"/>
                    <a:gd name="connsiteX26" fmla="*/ 1917 w 1554975"/>
                    <a:gd name="connsiteY26" fmla="*/ 735393 h 1010640"/>
                    <a:gd name="connsiteX27" fmla="*/ 5600 w 1554975"/>
                    <a:gd name="connsiteY27" fmla="*/ 741832 h 1010640"/>
                    <a:gd name="connsiteX28" fmla="*/ 72466 w 1554975"/>
                    <a:gd name="connsiteY28" fmla="*/ 875792 h 1010640"/>
                    <a:gd name="connsiteX29" fmla="*/ 117017 w 1554975"/>
                    <a:gd name="connsiteY29" fmla="*/ 965085 h 1010640"/>
                    <a:gd name="connsiteX30" fmla="*/ 119151 w 1554975"/>
                    <a:gd name="connsiteY30" fmla="*/ 970178 h 1010640"/>
                    <a:gd name="connsiteX31" fmla="*/ 122326 w 1554975"/>
                    <a:gd name="connsiteY31" fmla="*/ 974813 h 1010640"/>
                    <a:gd name="connsiteX32" fmla="*/ 156324 w 1554975"/>
                    <a:gd name="connsiteY32" fmla="*/ 989723 h 1010640"/>
                    <a:gd name="connsiteX33" fmla="*/ 438619 w 1554975"/>
                    <a:gd name="connsiteY33" fmla="*/ 965250 h 1010640"/>
                    <a:gd name="connsiteX34" fmla="*/ 442988 w 1554975"/>
                    <a:gd name="connsiteY34" fmla="*/ 964120 h 1010640"/>
                    <a:gd name="connsiteX35" fmla="*/ 446976 w 1554975"/>
                    <a:gd name="connsiteY35" fmla="*/ 962329 h 1010640"/>
                    <a:gd name="connsiteX36" fmla="*/ 452843 w 1554975"/>
                    <a:gd name="connsiteY36" fmla="*/ 966626 h 1010640"/>
                    <a:gd name="connsiteX37" fmla="*/ 459336 w 1554975"/>
                    <a:gd name="connsiteY37" fmla="*/ 969776 h 1010640"/>
                    <a:gd name="connsiteX38" fmla="*/ 466282 w 1554975"/>
                    <a:gd name="connsiteY38" fmla="*/ 971714 h 1010640"/>
                    <a:gd name="connsiteX39" fmla="*/ 475818 w 1554975"/>
                    <a:gd name="connsiteY39" fmla="*/ 972337 h 1010640"/>
                    <a:gd name="connsiteX40" fmla="*/ 561251 w 1554975"/>
                    <a:gd name="connsiteY40" fmla="*/ 964946 h 1010640"/>
                    <a:gd name="connsiteX41" fmla="*/ 594710 w 1554975"/>
                    <a:gd name="connsiteY41" fmla="*/ 940701 h 1010640"/>
                    <a:gd name="connsiteX42" fmla="*/ 598754 w 1554975"/>
                    <a:gd name="connsiteY42" fmla="*/ 901865 h 1010640"/>
                    <a:gd name="connsiteX43" fmla="*/ 602716 w 1554975"/>
                    <a:gd name="connsiteY43" fmla="*/ 902347 h 1010640"/>
                    <a:gd name="connsiteX44" fmla="*/ 1037755 w 1554975"/>
                    <a:gd name="connsiteY44" fmla="*/ 865022 h 1010640"/>
                    <a:gd name="connsiteX45" fmla="*/ 1070160 w 1554975"/>
                    <a:gd name="connsiteY45" fmla="*/ 843042 h 1010640"/>
                    <a:gd name="connsiteX46" fmla="*/ 1074127 w 1554975"/>
                    <a:gd name="connsiteY46" fmla="*/ 829919 h 1010640"/>
                    <a:gd name="connsiteX47" fmla="*/ 1123810 w 1554975"/>
                    <a:gd name="connsiteY47" fmla="*/ 928992 h 1010640"/>
                    <a:gd name="connsiteX48" fmla="*/ 1149145 w 1554975"/>
                    <a:gd name="connsiteY48" fmla="*/ 965053 h 1010640"/>
                    <a:gd name="connsiteX49" fmla="*/ 1185422 w 1554975"/>
                    <a:gd name="connsiteY49" fmla="*/ 991879 h 1010640"/>
                    <a:gd name="connsiteX50" fmla="*/ 1226554 w 1554975"/>
                    <a:gd name="connsiteY50" fmla="*/ 1006793 h 1010640"/>
                    <a:gd name="connsiteX51" fmla="*/ 1263345 w 1554975"/>
                    <a:gd name="connsiteY51" fmla="*/ 1010640 h 1010640"/>
                    <a:gd name="connsiteX52" fmla="*/ 1274051 w 1554975"/>
                    <a:gd name="connsiteY52" fmla="*/ 1010399 h 1010640"/>
                    <a:gd name="connsiteX53" fmla="*/ 1326498 w 1554975"/>
                    <a:gd name="connsiteY53" fmla="*/ 999571 h 1010640"/>
                    <a:gd name="connsiteX54" fmla="*/ 1370569 w 1554975"/>
                    <a:gd name="connsiteY54" fmla="*/ 977403 h 1010640"/>
                    <a:gd name="connsiteX55" fmla="*/ 1407765 w 1554975"/>
                    <a:gd name="connsiteY55" fmla="*/ 945834 h 1010640"/>
                    <a:gd name="connsiteX56" fmla="*/ 1434947 w 1554975"/>
                    <a:gd name="connsiteY56" fmla="*/ 905586 h 1010640"/>
                    <a:gd name="connsiteX57" fmla="*/ 1448695 w 1554975"/>
                    <a:gd name="connsiteY57" fmla="*/ 859035 h 1010640"/>
                    <a:gd name="connsiteX58" fmla="*/ 1450047 w 1554975"/>
                    <a:gd name="connsiteY58" fmla="*/ 843064 h 1010640"/>
                    <a:gd name="connsiteX59" fmla="*/ 1449789 w 1554975"/>
                    <a:gd name="connsiteY59" fmla="*/ 827413 h 1010640"/>
                    <a:gd name="connsiteX60" fmla="*/ 1447860 w 1554975"/>
                    <a:gd name="connsiteY60" fmla="*/ 812031 h 1010640"/>
                    <a:gd name="connsiteX61" fmla="*/ 1444240 w 1554975"/>
                    <a:gd name="connsiteY61" fmla="*/ 796811 h 1010640"/>
                    <a:gd name="connsiteX62" fmla="*/ 1437386 w 1554975"/>
                    <a:gd name="connsiteY62" fmla="*/ 778306 h 1010640"/>
                    <a:gd name="connsiteX63" fmla="*/ 1425524 w 1554975"/>
                    <a:gd name="connsiteY63" fmla="*/ 754735 h 1010640"/>
                    <a:gd name="connsiteX64" fmla="*/ 1429448 w 1554975"/>
                    <a:gd name="connsiteY64" fmla="*/ 754392 h 1010640"/>
                    <a:gd name="connsiteX65" fmla="*/ 1462897 w 1554975"/>
                    <a:gd name="connsiteY65" fmla="*/ 730148 h 1010640"/>
                    <a:gd name="connsiteX66" fmla="*/ 1468767 w 1554975"/>
                    <a:gd name="connsiteY66" fmla="*/ 639356 h 1010640"/>
                    <a:gd name="connsiteX67" fmla="*/ 1515364 w 1554975"/>
                    <a:gd name="connsiteY67" fmla="*/ 635330 h 1010640"/>
                    <a:gd name="connsiteX68" fmla="*/ 1548818 w 1554975"/>
                    <a:gd name="connsiteY68" fmla="*/ 611091 h 1010640"/>
                    <a:gd name="connsiteX69" fmla="*/ 1554975 w 1554975"/>
                    <a:gd name="connsiteY69" fmla="*/ 513219 h 1010640"/>
                    <a:gd name="connsiteX70" fmla="*/ 1553044 w 1554975"/>
                    <a:gd name="connsiteY70" fmla="*/ 505853 h 1010640"/>
                    <a:gd name="connsiteX71" fmla="*/ 1549361 w 1554975"/>
                    <a:gd name="connsiteY71" fmla="*/ 499414 h 1010640"/>
                    <a:gd name="connsiteX72" fmla="*/ 1547088 w 1554975"/>
                    <a:gd name="connsiteY72" fmla="*/ 494804 h 1010640"/>
                    <a:gd name="connsiteX73" fmla="*/ 1491373 w 1554975"/>
                    <a:gd name="connsiteY73" fmla="*/ 383184 h 1010640"/>
                    <a:gd name="connsiteX74" fmla="*/ 1437906 w 1554975"/>
                    <a:gd name="connsiteY74" fmla="*/ 276021 h 1010640"/>
                    <a:gd name="connsiteX75" fmla="*/ 1435773 w 1554975"/>
                    <a:gd name="connsiteY75" fmla="*/ 270929 h 1010640"/>
                    <a:gd name="connsiteX76" fmla="*/ 1432610 w 1554975"/>
                    <a:gd name="connsiteY76" fmla="*/ 266293 h 1010640"/>
                    <a:gd name="connsiteX77" fmla="*/ 1403845 w 1554975"/>
                    <a:gd name="connsiteY77" fmla="*/ 251498 h 1010640"/>
                    <a:gd name="connsiteX78" fmla="*/ 1360144 w 1554975"/>
                    <a:gd name="connsiteY78" fmla="*/ 164363 h 1010640"/>
                    <a:gd name="connsiteX79" fmla="*/ 1354188 w 1554975"/>
                    <a:gd name="connsiteY79" fmla="*/ 154448 h 1010640"/>
                    <a:gd name="connsiteX80" fmla="*/ 1345711 w 1554975"/>
                    <a:gd name="connsiteY80" fmla="*/ 146681 h 1010640"/>
                    <a:gd name="connsiteX81" fmla="*/ 1335252 w 1554975"/>
                    <a:gd name="connsiteY81" fmla="*/ 141596 h 1010640"/>
                    <a:gd name="connsiteX82" fmla="*/ 1322260 w 1554975"/>
                    <a:gd name="connsiteY82" fmla="*/ 139725 h 1010640"/>
                    <a:gd name="connsiteX83" fmla="*/ 1273124 w 1554975"/>
                    <a:gd name="connsiteY83" fmla="*/ 143891 h 1010640"/>
                    <a:gd name="connsiteX84" fmla="*/ 1217472 w 1554975"/>
                    <a:gd name="connsiteY84" fmla="*/ 32512 h 1010640"/>
                    <a:gd name="connsiteX85" fmla="*/ 1185740 w 1554975"/>
                    <a:gd name="connsiteY85" fmla="*/ 4170 h 1010640"/>
                    <a:gd name="connsiteX86" fmla="*/ 1169339 w 1554975"/>
                    <a:gd name="connsiteY86" fmla="*/ 1612 h 1010640"/>
                    <a:gd name="connsiteX87" fmla="*/ 1150497 w 1554975"/>
                    <a:gd name="connsiteY87" fmla="*/ 4927 h 1010640"/>
                    <a:gd name="connsiteX88" fmla="*/ 1134149 w 1554975"/>
                    <a:gd name="connsiteY88" fmla="*/ 14147 h 1010640"/>
                    <a:gd name="connsiteX89" fmla="*/ 1121642 w 1554975"/>
                    <a:gd name="connsiteY89" fmla="*/ 28187 h 1010640"/>
                    <a:gd name="connsiteX90" fmla="*/ 1114323 w 1554975"/>
                    <a:gd name="connsiteY90" fmla="*/ 45961 h 1010640"/>
                    <a:gd name="connsiteX91" fmla="*/ 1111910 w 1554975"/>
                    <a:gd name="connsiteY91" fmla="*/ 56769 h 1010640"/>
                    <a:gd name="connsiteX92" fmla="*/ 1099070 w 1554975"/>
                    <a:gd name="connsiteY92" fmla="*/ 31267 h 1010640"/>
                    <a:gd name="connsiteX93" fmla="*/ 1071575 w 1554975"/>
                    <a:gd name="connsiteY93" fmla="*/ 4132 h 1010640"/>
                    <a:gd name="connsiteX94" fmla="*/ 1061503 w 1554975"/>
                    <a:gd name="connsiteY94" fmla="*/ 1048 h 1010640"/>
                    <a:gd name="connsiteX95" fmla="*/ 1050798 w 1554975"/>
                    <a:gd name="connsiteY95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5378 w 1554975"/>
                    <a:gd name="connsiteY16" fmla="*/ 98437 h 1010640"/>
                    <a:gd name="connsiteX17" fmla="*/ 845832 w 1554975"/>
                    <a:gd name="connsiteY17" fmla="*/ 83019 h 1010640"/>
                    <a:gd name="connsiteX18" fmla="*/ 351090 w 1554975"/>
                    <a:gd name="connsiteY18" fmla="*/ 118276 h 1010640"/>
                    <a:gd name="connsiteX19" fmla="*/ 330330 w 1554975"/>
                    <a:gd name="connsiteY19" fmla="*/ 136163 h 1010640"/>
                    <a:gd name="connsiteX20" fmla="*/ 331812 w 1554975"/>
                    <a:gd name="connsiteY20" fmla="*/ 363296 h 1010640"/>
                    <a:gd name="connsiteX21" fmla="*/ 328434 w 1554975"/>
                    <a:gd name="connsiteY21" fmla="*/ 356755 h 1010640"/>
                    <a:gd name="connsiteX22" fmla="*/ 289318 w 1554975"/>
                    <a:gd name="connsiteY22" fmla="*/ 332524 h 1010640"/>
                    <a:gd name="connsiteX23" fmla="*/ 48552 w 1554975"/>
                    <a:gd name="connsiteY23" fmla="*/ 353377 h 1010640"/>
                    <a:gd name="connsiteX24" fmla="*/ 15090 w 1554975"/>
                    <a:gd name="connsiteY24" fmla="*/ 377626 h 1010640"/>
                    <a:gd name="connsiteX25" fmla="*/ 0 w 1554975"/>
                    <a:gd name="connsiteY25" fmla="*/ 728040 h 1010640"/>
                    <a:gd name="connsiteX26" fmla="*/ 1917 w 1554975"/>
                    <a:gd name="connsiteY26" fmla="*/ 735393 h 1010640"/>
                    <a:gd name="connsiteX27" fmla="*/ 5600 w 1554975"/>
                    <a:gd name="connsiteY27" fmla="*/ 741832 h 1010640"/>
                    <a:gd name="connsiteX28" fmla="*/ 72466 w 1554975"/>
                    <a:gd name="connsiteY28" fmla="*/ 875792 h 1010640"/>
                    <a:gd name="connsiteX29" fmla="*/ 117017 w 1554975"/>
                    <a:gd name="connsiteY29" fmla="*/ 965085 h 1010640"/>
                    <a:gd name="connsiteX30" fmla="*/ 119151 w 1554975"/>
                    <a:gd name="connsiteY30" fmla="*/ 970178 h 1010640"/>
                    <a:gd name="connsiteX31" fmla="*/ 122326 w 1554975"/>
                    <a:gd name="connsiteY31" fmla="*/ 974813 h 1010640"/>
                    <a:gd name="connsiteX32" fmla="*/ 156324 w 1554975"/>
                    <a:gd name="connsiteY32" fmla="*/ 989723 h 1010640"/>
                    <a:gd name="connsiteX33" fmla="*/ 438619 w 1554975"/>
                    <a:gd name="connsiteY33" fmla="*/ 965250 h 1010640"/>
                    <a:gd name="connsiteX34" fmla="*/ 442988 w 1554975"/>
                    <a:gd name="connsiteY34" fmla="*/ 964120 h 1010640"/>
                    <a:gd name="connsiteX35" fmla="*/ 446976 w 1554975"/>
                    <a:gd name="connsiteY35" fmla="*/ 962329 h 1010640"/>
                    <a:gd name="connsiteX36" fmla="*/ 452843 w 1554975"/>
                    <a:gd name="connsiteY36" fmla="*/ 966626 h 1010640"/>
                    <a:gd name="connsiteX37" fmla="*/ 459336 w 1554975"/>
                    <a:gd name="connsiteY37" fmla="*/ 969776 h 1010640"/>
                    <a:gd name="connsiteX38" fmla="*/ 466282 w 1554975"/>
                    <a:gd name="connsiteY38" fmla="*/ 971714 h 1010640"/>
                    <a:gd name="connsiteX39" fmla="*/ 475818 w 1554975"/>
                    <a:gd name="connsiteY39" fmla="*/ 972337 h 1010640"/>
                    <a:gd name="connsiteX40" fmla="*/ 561251 w 1554975"/>
                    <a:gd name="connsiteY40" fmla="*/ 964946 h 1010640"/>
                    <a:gd name="connsiteX41" fmla="*/ 594710 w 1554975"/>
                    <a:gd name="connsiteY41" fmla="*/ 940701 h 1010640"/>
                    <a:gd name="connsiteX42" fmla="*/ 598754 w 1554975"/>
                    <a:gd name="connsiteY42" fmla="*/ 901865 h 1010640"/>
                    <a:gd name="connsiteX43" fmla="*/ 602716 w 1554975"/>
                    <a:gd name="connsiteY43" fmla="*/ 902347 h 1010640"/>
                    <a:gd name="connsiteX44" fmla="*/ 1037755 w 1554975"/>
                    <a:gd name="connsiteY44" fmla="*/ 865022 h 1010640"/>
                    <a:gd name="connsiteX45" fmla="*/ 1070160 w 1554975"/>
                    <a:gd name="connsiteY45" fmla="*/ 843042 h 1010640"/>
                    <a:gd name="connsiteX46" fmla="*/ 1074127 w 1554975"/>
                    <a:gd name="connsiteY46" fmla="*/ 829919 h 1010640"/>
                    <a:gd name="connsiteX47" fmla="*/ 1123810 w 1554975"/>
                    <a:gd name="connsiteY47" fmla="*/ 928992 h 1010640"/>
                    <a:gd name="connsiteX48" fmla="*/ 1149145 w 1554975"/>
                    <a:gd name="connsiteY48" fmla="*/ 965053 h 1010640"/>
                    <a:gd name="connsiteX49" fmla="*/ 1185422 w 1554975"/>
                    <a:gd name="connsiteY49" fmla="*/ 991879 h 1010640"/>
                    <a:gd name="connsiteX50" fmla="*/ 1226554 w 1554975"/>
                    <a:gd name="connsiteY50" fmla="*/ 1006793 h 1010640"/>
                    <a:gd name="connsiteX51" fmla="*/ 1263345 w 1554975"/>
                    <a:gd name="connsiteY51" fmla="*/ 1010640 h 1010640"/>
                    <a:gd name="connsiteX52" fmla="*/ 1274051 w 1554975"/>
                    <a:gd name="connsiteY52" fmla="*/ 1010399 h 1010640"/>
                    <a:gd name="connsiteX53" fmla="*/ 1326498 w 1554975"/>
                    <a:gd name="connsiteY53" fmla="*/ 999571 h 1010640"/>
                    <a:gd name="connsiteX54" fmla="*/ 1370569 w 1554975"/>
                    <a:gd name="connsiteY54" fmla="*/ 977403 h 1010640"/>
                    <a:gd name="connsiteX55" fmla="*/ 1407765 w 1554975"/>
                    <a:gd name="connsiteY55" fmla="*/ 945834 h 1010640"/>
                    <a:gd name="connsiteX56" fmla="*/ 1434947 w 1554975"/>
                    <a:gd name="connsiteY56" fmla="*/ 905586 h 1010640"/>
                    <a:gd name="connsiteX57" fmla="*/ 1448695 w 1554975"/>
                    <a:gd name="connsiteY57" fmla="*/ 859035 h 1010640"/>
                    <a:gd name="connsiteX58" fmla="*/ 1450047 w 1554975"/>
                    <a:gd name="connsiteY58" fmla="*/ 843064 h 1010640"/>
                    <a:gd name="connsiteX59" fmla="*/ 1449789 w 1554975"/>
                    <a:gd name="connsiteY59" fmla="*/ 827413 h 1010640"/>
                    <a:gd name="connsiteX60" fmla="*/ 1447860 w 1554975"/>
                    <a:gd name="connsiteY60" fmla="*/ 812031 h 1010640"/>
                    <a:gd name="connsiteX61" fmla="*/ 1444240 w 1554975"/>
                    <a:gd name="connsiteY61" fmla="*/ 796811 h 1010640"/>
                    <a:gd name="connsiteX62" fmla="*/ 1437386 w 1554975"/>
                    <a:gd name="connsiteY62" fmla="*/ 778306 h 1010640"/>
                    <a:gd name="connsiteX63" fmla="*/ 1425524 w 1554975"/>
                    <a:gd name="connsiteY63" fmla="*/ 754735 h 1010640"/>
                    <a:gd name="connsiteX64" fmla="*/ 1429448 w 1554975"/>
                    <a:gd name="connsiteY64" fmla="*/ 754392 h 1010640"/>
                    <a:gd name="connsiteX65" fmla="*/ 1462897 w 1554975"/>
                    <a:gd name="connsiteY65" fmla="*/ 730148 h 1010640"/>
                    <a:gd name="connsiteX66" fmla="*/ 1468767 w 1554975"/>
                    <a:gd name="connsiteY66" fmla="*/ 639356 h 1010640"/>
                    <a:gd name="connsiteX67" fmla="*/ 1515364 w 1554975"/>
                    <a:gd name="connsiteY67" fmla="*/ 635330 h 1010640"/>
                    <a:gd name="connsiteX68" fmla="*/ 1548818 w 1554975"/>
                    <a:gd name="connsiteY68" fmla="*/ 611091 h 1010640"/>
                    <a:gd name="connsiteX69" fmla="*/ 1554975 w 1554975"/>
                    <a:gd name="connsiteY69" fmla="*/ 513219 h 1010640"/>
                    <a:gd name="connsiteX70" fmla="*/ 1553044 w 1554975"/>
                    <a:gd name="connsiteY70" fmla="*/ 505853 h 1010640"/>
                    <a:gd name="connsiteX71" fmla="*/ 1549361 w 1554975"/>
                    <a:gd name="connsiteY71" fmla="*/ 499414 h 1010640"/>
                    <a:gd name="connsiteX72" fmla="*/ 1547088 w 1554975"/>
                    <a:gd name="connsiteY72" fmla="*/ 494804 h 1010640"/>
                    <a:gd name="connsiteX73" fmla="*/ 1491373 w 1554975"/>
                    <a:gd name="connsiteY73" fmla="*/ 383184 h 1010640"/>
                    <a:gd name="connsiteX74" fmla="*/ 1437906 w 1554975"/>
                    <a:gd name="connsiteY74" fmla="*/ 276021 h 1010640"/>
                    <a:gd name="connsiteX75" fmla="*/ 1435773 w 1554975"/>
                    <a:gd name="connsiteY75" fmla="*/ 270929 h 1010640"/>
                    <a:gd name="connsiteX76" fmla="*/ 1432610 w 1554975"/>
                    <a:gd name="connsiteY76" fmla="*/ 266293 h 1010640"/>
                    <a:gd name="connsiteX77" fmla="*/ 1403845 w 1554975"/>
                    <a:gd name="connsiteY77" fmla="*/ 251498 h 1010640"/>
                    <a:gd name="connsiteX78" fmla="*/ 1360144 w 1554975"/>
                    <a:gd name="connsiteY78" fmla="*/ 164363 h 1010640"/>
                    <a:gd name="connsiteX79" fmla="*/ 1354188 w 1554975"/>
                    <a:gd name="connsiteY79" fmla="*/ 154448 h 1010640"/>
                    <a:gd name="connsiteX80" fmla="*/ 1345711 w 1554975"/>
                    <a:gd name="connsiteY80" fmla="*/ 146681 h 1010640"/>
                    <a:gd name="connsiteX81" fmla="*/ 1335252 w 1554975"/>
                    <a:gd name="connsiteY81" fmla="*/ 141596 h 1010640"/>
                    <a:gd name="connsiteX82" fmla="*/ 1322260 w 1554975"/>
                    <a:gd name="connsiteY82" fmla="*/ 139725 h 1010640"/>
                    <a:gd name="connsiteX83" fmla="*/ 1273124 w 1554975"/>
                    <a:gd name="connsiteY83" fmla="*/ 143891 h 1010640"/>
                    <a:gd name="connsiteX84" fmla="*/ 1217472 w 1554975"/>
                    <a:gd name="connsiteY84" fmla="*/ 32512 h 1010640"/>
                    <a:gd name="connsiteX85" fmla="*/ 1185740 w 1554975"/>
                    <a:gd name="connsiteY85" fmla="*/ 4170 h 1010640"/>
                    <a:gd name="connsiteX86" fmla="*/ 1169339 w 1554975"/>
                    <a:gd name="connsiteY86" fmla="*/ 1612 h 1010640"/>
                    <a:gd name="connsiteX87" fmla="*/ 1150497 w 1554975"/>
                    <a:gd name="connsiteY87" fmla="*/ 4927 h 1010640"/>
                    <a:gd name="connsiteX88" fmla="*/ 1134149 w 1554975"/>
                    <a:gd name="connsiteY88" fmla="*/ 14147 h 1010640"/>
                    <a:gd name="connsiteX89" fmla="*/ 1121642 w 1554975"/>
                    <a:gd name="connsiteY89" fmla="*/ 28187 h 1010640"/>
                    <a:gd name="connsiteX90" fmla="*/ 1114323 w 1554975"/>
                    <a:gd name="connsiteY90" fmla="*/ 45961 h 1010640"/>
                    <a:gd name="connsiteX91" fmla="*/ 1111910 w 1554975"/>
                    <a:gd name="connsiteY91" fmla="*/ 56769 h 1010640"/>
                    <a:gd name="connsiteX92" fmla="*/ 1099070 w 1554975"/>
                    <a:gd name="connsiteY92" fmla="*/ 31267 h 1010640"/>
                    <a:gd name="connsiteX93" fmla="*/ 1071575 w 1554975"/>
                    <a:gd name="connsiteY93" fmla="*/ 4132 h 1010640"/>
                    <a:gd name="connsiteX94" fmla="*/ 1061503 w 1554975"/>
                    <a:gd name="connsiteY94" fmla="*/ 1048 h 1010640"/>
                    <a:gd name="connsiteX95" fmla="*/ 1050798 w 1554975"/>
                    <a:gd name="connsiteY95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6965 w 1554975"/>
                    <a:gd name="connsiteY16" fmla="*/ 87325 h 1010640"/>
                    <a:gd name="connsiteX17" fmla="*/ 845832 w 1554975"/>
                    <a:gd name="connsiteY17" fmla="*/ 83019 h 1010640"/>
                    <a:gd name="connsiteX18" fmla="*/ 351090 w 1554975"/>
                    <a:gd name="connsiteY18" fmla="*/ 118276 h 1010640"/>
                    <a:gd name="connsiteX19" fmla="*/ 330330 w 1554975"/>
                    <a:gd name="connsiteY19" fmla="*/ 136163 h 1010640"/>
                    <a:gd name="connsiteX20" fmla="*/ 331812 w 1554975"/>
                    <a:gd name="connsiteY20" fmla="*/ 363296 h 1010640"/>
                    <a:gd name="connsiteX21" fmla="*/ 328434 w 1554975"/>
                    <a:gd name="connsiteY21" fmla="*/ 356755 h 1010640"/>
                    <a:gd name="connsiteX22" fmla="*/ 289318 w 1554975"/>
                    <a:gd name="connsiteY22" fmla="*/ 332524 h 1010640"/>
                    <a:gd name="connsiteX23" fmla="*/ 48552 w 1554975"/>
                    <a:gd name="connsiteY23" fmla="*/ 353377 h 1010640"/>
                    <a:gd name="connsiteX24" fmla="*/ 15090 w 1554975"/>
                    <a:gd name="connsiteY24" fmla="*/ 377626 h 1010640"/>
                    <a:gd name="connsiteX25" fmla="*/ 0 w 1554975"/>
                    <a:gd name="connsiteY25" fmla="*/ 728040 h 1010640"/>
                    <a:gd name="connsiteX26" fmla="*/ 1917 w 1554975"/>
                    <a:gd name="connsiteY26" fmla="*/ 735393 h 1010640"/>
                    <a:gd name="connsiteX27" fmla="*/ 5600 w 1554975"/>
                    <a:gd name="connsiteY27" fmla="*/ 741832 h 1010640"/>
                    <a:gd name="connsiteX28" fmla="*/ 72466 w 1554975"/>
                    <a:gd name="connsiteY28" fmla="*/ 875792 h 1010640"/>
                    <a:gd name="connsiteX29" fmla="*/ 117017 w 1554975"/>
                    <a:gd name="connsiteY29" fmla="*/ 965085 h 1010640"/>
                    <a:gd name="connsiteX30" fmla="*/ 119151 w 1554975"/>
                    <a:gd name="connsiteY30" fmla="*/ 970178 h 1010640"/>
                    <a:gd name="connsiteX31" fmla="*/ 122326 w 1554975"/>
                    <a:gd name="connsiteY31" fmla="*/ 974813 h 1010640"/>
                    <a:gd name="connsiteX32" fmla="*/ 156324 w 1554975"/>
                    <a:gd name="connsiteY32" fmla="*/ 989723 h 1010640"/>
                    <a:gd name="connsiteX33" fmla="*/ 438619 w 1554975"/>
                    <a:gd name="connsiteY33" fmla="*/ 965250 h 1010640"/>
                    <a:gd name="connsiteX34" fmla="*/ 442988 w 1554975"/>
                    <a:gd name="connsiteY34" fmla="*/ 964120 h 1010640"/>
                    <a:gd name="connsiteX35" fmla="*/ 446976 w 1554975"/>
                    <a:gd name="connsiteY35" fmla="*/ 962329 h 1010640"/>
                    <a:gd name="connsiteX36" fmla="*/ 452843 w 1554975"/>
                    <a:gd name="connsiteY36" fmla="*/ 966626 h 1010640"/>
                    <a:gd name="connsiteX37" fmla="*/ 459336 w 1554975"/>
                    <a:gd name="connsiteY37" fmla="*/ 969776 h 1010640"/>
                    <a:gd name="connsiteX38" fmla="*/ 466282 w 1554975"/>
                    <a:gd name="connsiteY38" fmla="*/ 971714 h 1010640"/>
                    <a:gd name="connsiteX39" fmla="*/ 475818 w 1554975"/>
                    <a:gd name="connsiteY39" fmla="*/ 972337 h 1010640"/>
                    <a:gd name="connsiteX40" fmla="*/ 561251 w 1554975"/>
                    <a:gd name="connsiteY40" fmla="*/ 964946 h 1010640"/>
                    <a:gd name="connsiteX41" fmla="*/ 594710 w 1554975"/>
                    <a:gd name="connsiteY41" fmla="*/ 940701 h 1010640"/>
                    <a:gd name="connsiteX42" fmla="*/ 598754 w 1554975"/>
                    <a:gd name="connsiteY42" fmla="*/ 901865 h 1010640"/>
                    <a:gd name="connsiteX43" fmla="*/ 602716 w 1554975"/>
                    <a:gd name="connsiteY43" fmla="*/ 902347 h 1010640"/>
                    <a:gd name="connsiteX44" fmla="*/ 1037755 w 1554975"/>
                    <a:gd name="connsiteY44" fmla="*/ 865022 h 1010640"/>
                    <a:gd name="connsiteX45" fmla="*/ 1070160 w 1554975"/>
                    <a:gd name="connsiteY45" fmla="*/ 843042 h 1010640"/>
                    <a:gd name="connsiteX46" fmla="*/ 1074127 w 1554975"/>
                    <a:gd name="connsiteY46" fmla="*/ 829919 h 1010640"/>
                    <a:gd name="connsiteX47" fmla="*/ 1123810 w 1554975"/>
                    <a:gd name="connsiteY47" fmla="*/ 928992 h 1010640"/>
                    <a:gd name="connsiteX48" fmla="*/ 1149145 w 1554975"/>
                    <a:gd name="connsiteY48" fmla="*/ 965053 h 1010640"/>
                    <a:gd name="connsiteX49" fmla="*/ 1185422 w 1554975"/>
                    <a:gd name="connsiteY49" fmla="*/ 991879 h 1010640"/>
                    <a:gd name="connsiteX50" fmla="*/ 1226554 w 1554975"/>
                    <a:gd name="connsiteY50" fmla="*/ 1006793 h 1010640"/>
                    <a:gd name="connsiteX51" fmla="*/ 1263345 w 1554975"/>
                    <a:gd name="connsiteY51" fmla="*/ 1010640 h 1010640"/>
                    <a:gd name="connsiteX52" fmla="*/ 1274051 w 1554975"/>
                    <a:gd name="connsiteY52" fmla="*/ 1010399 h 1010640"/>
                    <a:gd name="connsiteX53" fmla="*/ 1326498 w 1554975"/>
                    <a:gd name="connsiteY53" fmla="*/ 999571 h 1010640"/>
                    <a:gd name="connsiteX54" fmla="*/ 1370569 w 1554975"/>
                    <a:gd name="connsiteY54" fmla="*/ 977403 h 1010640"/>
                    <a:gd name="connsiteX55" fmla="*/ 1407765 w 1554975"/>
                    <a:gd name="connsiteY55" fmla="*/ 945834 h 1010640"/>
                    <a:gd name="connsiteX56" fmla="*/ 1434947 w 1554975"/>
                    <a:gd name="connsiteY56" fmla="*/ 905586 h 1010640"/>
                    <a:gd name="connsiteX57" fmla="*/ 1448695 w 1554975"/>
                    <a:gd name="connsiteY57" fmla="*/ 859035 h 1010640"/>
                    <a:gd name="connsiteX58" fmla="*/ 1450047 w 1554975"/>
                    <a:gd name="connsiteY58" fmla="*/ 843064 h 1010640"/>
                    <a:gd name="connsiteX59" fmla="*/ 1449789 w 1554975"/>
                    <a:gd name="connsiteY59" fmla="*/ 827413 h 1010640"/>
                    <a:gd name="connsiteX60" fmla="*/ 1447860 w 1554975"/>
                    <a:gd name="connsiteY60" fmla="*/ 812031 h 1010640"/>
                    <a:gd name="connsiteX61" fmla="*/ 1444240 w 1554975"/>
                    <a:gd name="connsiteY61" fmla="*/ 796811 h 1010640"/>
                    <a:gd name="connsiteX62" fmla="*/ 1437386 w 1554975"/>
                    <a:gd name="connsiteY62" fmla="*/ 778306 h 1010640"/>
                    <a:gd name="connsiteX63" fmla="*/ 1425524 w 1554975"/>
                    <a:gd name="connsiteY63" fmla="*/ 754735 h 1010640"/>
                    <a:gd name="connsiteX64" fmla="*/ 1429448 w 1554975"/>
                    <a:gd name="connsiteY64" fmla="*/ 754392 h 1010640"/>
                    <a:gd name="connsiteX65" fmla="*/ 1462897 w 1554975"/>
                    <a:gd name="connsiteY65" fmla="*/ 730148 h 1010640"/>
                    <a:gd name="connsiteX66" fmla="*/ 1468767 w 1554975"/>
                    <a:gd name="connsiteY66" fmla="*/ 639356 h 1010640"/>
                    <a:gd name="connsiteX67" fmla="*/ 1515364 w 1554975"/>
                    <a:gd name="connsiteY67" fmla="*/ 635330 h 1010640"/>
                    <a:gd name="connsiteX68" fmla="*/ 1548818 w 1554975"/>
                    <a:gd name="connsiteY68" fmla="*/ 611091 h 1010640"/>
                    <a:gd name="connsiteX69" fmla="*/ 1554975 w 1554975"/>
                    <a:gd name="connsiteY69" fmla="*/ 513219 h 1010640"/>
                    <a:gd name="connsiteX70" fmla="*/ 1553044 w 1554975"/>
                    <a:gd name="connsiteY70" fmla="*/ 505853 h 1010640"/>
                    <a:gd name="connsiteX71" fmla="*/ 1549361 w 1554975"/>
                    <a:gd name="connsiteY71" fmla="*/ 499414 h 1010640"/>
                    <a:gd name="connsiteX72" fmla="*/ 1547088 w 1554975"/>
                    <a:gd name="connsiteY72" fmla="*/ 494804 h 1010640"/>
                    <a:gd name="connsiteX73" fmla="*/ 1491373 w 1554975"/>
                    <a:gd name="connsiteY73" fmla="*/ 383184 h 1010640"/>
                    <a:gd name="connsiteX74" fmla="*/ 1437906 w 1554975"/>
                    <a:gd name="connsiteY74" fmla="*/ 276021 h 1010640"/>
                    <a:gd name="connsiteX75" fmla="*/ 1435773 w 1554975"/>
                    <a:gd name="connsiteY75" fmla="*/ 270929 h 1010640"/>
                    <a:gd name="connsiteX76" fmla="*/ 1432610 w 1554975"/>
                    <a:gd name="connsiteY76" fmla="*/ 266293 h 1010640"/>
                    <a:gd name="connsiteX77" fmla="*/ 1403845 w 1554975"/>
                    <a:gd name="connsiteY77" fmla="*/ 251498 h 1010640"/>
                    <a:gd name="connsiteX78" fmla="*/ 1360144 w 1554975"/>
                    <a:gd name="connsiteY78" fmla="*/ 164363 h 1010640"/>
                    <a:gd name="connsiteX79" fmla="*/ 1354188 w 1554975"/>
                    <a:gd name="connsiteY79" fmla="*/ 154448 h 1010640"/>
                    <a:gd name="connsiteX80" fmla="*/ 1345711 w 1554975"/>
                    <a:gd name="connsiteY80" fmla="*/ 146681 h 1010640"/>
                    <a:gd name="connsiteX81" fmla="*/ 1335252 w 1554975"/>
                    <a:gd name="connsiteY81" fmla="*/ 141596 h 1010640"/>
                    <a:gd name="connsiteX82" fmla="*/ 1322260 w 1554975"/>
                    <a:gd name="connsiteY82" fmla="*/ 139725 h 1010640"/>
                    <a:gd name="connsiteX83" fmla="*/ 1273124 w 1554975"/>
                    <a:gd name="connsiteY83" fmla="*/ 143891 h 1010640"/>
                    <a:gd name="connsiteX84" fmla="*/ 1217472 w 1554975"/>
                    <a:gd name="connsiteY84" fmla="*/ 32512 h 1010640"/>
                    <a:gd name="connsiteX85" fmla="*/ 1185740 w 1554975"/>
                    <a:gd name="connsiteY85" fmla="*/ 4170 h 1010640"/>
                    <a:gd name="connsiteX86" fmla="*/ 1169339 w 1554975"/>
                    <a:gd name="connsiteY86" fmla="*/ 1612 h 1010640"/>
                    <a:gd name="connsiteX87" fmla="*/ 1150497 w 1554975"/>
                    <a:gd name="connsiteY87" fmla="*/ 4927 h 1010640"/>
                    <a:gd name="connsiteX88" fmla="*/ 1134149 w 1554975"/>
                    <a:gd name="connsiteY88" fmla="*/ 14147 h 1010640"/>
                    <a:gd name="connsiteX89" fmla="*/ 1121642 w 1554975"/>
                    <a:gd name="connsiteY89" fmla="*/ 28187 h 1010640"/>
                    <a:gd name="connsiteX90" fmla="*/ 1114323 w 1554975"/>
                    <a:gd name="connsiteY90" fmla="*/ 45961 h 1010640"/>
                    <a:gd name="connsiteX91" fmla="*/ 1111910 w 1554975"/>
                    <a:gd name="connsiteY91" fmla="*/ 56769 h 1010640"/>
                    <a:gd name="connsiteX92" fmla="*/ 1099070 w 1554975"/>
                    <a:gd name="connsiteY92" fmla="*/ 31267 h 1010640"/>
                    <a:gd name="connsiteX93" fmla="*/ 1071575 w 1554975"/>
                    <a:gd name="connsiteY93" fmla="*/ 4132 h 1010640"/>
                    <a:gd name="connsiteX94" fmla="*/ 1061503 w 1554975"/>
                    <a:gd name="connsiteY94" fmla="*/ 1048 h 1010640"/>
                    <a:gd name="connsiteX95" fmla="*/ 1050798 w 1554975"/>
                    <a:gd name="connsiteY95" fmla="*/ 0 h 10106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</a:cxnLst>
                  <a:rect l="l" t="t" r="r" b="b"/>
                  <a:pathLst>
                    <a:path w="1554975" h="1010640">
                      <a:moveTo>
                        <a:pt x="1050798" y="0"/>
                      </a:moveTo>
                      <a:lnTo>
                        <a:pt x="1009988" y="17518"/>
                      </a:lnTo>
                      <a:lnTo>
                        <a:pt x="994473" y="54292"/>
                      </a:lnTo>
                      <a:lnTo>
                        <a:pt x="993609" y="78828"/>
                      </a:lnTo>
                      <a:lnTo>
                        <a:pt x="980770" y="53187"/>
                      </a:lnTo>
                      <a:lnTo>
                        <a:pt x="972766" y="40495"/>
                      </a:lnTo>
                      <a:lnTo>
                        <a:pt x="961599" y="30687"/>
                      </a:lnTo>
                      <a:lnTo>
                        <a:pt x="947966" y="24364"/>
                      </a:lnTo>
                      <a:lnTo>
                        <a:pt x="932561" y="22123"/>
                      </a:lnTo>
                      <a:lnTo>
                        <a:pt x="927709" y="22123"/>
                      </a:lnTo>
                      <a:lnTo>
                        <a:pt x="885531" y="47804"/>
                      </a:lnTo>
                      <a:lnTo>
                        <a:pt x="876896" y="86741"/>
                      </a:lnTo>
                      <a:lnTo>
                        <a:pt x="888009" y="157251"/>
                      </a:lnTo>
                      <a:lnTo>
                        <a:pt x="890143" y="163233"/>
                      </a:lnTo>
                      <a:lnTo>
                        <a:pt x="893165" y="168605"/>
                      </a:lnTo>
                      <a:lnTo>
                        <a:pt x="900328" y="183057"/>
                      </a:lnTo>
                      <a:lnTo>
                        <a:pt x="866965" y="87325"/>
                      </a:lnTo>
                      <a:lnTo>
                        <a:pt x="845832" y="83019"/>
                      </a:lnTo>
                      <a:lnTo>
                        <a:pt x="351090" y="118276"/>
                      </a:lnTo>
                      <a:lnTo>
                        <a:pt x="330330" y="136163"/>
                      </a:lnTo>
                      <a:lnTo>
                        <a:pt x="331812" y="363296"/>
                      </a:lnTo>
                      <a:lnTo>
                        <a:pt x="328434" y="356755"/>
                      </a:lnTo>
                      <a:lnTo>
                        <a:pt x="289318" y="332524"/>
                      </a:lnTo>
                      <a:lnTo>
                        <a:pt x="48552" y="353377"/>
                      </a:lnTo>
                      <a:lnTo>
                        <a:pt x="15090" y="377626"/>
                      </a:lnTo>
                      <a:lnTo>
                        <a:pt x="0" y="728040"/>
                      </a:lnTo>
                      <a:lnTo>
                        <a:pt x="1917" y="735393"/>
                      </a:lnTo>
                      <a:lnTo>
                        <a:pt x="5600" y="741832"/>
                      </a:lnTo>
                      <a:lnTo>
                        <a:pt x="72466" y="875792"/>
                      </a:lnTo>
                      <a:lnTo>
                        <a:pt x="117017" y="965085"/>
                      </a:lnTo>
                      <a:lnTo>
                        <a:pt x="119151" y="970178"/>
                      </a:lnTo>
                      <a:lnTo>
                        <a:pt x="122326" y="974813"/>
                      </a:lnTo>
                      <a:lnTo>
                        <a:pt x="156324" y="989723"/>
                      </a:lnTo>
                      <a:lnTo>
                        <a:pt x="438619" y="965250"/>
                      </a:lnTo>
                      <a:lnTo>
                        <a:pt x="442988" y="964120"/>
                      </a:lnTo>
                      <a:lnTo>
                        <a:pt x="446976" y="962329"/>
                      </a:lnTo>
                      <a:lnTo>
                        <a:pt x="452843" y="966626"/>
                      </a:lnTo>
                      <a:lnTo>
                        <a:pt x="459336" y="969776"/>
                      </a:lnTo>
                      <a:lnTo>
                        <a:pt x="466282" y="971714"/>
                      </a:lnTo>
                      <a:lnTo>
                        <a:pt x="475818" y="972337"/>
                      </a:lnTo>
                      <a:lnTo>
                        <a:pt x="561251" y="964946"/>
                      </a:lnTo>
                      <a:lnTo>
                        <a:pt x="594710" y="940701"/>
                      </a:lnTo>
                      <a:lnTo>
                        <a:pt x="598754" y="901865"/>
                      </a:lnTo>
                      <a:lnTo>
                        <a:pt x="602716" y="902347"/>
                      </a:lnTo>
                      <a:lnTo>
                        <a:pt x="1037755" y="865022"/>
                      </a:lnTo>
                      <a:lnTo>
                        <a:pt x="1070160" y="843042"/>
                      </a:lnTo>
                      <a:lnTo>
                        <a:pt x="1074127" y="829919"/>
                      </a:lnTo>
                      <a:lnTo>
                        <a:pt x="1123810" y="928992"/>
                      </a:lnTo>
                      <a:lnTo>
                        <a:pt x="1149145" y="965053"/>
                      </a:lnTo>
                      <a:lnTo>
                        <a:pt x="1185422" y="991879"/>
                      </a:lnTo>
                      <a:lnTo>
                        <a:pt x="1226554" y="1006793"/>
                      </a:lnTo>
                      <a:lnTo>
                        <a:pt x="1263345" y="1010640"/>
                      </a:lnTo>
                      <a:lnTo>
                        <a:pt x="1274051" y="1010399"/>
                      </a:lnTo>
                      <a:lnTo>
                        <a:pt x="1326498" y="999571"/>
                      </a:lnTo>
                      <a:lnTo>
                        <a:pt x="1370569" y="977403"/>
                      </a:lnTo>
                      <a:lnTo>
                        <a:pt x="1407765" y="945834"/>
                      </a:lnTo>
                      <a:lnTo>
                        <a:pt x="1434947" y="905586"/>
                      </a:lnTo>
                      <a:lnTo>
                        <a:pt x="1448695" y="859035"/>
                      </a:lnTo>
                      <a:lnTo>
                        <a:pt x="1450047" y="843064"/>
                      </a:lnTo>
                      <a:lnTo>
                        <a:pt x="1449789" y="827413"/>
                      </a:lnTo>
                      <a:lnTo>
                        <a:pt x="1447860" y="812031"/>
                      </a:lnTo>
                      <a:lnTo>
                        <a:pt x="1444240" y="796811"/>
                      </a:lnTo>
                      <a:lnTo>
                        <a:pt x="1437386" y="778306"/>
                      </a:lnTo>
                      <a:lnTo>
                        <a:pt x="1425524" y="754735"/>
                      </a:lnTo>
                      <a:lnTo>
                        <a:pt x="1429448" y="754392"/>
                      </a:lnTo>
                      <a:lnTo>
                        <a:pt x="1462897" y="730148"/>
                      </a:lnTo>
                      <a:lnTo>
                        <a:pt x="1468767" y="639356"/>
                      </a:lnTo>
                      <a:lnTo>
                        <a:pt x="1515364" y="635330"/>
                      </a:lnTo>
                      <a:lnTo>
                        <a:pt x="1548818" y="611091"/>
                      </a:lnTo>
                      <a:lnTo>
                        <a:pt x="1554975" y="513219"/>
                      </a:lnTo>
                      <a:lnTo>
                        <a:pt x="1553044" y="505853"/>
                      </a:lnTo>
                      <a:lnTo>
                        <a:pt x="1549361" y="499414"/>
                      </a:lnTo>
                      <a:lnTo>
                        <a:pt x="1547088" y="494804"/>
                      </a:lnTo>
                      <a:lnTo>
                        <a:pt x="1491373" y="383184"/>
                      </a:lnTo>
                      <a:lnTo>
                        <a:pt x="1437906" y="276021"/>
                      </a:lnTo>
                      <a:lnTo>
                        <a:pt x="1435773" y="270929"/>
                      </a:lnTo>
                      <a:lnTo>
                        <a:pt x="1432610" y="266293"/>
                      </a:lnTo>
                      <a:lnTo>
                        <a:pt x="1403845" y="251498"/>
                      </a:lnTo>
                      <a:lnTo>
                        <a:pt x="1360144" y="164363"/>
                      </a:lnTo>
                      <a:lnTo>
                        <a:pt x="1354188" y="154448"/>
                      </a:lnTo>
                      <a:lnTo>
                        <a:pt x="1345711" y="146681"/>
                      </a:lnTo>
                      <a:lnTo>
                        <a:pt x="1335252" y="141596"/>
                      </a:lnTo>
                      <a:lnTo>
                        <a:pt x="1322260" y="139725"/>
                      </a:lnTo>
                      <a:lnTo>
                        <a:pt x="1273124" y="143891"/>
                      </a:lnTo>
                      <a:lnTo>
                        <a:pt x="1217472" y="32512"/>
                      </a:lnTo>
                      <a:lnTo>
                        <a:pt x="1185740" y="4170"/>
                      </a:lnTo>
                      <a:lnTo>
                        <a:pt x="1169339" y="1612"/>
                      </a:lnTo>
                      <a:lnTo>
                        <a:pt x="1150497" y="4927"/>
                      </a:lnTo>
                      <a:lnTo>
                        <a:pt x="1134149" y="14147"/>
                      </a:lnTo>
                      <a:lnTo>
                        <a:pt x="1121642" y="28187"/>
                      </a:lnTo>
                      <a:lnTo>
                        <a:pt x="1114323" y="45961"/>
                      </a:lnTo>
                      <a:lnTo>
                        <a:pt x="1111910" y="56769"/>
                      </a:lnTo>
                      <a:lnTo>
                        <a:pt x="1099070" y="31267"/>
                      </a:lnTo>
                      <a:lnTo>
                        <a:pt x="1071575" y="4132"/>
                      </a:lnTo>
                      <a:lnTo>
                        <a:pt x="1061503" y="1048"/>
                      </a:lnTo>
                      <a:lnTo>
                        <a:pt x="1050798" y="0"/>
                      </a:lnTo>
                      <a:close/>
                    </a:path>
                  </a:pathLst>
                </a:custGeom>
                <a:solidFill>
                  <a:srgbClr val="050100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85" name="object 24">
                  <a:extLst>
                    <a:ext uri="{FF2B5EF4-FFF2-40B4-BE49-F238E27FC236}">
                      <a16:creationId xmlns:a16="http://schemas.microsoft.com/office/drawing/2014/main" id="{E7D14847-02EE-1F0F-BC8E-47883ED45699}"/>
                    </a:ext>
                  </a:extLst>
                </p:cNvPr>
                <p:cNvSpPr/>
                <p:nvPr/>
              </p:nvSpPr>
              <p:spPr>
                <a:xfrm>
                  <a:off x="600760" y="2309825"/>
                  <a:ext cx="1554976" cy="1010640"/>
                </a:xfrm>
                <a:custGeom>
                  <a:avLst/>
                  <a:gdLst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90282 w 1554975"/>
                    <a:gd name="connsiteY17" fmla="*/ 179857 h 1010640"/>
                    <a:gd name="connsiteX18" fmla="*/ 880541 w 1554975"/>
                    <a:gd name="connsiteY18" fmla="*/ 179984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496455 w 1554975"/>
                    <a:gd name="connsiteY22" fmla="*/ 249809 h 1010640"/>
                    <a:gd name="connsiteX23" fmla="*/ 457161 w 1554975"/>
                    <a:gd name="connsiteY23" fmla="*/ 225171 h 1010640"/>
                    <a:gd name="connsiteX24" fmla="*/ 371728 w 1554975"/>
                    <a:gd name="connsiteY24" fmla="*/ 232575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90282 w 1554975"/>
                    <a:gd name="connsiteY17" fmla="*/ 179857 h 1010640"/>
                    <a:gd name="connsiteX18" fmla="*/ 880541 w 1554975"/>
                    <a:gd name="connsiteY18" fmla="*/ 179984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496455 w 1554975"/>
                    <a:gd name="connsiteY22" fmla="*/ 249809 h 1010640"/>
                    <a:gd name="connsiteX23" fmla="*/ 457161 w 1554975"/>
                    <a:gd name="connsiteY23" fmla="*/ 225171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90282 w 1554975"/>
                    <a:gd name="connsiteY17" fmla="*/ 179857 h 1010640"/>
                    <a:gd name="connsiteX18" fmla="*/ 880541 w 1554975"/>
                    <a:gd name="connsiteY18" fmla="*/ 179984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496455 w 1554975"/>
                    <a:gd name="connsiteY22" fmla="*/ 2498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90282 w 1554975"/>
                    <a:gd name="connsiteY17" fmla="*/ 179857 h 1010640"/>
                    <a:gd name="connsiteX18" fmla="*/ 880541 w 1554975"/>
                    <a:gd name="connsiteY18" fmla="*/ 179984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90282 w 1554975"/>
                    <a:gd name="connsiteY17" fmla="*/ 179857 h 1010640"/>
                    <a:gd name="connsiteX18" fmla="*/ 771005 w 1554975"/>
                    <a:gd name="connsiteY18" fmla="*/ 45046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95540 w 1554975"/>
                    <a:gd name="connsiteY16" fmla="*/ 180987 h 1010640"/>
                    <a:gd name="connsiteX17" fmla="*/ 826782 w 1554975"/>
                    <a:gd name="connsiteY17" fmla="*/ 54445 h 1010640"/>
                    <a:gd name="connsiteX18" fmla="*/ 771005 w 1554975"/>
                    <a:gd name="connsiteY18" fmla="*/ 45046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71005 w 1554975"/>
                    <a:gd name="connsiteY18" fmla="*/ 45046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551967 w 1554975"/>
                    <a:gd name="connsiteY19" fmla="*/ 208445 h 1010640"/>
                    <a:gd name="connsiteX20" fmla="*/ 518506 w 1554975"/>
                    <a:gd name="connsiteY20" fmla="*/ 232689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551967 w 1554975"/>
                    <a:gd name="connsiteY19" fmla="*/ 208445 h 1010640"/>
                    <a:gd name="connsiteX20" fmla="*/ 577244 w 1554975"/>
                    <a:gd name="connsiteY20" fmla="*/ 91402 h 1010640"/>
                    <a:gd name="connsiteX21" fmla="*/ 513969 w 1554975"/>
                    <a:gd name="connsiteY21" fmla="*/ 284835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551967 w 1554975"/>
                    <a:gd name="connsiteY19" fmla="*/ 2084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26617 w 1554975"/>
                    <a:gd name="connsiteY22" fmla="*/ 84709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27571 h 1010640"/>
                    <a:gd name="connsiteX23" fmla="*/ 471448 w 1554975"/>
                    <a:gd name="connsiteY23" fmla="*/ 88646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27571 h 1010640"/>
                    <a:gd name="connsiteX23" fmla="*/ 469860 w 1554975"/>
                    <a:gd name="connsiteY23" fmla="*/ 109283 h 1010640"/>
                    <a:gd name="connsiteX24" fmla="*/ 354265 w 1554975"/>
                    <a:gd name="connsiteY24" fmla="*/ 1008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27571 h 1010640"/>
                    <a:gd name="connsiteX23" fmla="*/ 469860 w 1554975"/>
                    <a:gd name="connsiteY23" fmla="*/ 109283 h 1010640"/>
                    <a:gd name="connsiteX24" fmla="*/ 366965 w 1554975"/>
                    <a:gd name="connsiteY24" fmla="*/ 113513 h 1010640"/>
                    <a:gd name="connsiteX25" fmla="*/ 331917 w 1554975"/>
                    <a:gd name="connsiteY25" fmla="*/ 1107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27571 h 1010640"/>
                    <a:gd name="connsiteX23" fmla="*/ 469860 w 1554975"/>
                    <a:gd name="connsiteY23" fmla="*/ 109283 h 1010640"/>
                    <a:gd name="connsiteX24" fmla="*/ 366965 w 1554975"/>
                    <a:gd name="connsiteY24" fmla="*/ 113513 h 1010640"/>
                    <a:gd name="connsiteX25" fmla="*/ 330330 w 1554975"/>
                    <a:gd name="connsiteY25" fmla="*/ 1361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27571 h 1010640"/>
                    <a:gd name="connsiteX23" fmla="*/ 469860 w 1554975"/>
                    <a:gd name="connsiteY23" fmla="*/ 109283 h 1010640"/>
                    <a:gd name="connsiteX24" fmla="*/ 351090 w 1554975"/>
                    <a:gd name="connsiteY24" fmla="*/ 118276 h 1010640"/>
                    <a:gd name="connsiteX25" fmla="*/ 330330 w 1554975"/>
                    <a:gd name="connsiteY25" fmla="*/ 1361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03759 h 1010640"/>
                    <a:gd name="connsiteX23" fmla="*/ 469860 w 1554975"/>
                    <a:gd name="connsiteY23" fmla="*/ 109283 h 1010640"/>
                    <a:gd name="connsiteX24" fmla="*/ 351090 w 1554975"/>
                    <a:gd name="connsiteY24" fmla="*/ 118276 h 1010640"/>
                    <a:gd name="connsiteX25" fmla="*/ 330330 w 1554975"/>
                    <a:gd name="connsiteY25" fmla="*/ 1361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42544 w 1554975"/>
                    <a:gd name="connsiteY21" fmla="*/ 110210 h 1010640"/>
                    <a:gd name="connsiteX22" fmla="*/ 515505 w 1554975"/>
                    <a:gd name="connsiteY22" fmla="*/ 103759 h 1010640"/>
                    <a:gd name="connsiteX23" fmla="*/ 469860 w 1554975"/>
                    <a:gd name="connsiteY23" fmla="*/ 109283 h 1010640"/>
                    <a:gd name="connsiteX24" fmla="*/ 351090 w 1554975"/>
                    <a:gd name="connsiteY24" fmla="*/ 118276 h 1010640"/>
                    <a:gd name="connsiteX25" fmla="*/ 330330 w 1554975"/>
                    <a:gd name="connsiteY25" fmla="*/ 136163 h 1010640"/>
                    <a:gd name="connsiteX26" fmla="*/ 331812 w 1554975"/>
                    <a:gd name="connsiteY26" fmla="*/ 363296 h 1010640"/>
                    <a:gd name="connsiteX27" fmla="*/ 328434 w 1554975"/>
                    <a:gd name="connsiteY27" fmla="*/ 356755 h 1010640"/>
                    <a:gd name="connsiteX28" fmla="*/ 289318 w 1554975"/>
                    <a:gd name="connsiteY28" fmla="*/ 332524 h 1010640"/>
                    <a:gd name="connsiteX29" fmla="*/ 48552 w 1554975"/>
                    <a:gd name="connsiteY29" fmla="*/ 353377 h 1010640"/>
                    <a:gd name="connsiteX30" fmla="*/ 15090 w 1554975"/>
                    <a:gd name="connsiteY30" fmla="*/ 377626 h 1010640"/>
                    <a:gd name="connsiteX31" fmla="*/ 0 w 1554975"/>
                    <a:gd name="connsiteY31" fmla="*/ 728040 h 1010640"/>
                    <a:gd name="connsiteX32" fmla="*/ 1917 w 1554975"/>
                    <a:gd name="connsiteY32" fmla="*/ 735393 h 1010640"/>
                    <a:gd name="connsiteX33" fmla="*/ 5600 w 1554975"/>
                    <a:gd name="connsiteY33" fmla="*/ 741832 h 1010640"/>
                    <a:gd name="connsiteX34" fmla="*/ 72466 w 1554975"/>
                    <a:gd name="connsiteY34" fmla="*/ 875792 h 1010640"/>
                    <a:gd name="connsiteX35" fmla="*/ 117017 w 1554975"/>
                    <a:gd name="connsiteY35" fmla="*/ 965085 h 1010640"/>
                    <a:gd name="connsiteX36" fmla="*/ 119151 w 1554975"/>
                    <a:gd name="connsiteY36" fmla="*/ 970178 h 1010640"/>
                    <a:gd name="connsiteX37" fmla="*/ 122326 w 1554975"/>
                    <a:gd name="connsiteY37" fmla="*/ 974813 h 1010640"/>
                    <a:gd name="connsiteX38" fmla="*/ 156324 w 1554975"/>
                    <a:gd name="connsiteY38" fmla="*/ 989723 h 1010640"/>
                    <a:gd name="connsiteX39" fmla="*/ 438619 w 1554975"/>
                    <a:gd name="connsiteY39" fmla="*/ 965250 h 1010640"/>
                    <a:gd name="connsiteX40" fmla="*/ 442988 w 1554975"/>
                    <a:gd name="connsiteY40" fmla="*/ 964120 h 1010640"/>
                    <a:gd name="connsiteX41" fmla="*/ 446976 w 1554975"/>
                    <a:gd name="connsiteY41" fmla="*/ 962329 h 1010640"/>
                    <a:gd name="connsiteX42" fmla="*/ 452843 w 1554975"/>
                    <a:gd name="connsiteY42" fmla="*/ 966626 h 1010640"/>
                    <a:gd name="connsiteX43" fmla="*/ 459336 w 1554975"/>
                    <a:gd name="connsiteY43" fmla="*/ 969776 h 1010640"/>
                    <a:gd name="connsiteX44" fmla="*/ 466282 w 1554975"/>
                    <a:gd name="connsiteY44" fmla="*/ 971714 h 1010640"/>
                    <a:gd name="connsiteX45" fmla="*/ 475818 w 1554975"/>
                    <a:gd name="connsiteY45" fmla="*/ 972337 h 1010640"/>
                    <a:gd name="connsiteX46" fmla="*/ 561251 w 1554975"/>
                    <a:gd name="connsiteY46" fmla="*/ 964946 h 1010640"/>
                    <a:gd name="connsiteX47" fmla="*/ 594710 w 1554975"/>
                    <a:gd name="connsiteY47" fmla="*/ 940701 h 1010640"/>
                    <a:gd name="connsiteX48" fmla="*/ 598754 w 1554975"/>
                    <a:gd name="connsiteY48" fmla="*/ 901865 h 1010640"/>
                    <a:gd name="connsiteX49" fmla="*/ 602716 w 1554975"/>
                    <a:gd name="connsiteY49" fmla="*/ 902347 h 1010640"/>
                    <a:gd name="connsiteX50" fmla="*/ 1037755 w 1554975"/>
                    <a:gd name="connsiteY50" fmla="*/ 865022 h 1010640"/>
                    <a:gd name="connsiteX51" fmla="*/ 1070160 w 1554975"/>
                    <a:gd name="connsiteY51" fmla="*/ 843042 h 1010640"/>
                    <a:gd name="connsiteX52" fmla="*/ 1074127 w 1554975"/>
                    <a:gd name="connsiteY52" fmla="*/ 829919 h 1010640"/>
                    <a:gd name="connsiteX53" fmla="*/ 1123810 w 1554975"/>
                    <a:gd name="connsiteY53" fmla="*/ 928992 h 1010640"/>
                    <a:gd name="connsiteX54" fmla="*/ 1149145 w 1554975"/>
                    <a:gd name="connsiteY54" fmla="*/ 965053 h 1010640"/>
                    <a:gd name="connsiteX55" fmla="*/ 1185422 w 1554975"/>
                    <a:gd name="connsiteY55" fmla="*/ 991879 h 1010640"/>
                    <a:gd name="connsiteX56" fmla="*/ 1226554 w 1554975"/>
                    <a:gd name="connsiteY56" fmla="*/ 1006793 h 1010640"/>
                    <a:gd name="connsiteX57" fmla="*/ 1263345 w 1554975"/>
                    <a:gd name="connsiteY57" fmla="*/ 1010640 h 1010640"/>
                    <a:gd name="connsiteX58" fmla="*/ 1274051 w 1554975"/>
                    <a:gd name="connsiteY58" fmla="*/ 1010399 h 1010640"/>
                    <a:gd name="connsiteX59" fmla="*/ 1326498 w 1554975"/>
                    <a:gd name="connsiteY59" fmla="*/ 999571 h 1010640"/>
                    <a:gd name="connsiteX60" fmla="*/ 1370569 w 1554975"/>
                    <a:gd name="connsiteY60" fmla="*/ 977403 h 1010640"/>
                    <a:gd name="connsiteX61" fmla="*/ 1407765 w 1554975"/>
                    <a:gd name="connsiteY61" fmla="*/ 945834 h 1010640"/>
                    <a:gd name="connsiteX62" fmla="*/ 1434947 w 1554975"/>
                    <a:gd name="connsiteY62" fmla="*/ 905586 h 1010640"/>
                    <a:gd name="connsiteX63" fmla="*/ 1448695 w 1554975"/>
                    <a:gd name="connsiteY63" fmla="*/ 859035 h 1010640"/>
                    <a:gd name="connsiteX64" fmla="*/ 1450047 w 1554975"/>
                    <a:gd name="connsiteY64" fmla="*/ 843064 h 1010640"/>
                    <a:gd name="connsiteX65" fmla="*/ 1449789 w 1554975"/>
                    <a:gd name="connsiteY65" fmla="*/ 827413 h 1010640"/>
                    <a:gd name="connsiteX66" fmla="*/ 1447860 w 1554975"/>
                    <a:gd name="connsiteY66" fmla="*/ 812031 h 1010640"/>
                    <a:gd name="connsiteX67" fmla="*/ 1444240 w 1554975"/>
                    <a:gd name="connsiteY67" fmla="*/ 796811 h 1010640"/>
                    <a:gd name="connsiteX68" fmla="*/ 1437386 w 1554975"/>
                    <a:gd name="connsiteY68" fmla="*/ 778306 h 1010640"/>
                    <a:gd name="connsiteX69" fmla="*/ 1425524 w 1554975"/>
                    <a:gd name="connsiteY69" fmla="*/ 754735 h 1010640"/>
                    <a:gd name="connsiteX70" fmla="*/ 1429448 w 1554975"/>
                    <a:gd name="connsiteY70" fmla="*/ 754392 h 1010640"/>
                    <a:gd name="connsiteX71" fmla="*/ 1462897 w 1554975"/>
                    <a:gd name="connsiteY71" fmla="*/ 730148 h 1010640"/>
                    <a:gd name="connsiteX72" fmla="*/ 1468767 w 1554975"/>
                    <a:gd name="connsiteY72" fmla="*/ 639356 h 1010640"/>
                    <a:gd name="connsiteX73" fmla="*/ 1515364 w 1554975"/>
                    <a:gd name="connsiteY73" fmla="*/ 635330 h 1010640"/>
                    <a:gd name="connsiteX74" fmla="*/ 1548818 w 1554975"/>
                    <a:gd name="connsiteY74" fmla="*/ 611091 h 1010640"/>
                    <a:gd name="connsiteX75" fmla="*/ 1554975 w 1554975"/>
                    <a:gd name="connsiteY75" fmla="*/ 513219 h 1010640"/>
                    <a:gd name="connsiteX76" fmla="*/ 1553044 w 1554975"/>
                    <a:gd name="connsiteY76" fmla="*/ 505853 h 1010640"/>
                    <a:gd name="connsiteX77" fmla="*/ 1549361 w 1554975"/>
                    <a:gd name="connsiteY77" fmla="*/ 499414 h 1010640"/>
                    <a:gd name="connsiteX78" fmla="*/ 1547088 w 1554975"/>
                    <a:gd name="connsiteY78" fmla="*/ 494804 h 1010640"/>
                    <a:gd name="connsiteX79" fmla="*/ 1491373 w 1554975"/>
                    <a:gd name="connsiteY79" fmla="*/ 383184 h 1010640"/>
                    <a:gd name="connsiteX80" fmla="*/ 1437906 w 1554975"/>
                    <a:gd name="connsiteY80" fmla="*/ 276021 h 1010640"/>
                    <a:gd name="connsiteX81" fmla="*/ 1435773 w 1554975"/>
                    <a:gd name="connsiteY81" fmla="*/ 270929 h 1010640"/>
                    <a:gd name="connsiteX82" fmla="*/ 1432610 w 1554975"/>
                    <a:gd name="connsiteY82" fmla="*/ 266293 h 1010640"/>
                    <a:gd name="connsiteX83" fmla="*/ 1403845 w 1554975"/>
                    <a:gd name="connsiteY83" fmla="*/ 251498 h 1010640"/>
                    <a:gd name="connsiteX84" fmla="*/ 1360144 w 1554975"/>
                    <a:gd name="connsiteY84" fmla="*/ 164363 h 1010640"/>
                    <a:gd name="connsiteX85" fmla="*/ 1354188 w 1554975"/>
                    <a:gd name="connsiteY85" fmla="*/ 154448 h 1010640"/>
                    <a:gd name="connsiteX86" fmla="*/ 1345711 w 1554975"/>
                    <a:gd name="connsiteY86" fmla="*/ 146681 h 1010640"/>
                    <a:gd name="connsiteX87" fmla="*/ 1335252 w 1554975"/>
                    <a:gd name="connsiteY87" fmla="*/ 141596 h 1010640"/>
                    <a:gd name="connsiteX88" fmla="*/ 1322260 w 1554975"/>
                    <a:gd name="connsiteY88" fmla="*/ 139725 h 1010640"/>
                    <a:gd name="connsiteX89" fmla="*/ 1273124 w 1554975"/>
                    <a:gd name="connsiteY89" fmla="*/ 143891 h 1010640"/>
                    <a:gd name="connsiteX90" fmla="*/ 1217472 w 1554975"/>
                    <a:gd name="connsiteY90" fmla="*/ 32512 h 1010640"/>
                    <a:gd name="connsiteX91" fmla="*/ 1185740 w 1554975"/>
                    <a:gd name="connsiteY91" fmla="*/ 4170 h 1010640"/>
                    <a:gd name="connsiteX92" fmla="*/ 1169339 w 1554975"/>
                    <a:gd name="connsiteY92" fmla="*/ 1612 h 1010640"/>
                    <a:gd name="connsiteX93" fmla="*/ 1150497 w 1554975"/>
                    <a:gd name="connsiteY93" fmla="*/ 4927 h 1010640"/>
                    <a:gd name="connsiteX94" fmla="*/ 1134149 w 1554975"/>
                    <a:gd name="connsiteY94" fmla="*/ 14147 h 1010640"/>
                    <a:gd name="connsiteX95" fmla="*/ 1121642 w 1554975"/>
                    <a:gd name="connsiteY95" fmla="*/ 28187 h 1010640"/>
                    <a:gd name="connsiteX96" fmla="*/ 1114323 w 1554975"/>
                    <a:gd name="connsiteY96" fmla="*/ 45961 h 1010640"/>
                    <a:gd name="connsiteX97" fmla="*/ 1111910 w 1554975"/>
                    <a:gd name="connsiteY97" fmla="*/ 56769 h 1010640"/>
                    <a:gd name="connsiteX98" fmla="*/ 1099070 w 1554975"/>
                    <a:gd name="connsiteY98" fmla="*/ 31267 h 1010640"/>
                    <a:gd name="connsiteX99" fmla="*/ 1071575 w 1554975"/>
                    <a:gd name="connsiteY99" fmla="*/ 4132 h 1010640"/>
                    <a:gd name="connsiteX100" fmla="*/ 1061503 w 1554975"/>
                    <a:gd name="connsiteY100" fmla="*/ 1048 h 1010640"/>
                    <a:gd name="connsiteX101" fmla="*/ 1050798 w 1554975"/>
                    <a:gd name="connsiteY101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77244 w 1554975"/>
                    <a:gd name="connsiteY20" fmla="*/ 91402 h 1010640"/>
                    <a:gd name="connsiteX21" fmla="*/ 515505 w 1554975"/>
                    <a:gd name="connsiteY21" fmla="*/ 103759 h 1010640"/>
                    <a:gd name="connsiteX22" fmla="*/ 469860 w 1554975"/>
                    <a:gd name="connsiteY22" fmla="*/ 109283 h 1010640"/>
                    <a:gd name="connsiteX23" fmla="*/ 351090 w 1554975"/>
                    <a:gd name="connsiteY23" fmla="*/ 118276 h 1010640"/>
                    <a:gd name="connsiteX24" fmla="*/ 330330 w 1554975"/>
                    <a:gd name="connsiteY24" fmla="*/ 136163 h 1010640"/>
                    <a:gd name="connsiteX25" fmla="*/ 331812 w 1554975"/>
                    <a:gd name="connsiteY25" fmla="*/ 363296 h 1010640"/>
                    <a:gd name="connsiteX26" fmla="*/ 328434 w 1554975"/>
                    <a:gd name="connsiteY26" fmla="*/ 356755 h 1010640"/>
                    <a:gd name="connsiteX27" fmla="*/ 289318 w 1554975"/>
                    <a:gd name="connsiteY27" fmla="*/ 332524 h 1010640"/>
                    <a:gd name="connsiteX28" fmla="*/ 48552 w 1554975"/>
                    <a:gd name="connsiteY28" fmla="*/ 353377 h 1010640"/>
                    <a:gd name="connsiteX29" fmla="*/ 15090 w 1554975"/>
                    <a:gd name="connsiteY29" fmla="*/ 377626 h 1010640"/>
                    <a:gd name="connsiteX30" fmla="*/ 0 w 1554975"/>
                    <a:gd name="connsiteY30" fmla="*/ 728040 h 1010640"/>
                    <a:gd name="connsiteX31" fmla="*/ 1917 w 1554975"/>
                    <a:gd name="connsiteY31" fmla="*/ 735393 h 1010640"/>
                    <a:gd name="connsiteX32" fmla="*/ 5600 w 1554975"/>
                    <a:gd name="connsiteY32" fmla="*/ 741832 h 1010640"/>
                    <a:gd name="connsiteX33" fmla="*/ 72466 w 1554975"/>
                    <a:gd name="connsiteY33" fmla="*/ 875792 h 1010640"/>
                    <a:gd name="connsiteX34" fmla="*/ 117017 w 1554975"/>
                    <a:gd name="connsiteY34" fmla="*/ 965085 h 1010640"/>
                    <a:gd name="connsiteX35" fmla="*/ 119151 w 1554975"/>
                    <a:gd name="connsiteY35" fmla="*/ 970178 h 1010640"/>
                    <a:gd name="connsiteX36" fmla="*/ 122326 w 1554975"/>
                    <a:gd name="connsiteY36" fmla="*/ 974813 h 1010640"/>
                    <a:gd name="connsiteX37" fmla="*/ 156324 w 1554975"/>
                    <a:gd name="connsiteY37" fmla="*/ 989723 h 1010640"/>
                    <a:gd name="connsiteX38" fmla="*/ 438619 w 1554975"/>
                    <a:gd name="connsiteY38" fmla="*/ 965250 h 1010640"/>
                    <a:gd name="connsiteX39" fmla="*/ 442988 w 1554975"/>
                    <a:gd name="connsiteY39" fmla="*/ 964120 h 1010640"/>
                    <a:gd name="connsiteX40" fmla="*/ 446976 w 1554975"/>
                    <a:gd name="connsiteY40" fmla="*/ 962329 h 1010640"/>
                    <a:gd name="connsiteX41" fmla="*/ 452843 w 1554975"/>
                    <a:gd name="connsiteY41" fmla="*/ 966626 h 1010640"/>
                    <a:gd name="connsiteX42" fmla="*/ 459336 w 1554975"/>
                    <a:gd name="connsiteY42" fmla="*/ 969776 h 1010640"/>
                    <a:gd name="connsiteX43" fmla="*/ 466282 w 1554975"/>
                    <a:gd name="connsiteY43" fmla="*/ 971714 h 1010640"/>
                    <a:gd name="connsiteX44" fmla="*/ 475818 w 1554975"/>
                    <a:gd name="connsiteY44" fmla="*/ 972337 h 1010640"/>
                    <a:gd name="connsiteX45" fmla="*/ 561251 w 1554975"/>
                    <a:gd name="connsiteY45" fmla="*/ 964946 h 1010640"/>
                    <a:gd name="connsiteX46" fmla="*/ 594710 w 1554975"/>
                    <a:gd name="connsiteY46" fmla="*/ 940701 h 1010640"/>
                    <a:gd name="connsiteX47" fmla="*/ 598754 w 1554975"/>
                    <a:gd name="connsiteY47" fmla="*/ 901865 h 1010640"/>
                    <a:gd name="connsiteX48" fmla="*/ 602716 w 1554975"/>
                    <a:gd name="connsiteY48" fmla="*/ 902347 h 1010640"/>
                    <a:gd name="connsiteX49" fmla="*/ 1037755 w 1554975"/>
                    <a:gd name="connsiteY49" fmla="*/ 865022 h 1010640"/>
                    <a:gd name="connsiteX50" fmla="*/ 1070160 w 1554975"/>
                    <a:gd name="connsiteY50" fmla="*/ 843042 h 1010640"/>
                    <a:gd name="connsiteX51" fmla="*/ 1074127 w 1554975"/>
                    <a:gd name="connsiteY51" fmla="*/ 829919 h 1010640"/>
                    <a:gd name="connsiteX52" fmla="*/ 1123810 w 1554975"/>
                    <a:gd name="connsiteY52" fmla="*/ 928992 h 1010640"/>
                    <a:gd name="connsiteX53" fmla="*/ 1149145 w 1554975"/>
                    <a:gd name="connsiteY53" fmla="*/ 965053 h 1010640"/>
                    <a:gd name="connsiteX54" fmla="*/ 1185422 w 1554975"/>
                    <a:gd name="connsiteY54" fmla="*/ 991879 h 1010640"/>
                    <a:gd name="connsiteX55" fmla="*/ 1226554 w 1554975"/>
                    <a:gd name="connsiteY55" fmla="*/ 1006793 h 1010640"/>
                    <a:gd name="connsiteX56" fmla="*/ 1263345 w 1554975"/>
                    <a:gd name="connsiteY56" fmla="*/ 1010640 h 1010640"/>
                    <a:gd name="connsiteX57" fmla="*/ 1274051 w 1554975"/>
                    <a:gd name="connsiteY57" fmla="*/ 1010399 h 1010640"/>
                    <a:gd name="connsiteX58" fmla="*/ 1326498 w 1554975"/>
                    <a:gd name="connsiteY58" fmla="*/ 999571 h 1010640"/>
                    <a:gd name="connsiteX59" fmla="*/ 1370569 w 1554975"/>
                    <a:gd name="connsiteY59" fmla="*/ 977403 h 1010640"/>
                    <a:gd name="connsiteX60" fmla="*/ 1407765 w 1554975"/>
                    <a:gd name="connsiteY60" fmla="*/ 945834 h 1010640"/>
                    <a:gd name="connsiteX61" fmla="*/ 1434947 w 1554975"/>
                    <a:gd name="connsiteY61" fmla="*/ 905586 h 1010640"/>
                    <a:gd name="connsiteX62" fmla="*/ 1448695 w 1554975"/>
                    <a:gd name="connsiteY62" fmla="*/ 859035 h 1010640"/>
                    <a:gd name="connsiteX63" fmla="*/ 1450047 w 1554975"/>
                    <a:gd name="connsiteY63" fmla="*/ 843064 h 1010640"/>
                    <a:gd name="connsiteX64" fmla="*/ 1449789 w 1554975"/>
                    <a:gd name="connsiteY64" fmla="*/ 827413 h 1010640"/>
                    <a:gd name="connsiteX65" fmla="*/ 1447860 w 1554975"/>
                    <a:gd name="connsiteY65" fmla="*/ 812031 h 1010640"/>
                    <a:gd name="connsiteX66" fmla="*/ 1444240 w 1554975"/>
                    <a:gd name="connsiteY66" fmla="*/ 796811 h 1010640"/>
                    <a:gd name="connsiteX67" fmla="*/ 1437386 w 1554975"/>
                    <a:gd name="connsiteY67" fmla="*/ 778306 h 1010640"/>
                    <a:gd name="connsiteX68" fmla="*/ 1425524 w 1554975"/>
                    <a:gd name="connsiteY68" fmla="*/ 754735 h 1010640"/>
                    <a:gd name="connsiteX69" fmla="*/ 1429448 w 1554975"/>
                    <a:gd name="connsiteY69" fmla="*/ 754392 h 1010640"/>
                    <a:gd name="connsiteX70" fmla="*/ 1462897 w 1554975"/>
                    <a:gd name="connsiteY70" fmla="*/ 730148 h 1010640"/>
                    <a:gd name="connsiteX71" fmla="*/ 1468767 w 1554975"/>
                    <a:gd name="connsiteY71" fmla="*/ 639356 h 1010640"/>
                    <a:gd name="connsiteX72" fmla="*/ 1515364 w 1554975"/>
                    <a:gd name="connsiteY72" fmla="*/ 635330 h 1010640"/>
                    <a:gd name="connsiteX73" fmla="*/ 1548818 w 1554975"/>
                    <a:gd name="connsiteY73" fmla="*/ 611091 h 1010640"/>
                    <a:gd name="connsiteX74" fmla="*/ 1554975 w 1554975"/>
                    <a:gd name="connsiteY74" fmla="*/ 513219 h 1010640"/>
                    <a:gd name="connsiteX75" fmla="*/ 1553044 w 1554975"/>
                    <a:gd name="connsiteY75" fmla="*/ 505853 h 1010640"/>
                    <a:gd name="connsiteX76" fmla="*/ 1549361 w 1554975"/>
                    <a:gd name="connsiteY76" fmla="*/ 499414 h 1010640"/>
                    <a:gd name="connsiteX77" fmla="*/ 1547088 w 1554975"/>
                    <a:gd name="connsiteY77" fmla="*/ 494804 h 1010640"/>
                    <a:gd name="connsiteX78" fmla="*/ 1491373 w 1554975"/>
                    <a:gd name="connsiteY78" fmla="*/ 383184 h 1010640"/>
                    <a:gd name="connsiteX79" fmla="*/ 1437906 w 1554975"/>
                    <a:gd name="connsiteY79" fmla="*/ 276021 h 1010640"/>
                    <a:gd name="connsiteX80" fmla="*/ 1435773 w 1554975"/>
                    <a:gd name="connsiteY80" fmla="*/ 270929 h 1010640"/>
                    <a:gd name="connsiteX81" fmla="*/ 1432610 w 1554975"/>
                    <a:gd name="connsiteY81" fmla="*/ 266293 h 1010640"/>
                    <a:gd name="connsiteX82" fmla="*/ 1403845 w 1554975"/>
                    <a:gd name="connsiteY82" fmla="*/ 251498 h 1010640"/>
                    <a:gd name="connsiteX83" fmla="*/ 1360144 w 1554975"/>
                    <a:gd name="connsiteY83" fmla="*/ 164363 h 1010640"/>
                    <a:gd name="connsiteX84" fmla="*/ 1354188 w 1554975"/>
                    <a:gd name="connsiteY84" fmla="*/ 154448 h 1010640"/>
                    <a:gd name="connsiteX85" fmla="*/ 1345711 w 1554975"/>
                    <a:gd name="connsiteY85" fmla="*/ 146681 h 1010640"/>
                    <a:gd name="connsiteX86" fmla="*/ 1335252 w 1554975"/>
                    <a:gd name="connsiteY86" fmla="*/ 141596 h 1010640"/>
                    <a:gd name="connsiteX87" fmla="*/ 1322260 w 1554975"/>
                    <a:gd name="connsiteY87" fmla="*/ 139725 h 1010640"/>
                    <a:gd name="connsiteX88" fmla="*/ 1273124 w 1554975"/>
                    <a:gd name="connsiteY88" fmla="*/ 143891 h 1010640"/>
                    <a:gd name="connsiteX89" fmla="*/ 1217472 w 1554975"/>
                    <a:gd name="connsiteY89" fmla="*/ 32512 h 1010640"/>
                    <a:gd name="connsiteX90" fmla="*/ 1185740 w 1554975"/>
                    <a:gd name="connsiteY90" fmla="*/ 4170 h 1010640"/>
                    <a:gd name="connsiteX91" fmla="*/ 1169339 w 1554975"/>
                    <a:gd name="connsiteY91" fmla="*/ 1612 h 1010640"/>
                    <a:gd name="connsiteX92" fmla="*/ 1150497 w 1554975"/>
                    <a:gd name="connsiteY92" fmla="*/ 4927 h 1010640"/>
                    <a:gd name="connsiteX93" fmla="*/ 1134149 w 1554975"/>
                    <a:gd name="connsiteY93" fmla="*/ 14147 h 1010640"/>
                    <a:gd name="connsiteX94" fmla="*/ 1121642 w 1554975"/>
                    <a:gd name="connsiteY94" fmla="*/ 28187 h 1010640"/>
                    <a:gd name="connsiteX95" fmla="*/ 1114323 w 1554975"/>
                    <a:gd name="connsiteY95" fmla="*/ 45961 h 1010640"/>
                    <a:gd name="connsiteX96" fmla="*/ 1111910 w 1554975"/>
                    <a:gd name="connsiteY96" fmla="*/ 56769 h 1010640"/>
                    <a:gd name="connsiteX97" fmla="*/ 1099070 w 1554975"/>
                    <a:gd name="connsiteY97" fmla="*/ 31267 h 1010640"/>
                    <a:gd name="connsiteX98" fmla="*/ 1071575 w 1554975"/>
                    <a:gd name="connsiteY98" fmla="*/ 4132 h 1010640"/>
                    <a:gd name="connsiteX99" fmla="*/ 1061503 w 1554975"/>
                    <a:gd name="connsiteY99" fmla="*/ 1048 h 1010640"/>
                    <a:gd name="connsiteX100" fmla="*/ 1050798 w 1554975"/>
                    <a:gd name="connsiteY100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655154 w 1554975"/>
                    <a:gd name="connsiteY19" fmla="*/ 94145 h 1010640"/>
                    <a:gd name="connsiteX20" fmla="*/ 515505 w 1554975"/>
                    <a:gd name="connsiteY20" fmla="*/ 103759 h 1010640"/>
                    <a:gd name="connsiteX21" fmla="*/ 469860 w 1554975"/>
                    <a:gd name="connsiteY21" fmla="*/ 109283 h 1010640"/>
                    <a:gd name="connsiteX22" fmla="*/ 351090 w 1554975"/>
                    <a:gd name="connsiteY22" fmla="*/ 118276 h 1010640"/>
                    <a:gd name="connsiteX23" fmla="*/ 330330 w 1554975"/>
                    <a:gd name="connsiteY23" fmla="*/ 136163 h 1010640"/>
                    <a:gd name="connsiteX24" fmla="*/ 331812 w 1554975"/>
                    <a:gd name="connsiteY24" fmla="*/ 363296 h 1010640"/>
                    <a:gd name="connsiteX25" fmla="*/ 328434 w 1554975"/>
                    <a:gd name="connsiteY25" fmla="*/ 356755 h 1010640"/>
                    <a:gd name="connsiteX26" fmla="*/ 289318 w 1554975"/>
                    <a:gd name="connsiteY26" fmla="*/ 332524 h 1010640"/>
                    <a:gd name="connsiteX27" fmla="*/ 48552 w 1554975"/>
                    <a:gd name="connsiteY27" fmla="*/ 353377 h 1010640"/>
                    <a:gd name="connsiteX28" fmla="*/ 15090 w 1554975"/>
                    <a:gd name="connsiteY28" fmla="*/ 377626 h 1010640"/>
                    <a:gd name="connsiteX29" fmla="*/ 0 w 1554975"/>
                    <a:gd name="connsiteY29" fmla="*/ 728040 h 1010640"/>
                    <a:gd name="connsiteX30" fmla="*/ 1917 w 1554975"/>
                    <a:gd name="connsiteY30" fmla="*/ 735393 h 1010640"/>
                    <a:gd name="connsiteX31" fmla="*/ 5600 w 1554975"/>
                    <a:gd name="connsiteY31" fmla="*/ 741832 h 1010640"/>
                    <a:gd name="connsiteX32" fmla="*/ 72466 w 1554975"/>
                    <a:gd name="connsiteY32" fmla="*/ 875792 h 1010640"/>
                    <a:gd name="connsiteX33" fmla="*/ 117017 w 1554975"/>
                    <a:gd name="connsiteY33" fmla="*/ 965085 h 1010640"/>
                    <a:gd name="connsiteX34" fmla="*/ 119151 w 1554975"/>
                    <a:gd name="connsiteY34" fmla="*/ 970178 h 1010640"/>
                    <a:gd name="connsiteX35" fmla="*/ 122326 w 1554975"/>
                    <a:gd name="connsiteY35" fmla="*/ 974813 h 1010640"/>
                    <a:gd name="connsiteX36" fmla="*/ 156324 w 1554975"/>
                    <a:gd name="connsiteY36" fmla="*/ 989723 h 1010640"/>
                    <a:gd name="connsiteX37" fmla="*/ 438619 w 1554975"/>
                    <a:gd name="connsiteY37" fmla="*/ 965250 h 1010640"/>
                    <a:gd name="connsiteX38" fmla="*/ 442988 w 1554975"/>
                    <a:gd name="connsiteY38" fmla="*/ 964120 h 1010640"/>
                    <a:gd name="connsiteX39" fmla="*/ 446976 w 1554975"/>
                    <a:gd name="connsiteY39" fmla="*/ 962329 h 1010640"/>
                    <a:gd name="connsiteX40" fmla="*/ 452843 w 1554975"/>
                    <a:gd name="connsiteY40" fmla="*/ 966626 h 1010640"/>
                    <a:gd name="connsiteX41" fmla="*/ 459336 w 1554975"/>
                    <a:gd name="connsiteY41" fmla="*/ 969776 h 1010640"/>
                    <a:gd name="connsiteX42" fmla="*/ 466282 w 1554975"/>
                    <a:gd name="connsiteY42" fmla="*/ 971714 h 1010640"/>
                    <a:gd name="connsiteX43" fmla="*/ 475818 w 1554975"/>
                    <a:gd name="connsiteY43" fmla="*/ 972337 h 1010640"/>
                    <a:gd name="connsiteX44" fmla="*/ 561251 w 1554975"/>
                    <a:gd name="connsiteY44" fmla="*/ 964946 h 1010640"/>
                    <a:gd name="connsiteX45" fmla="*/ 594710 w 1554975"/>
                    <a:gd name="connsiteY45" fmla="*/ 940701 h 1010640"/>
                    <a:gd name="connsiteX46" fmla="*/ 598754 w 1554975"/>
                    <a:gd name="connsiteY46" fmla="*/ 901865 h 1010640"/>
                    <a:gd name="connsiteX47" fmla="*/ 602716 w 1554975"/>
                    <a:gd name="connsiteY47" fmla="*/ 902347 h 1010640"/>
                    <a:gd name="connsiteX48" fmla="*/ 1037755 w 1554975"/>
                    <a:gd name="connsiteY48" fmla="*/ 865022 h 1010640"/>
                    <a:gd name="connsiteX49" fmla="*/ 1070160 w 1554975"/>
                    <a:gd name="connsiteY49" fmla="*/ 843042 h 1010640"/>
                    <a:gd name="connsiteX50" fmla="*/ 1074127 w 1554975"/>
                    <a:gd name="connsiteY50" fmla="*/ 829919 h 1010640"/>
                    <a:gd name="connsiteX51" fmla="*/ 1123810 w 1554975"/>
                    <a:gd name="connsiteY51" fmla="*/ 928992 h 1010640"/>
                    <a:gd name="connsiteX52" fmla="*/ 1149145 w 1554975"/>
                    <a:gd name="connsiteY52" fmla="*/ 965053 h 1010640"/>
                    <a:gd name="connsiteX53" fmla="*/ 1185422 w 1554975"/>
                    <a:gd name="connsiteY53" fmla="*/ 991879 h 1010640"/>
                    <a:gd name="connsiteX54" fmla="*/ 1226554 w 1554975"/>
                    <a:gd name="connsiteY54" fmla="*/ 1006793 h 1010640"/>
                    <a:gd name="connsiteX55" fmla="*/ 1263345 w 1554975"/>
                    <a:gd name="connsiteY55" fmla="*/ 1010640 h 1010640"/>
                    <a:gd name="connsiteX56" fmla="*/ 1274051 w 1554975"/>
                    <a:gd name="connsiteY56" fmla="*/ 1010399 h 1010640"/>
                    <a:gd name="connsiteX57" fmla="*/ 1326498 w 1554975"/>
                    <a:gd name="connsiteY57" fmla="*/ 999571 h 1010640"/>
                    <a:gd name="connsiteX58" fmla="*/ 1370569 w 1554975"/>
                    <a:gd name="connsiteY58" fmla="*/ 977403 h 1010640"/>
                    <a:gd name="connsiteX59" fmla="*/ 1407765 w 1554975"/>
                    <a:gd name="connsiteY59" fmla="*/ 945834 h 1010640"/>
                    <a:gd name="connsiteX60" fmla="*/ 1434947 w 1554975"/>
                    <a:gd name="connsiteY60" fmla="*/ 905586 h 1010640"/>
                    <a:gd name="connsiteX61" fmla="*/ 1448695 w 1554975"/>
                    <a:gd name="connsiteY61" fmla="*/ 859035 h 1010640"/>
                    <a:gd name="connsiteX62" fmla="*/ 1450047 w 1554975"/>
                    <a:gd name="connsiteY62" fmla="*/ 843064 h 1010640"/>
                    <a:gd name="connsiteX63" fmla="*/ 1449789 w 1554975"/>
                    <a:gd name="connsiteY63" fmla="*/ 827413 h 1010640"/>
                    <a:gd name="connsiteX64" fmla="*/ 1447860 w 1554975"/>
                    <a:gd name="connsiteY64" fmla="*/ 812031 h 1010640"/>
                    <a:gd name="connsiteX65" fmla="*/ 1444240 w 1554975"/>
                    <a:gd name="connsiteY65" fmla="*/ 796811 h 1010640"/>
                    <a:gd name="connsiteX66" fmla="*/ 1437386 w 1554975"/>
                    <a:gd name="connsiteY66" fmla="*/ 778306 h 1010640"/>
                    <a:gd name="connsiteX67" fmla="*/ 1425524 w 1554975"/>
                    <a:gd name="connsiteY67" fmla="*/ 754735 h 1010640"/>
                    <a:gd name="connsiteX68" fmla="*/ 1429448 w 1554975"/>
                    <a:gd name="connsiteY68" fmla="*/ 754392 h 1010640"/>
                    <a:gd name="connsiteX69" fmla="*/ 1462897 w 1554975"/>
                    <a:gd name="connsiteY69" fmla="*/ 730148 h 1010640"/>
                    <a:gd name="connsiteX70" fmla="*/ 1468767 w 1554975"/>
                    <a:gd name="connsiteY70" fmla="*/ 639356 h 1010640"/>
                    <a:gd name="connsiteX71" fmla="*/ 1515364 w 1554975"/>
                    <a:gd name="connsiteY71" fmla="*/ 635330 h 1010640"/>
                    <a:gd name="connsiteX72" fmla="*/ 1548818 w 1554975"/>
                    <a:gd name="connsiteY72" fmla="*/ 611091 h 1010640"/>
                    <a:gd name="connsiteX73" fmla="*/ 1554975 w 1554975"/>
                    <a:gd name="connsiteY73" fmla="*/ 513219 h 1010640"/>
                    <a:gd name="connsiteX74" fmla="*/ 1553044 w 1554975"/>
                    <a:gd name="connsiteY74" fmla="*/ 505853 h 1010640"/>
                    <a:gd name="connsiteX75" fmla="*/ 1549361 w 1554975"/>
                    <a:gd name="connsiteY75" fmla="*/ 499414 h 1010640"/>
                    <a:gd name="connsiteX76" fmla="*/ 1547088 w 1554975"/>
                    <a:gd name="connsiteY76" fmla="*/ 494804 h 1010640"/>
                    <a:gd name="connsiteX77" fmla="*/ 1491373 w 1554975"/>
                    <a:gd name="connsiteY77" fmla="*/ 383184 h 1010640"/>
                    <a:gd name="connsiteX78" fmla="*/ 1437906 w 1554975"/>
                    <a:gd name="connsiteY78" fmla="*/ 276021 h 1010640"/>
                    <a:gd name="connsiteX79" fmla="*/ 1435773 w 1554975"/>
                    <a:gd name="connsiteY79" fmla="*/ 270929 h 1010640"/>
                    <a:gd name="connsiteX80" fmla="*/ 1432610 w 1554975"/>
                    <a:gd name="connsiteY80" fmla="*/ 266293 h 1010640"/>
                    <a:gd name="connsiteX81" fmla="*/ 1403845 w 1554975"/>
                    <a:gd name="connsiteY81" fmla="*/ 251498 h 1010640"/>
                    <a:gd name="connsiteX82" fmla="*/ 1360144 w 1554975"/>
                    <a:gd name="connsiteY82" fmla="*/ 164363 h 1010640"/>
                    <a:gd name="connsiteX83" fmla="*/ 1354188 w 1554975"/>
                    <a:gd name="connsiteY83" fmla="*/ 154448 h 1010640"/>
                    <a:gd name="connsiteX84" fmla="*/ 1345711 w 1554975"/>
                    <a:gd name="connsiteY84" fmla="*/ 146681 h 1010640"/>
                    <a:gd name="connsiteX85" fmla="*/ 1335252 w 1554975"/>
                    <a:gd name="connsiteY85" fmla="*/ 141596 h 1010640"/>
                    <a:gd name="connsiteX86" fmla="*/ 1322260 w 1554975"/>
                    <a:gd name="connsiteY86" fmla="*/ 139725 h 1010640"/>
                    <a:gd name="connsiteX87" fmla="*/ 1273124 w 1554975"/>
                    <a:gd name="connsiteY87" fmla="*/ 143891 h 1010640"/>
                    <a:gd name="connsiteX88" fmla="*/ 1217472 w 1554975"/>
                    <a:gd name="connsiteY88" fmla="*/ 32512 h 1010640"/>
                    <a:gd name="connsiteX89" fmla="*/ 1185740 w 1554975"/>
                    <a:gd name="connsiteY89" fmla="*/ 4170 h 1010640"/>
                    <a:gd name="connsiteX90" fmla="*/ 1169339 w 1554975"/>
                    <a:gd name="connsiteY90" fmla="*/ 1612 h 1010640"/>
                    <a:gd name="connsiteX91" fmla="*/ 1150497 w 1554975"/>
                    <a:gd name="connsiteY91" fmla="*/ 4927 h 1010640"/>
                    <a:gd name="connsiteX92" fmla="*/ 1134149 w 1554975"/>
                    <a:gd name="connsiteY92" fmla="*/ 14147 h 1010640"/>
                    <a:gd name="connsiteX93" fmla="*/ 1121642 w 1554975"/>
                    <a:gd name="connsiteY93" fmla="*/ 28187 h 1010640"/>
                    <a:gd name="connsiteX94" fmla="*/ 1114323 w 1554975"/>
                    <a:gd name="connsiteY94" fmla="*/ 45961 h 1010640"/>
                    <a:gd name="connsiteX95" fmla="*/ 1111910 w 1554975"/>
                    <a:gd name="connsiteY95" fmla="*/ 56769 h 1010640"/>
                    <a:gd name="connsiteX96" fmla="*/ 1099070 w 1554975"/>
                    <a:gd name="connsiteY96" fmla="*/ 31267 h 1010640"/>
                    <a:gd name="connsiteX97" fmla="*/ 1071575 w 1554975"/>
                    <a:gd name="connsiteY97" fmla="*/ 4132 h 1010640"/>
                    <a:gd name="connsiteX98" fmla="*/ 1061503 w 1554975"/>
                    <a:gd name="connsiteY98" fmla="*/ 1048 h 1010640"/>
                    <a:gd name="connsiteX99" fmla="*/ 1050798 w 1554975"/>
                    <a:gd name="connsiteY99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6782 w 1554975"/>
                    <a:gd name="connsiteY17" fmla="*/ 54445 h 1010640"/>
                    <a:gd name="connsiteX18" fmla="*/ 761481 w 1554975"/>
                    <a:gd name="connsiteY18" fmla="*/ 75209 h 1010640"/>
                    <a:gd name="connsiteX19" fmla="*/ 515505 w 1554975"/>
                    <a:gd name="connsiteY19" fmla="*/ 103759 h 1010640"/>
                    <a:gd name="connsiteX20" fmla="*/ 469860 w 1554975"/>
                    <a:gd name="connsiteY20" fmla="*/ 109283 h 1010640"/>
                    <a:gd name="connsiteX21" fmla="*/ 351090 w 1554975"/>
                    <a:gd name="connsiteY21" fmla="*/ 118276 h 1010640"/>
                    <a:gd name="connsiteX22" fmla="*/ 330330 w 1554975"/>
                    <a:gd name="connsiteY22" fmla="*/ 136163 h 1010640"/>
                    <a:gd name="connsiteX23" fmla="*/ 331812 w 1554975"/>
                    <a:gd name="connsiteY23" fmla="*/ 363296 h 1010640"/>
                    <a:gd name="connsiteX24" fmla="*/ 328434 w 1554975"/>
                    <a:gd name="connsiteY24" fmla="*/ 356755 h 1010640"/>
                    <a:gd name="connsiteX25" fmla="*/ 289318 w 1554975"/>
                    <a:gd name="connsiteY25" fmla="*/ 332524 h 1010640"/>
                    <a:gd name="connsiteX26" fmla="*/ 48552 w 1554975"/>
                    <a:gd name="connsiteY26" fmla="*/ 353377 h 1010640"/>
                    <a:gd name="connsiteX27" fmla="*/ 15090 w 1554975"/>
                    <a:gd name="connsiteY27" fmla="*/ 377626 h 1010640"/>
                    <a:gd name="connsiteX28" fmla="*/ 0 w 1554975"/>
                    <a:gd name="connsiteY28" fmla="*/ 728040 h 1010640"/>
                    <a:gd name="connsiteX29" fmla="*/ 1917 w 1554975"/>
                    <a:gd name="connsiteY29" fmla="*/ 735393 h 1010640"/>
                    <a:gd name="connsiteX30" fmla="*/ 5600 w 1554975"/>
                    <a:gd name="connsiteY30" fmla="*/ 741832 h 1010640"/>
                    <a:gd name="connsiteX31" fmla="*/ 72466 w 1554975"/>
                    <a:gd name="connsiteY31" fmla="*/ 875792 h 1010640"/>
                    <a:gd name="connsiteX32" fmla="*/ 117017 w 1554975"/>
                    <a:gd name="connsiteY32" fmla="*/ 965085 h 1010640"/>
                    <a:gd name="connsiteX33" fmla="*/ 119151 w 1554975"/>
                    <a:gd name="connsiteY33" fmla="*/ 970178 h 1010640"/>
                    <a:gd name="connsiteX34" fmla="*/ 122326 w 1554975"/>
                    <a:gd name="connsiteY34" fmla="*/ 974813 h 1010640"/>
                    <a:gd name="connsiteX35" fmla="*/ 156324 w 1554975"/>
                    <a:gd name="connsiteY35" fmla="*/ 989723 h 1010640"/>
                    <a:gd name="connsiteX36" fmla="*/ 438619 w 1554975"/>
                    <a:gd name="connsiteY36" fmla="*/ 965250 h 1010640"/>
                    <a:gd name="connsiteX37" fmla="*/ 442988 w 1554975"/>
                    <a:gd name="connsiteY37" fmla="*/ 964120 h 1010640"/>
                    <a:gd name="connsiteX38" fmla="*/ 446976 w 1554975"/>
                    <a:gd name="connsiteY38" fmla="*/ 962329 h 1010640"/>
                    <a:gd name="connsiteX39" fmla="*/ 452843 w 1554975"/>
                    <a:gd name="connsiteY39" fmla="*/ 966626 h 1010640"/>
                    <a:gd name="connsiteX40" fmla="*/ 459336 w 1554975"/>
                    <a:gd name="connsiteY40" fmla="*/ 969776 h 1010640"/>
                    <a:gd name="connsiteX41" fmla="*/ 466282 w 1554975"/>
                    <a:gd name="connsiteY41" fmla="*/ 971714 h 1010640"/>
                    <a:gd name="connsiteX42" fmla="*/ 475818 w 1554975"/>
                    <a:gd name="connsiteY42" fmla="*/ 972337 h 1010640"/>
                    <a:gd name="connsiteX43" fmla="*/ 561251 w 1554975"/>
                    <a:gd name="connsiteY43" fmla="*/ 964946 h 1010640"/>
                    <a:gd name="connsiteX44" fmla="*/ 594710 w 1554975"/>
                    <a:gd name="connsiteY44" fmla="*/ 940701 h 1010640"/>
                    <a:gd name="connsiteX45" fmla="*/ 598754 w 1554975"/>
                    <a:gd name="connsiteY45" fmla="*/ 901865 h 1010640"/>
                    <a:gd name="connsiteX46" fmla="*/ 602716 w 1554975"/>
                    <a:gd name="connsiteY46" fmla="*/ 902347 h 1010640"/>
                    <a:gd name="connsiteX47" fmla="*/ 1037755 w 1554975"/>
                    <a:gd name="connsiteY47" fmla="*/ 865022 h 1010640"/>
                    <a:gd name="connsiteX48" fmla="*/ 1070160 w 1554975"/>
                    <a:gd name="connsiteY48" fmla="*/ 843042 h 1010640"/>
                    <a:gd name="connsiteX49" fmla="*/ 1074127 w 1554975"/>
                    <a:gd name="connsiteY49" fmla="*/ 829919 h 1010640"/>
                    <a:gd name="connsiteX50" fmla="*/ 1123810 w 1554975"/>
                    <a:gd name="connsiteY50" fmla="*/ 928992 h 1010640"/>
                    <a:gd name="connsiteX51" fmla="*/ 1149145 w 1554975"/>
                    <a:gd name="connsiteY51" fmla="*/ 965053 h 1010640"/>
                    <a:gd name="connsiteX52" fmla="*/ 1185422 w 1554975"/>
                    <a:gd name="connsiteY52" fmla="*/ 991879 h 1010640"/>
                    <a:gd name="connsiteX53" fmla="*/ 1226554 w 1554975"/>
                    <a:gd name="connsiteY53" fmla="*/ 1006793 h 1010640"/>
                    <a:gd name="connsiteX54" fmla="*/ 1263345 w 1554975"/>
                    <a:gd name="connsiteY54" fmla="*/ 1010640 h 1010640"/>
                    <a:gd name="connsiteX55" fmla="*/ 1274051 w 1554975"/>
                    <a:gd name="connsiteY55" fmla="*/ 1010399 h 1010640"/>
                    <a:gd name="connsiteX56" fmla="*/ 1326498 w 1554975"/>
                    <a:gd name="connsiteY56" fmla="*/ 999571 h 1010640"/>
                    <a:gd name="connsiteX57" fmla="*/ 1370569 w 1554975"/>
                    <a:gd name="connsiteY57" fmla="*/ 977403 h 1010640"/>
                    <a:gd name="connsiteX58" fmla="*/ 1407765 w 1554975"/>
                    <a:gd name="connsiteY58" fmla="*/ 945834 h 1010640"/>
                    <a:gd name="connsiteX59" fmla="*/ 1434947 w 1554975"/>
                    <a:gd name="connsiteY59" fmla="*/ 905586 h 1010640"/>
                    <a:gd name="connsiteX60" fmla="*/ 1448695 w 1554975"/>
                    <a:gd name="connsiteY60" fmla="*/ 859035 h 1010640"/>
                    <a:gd name="connsiteX61" fmla="*/ 1450047 w 1554975"/>
                    <a:gd name="connsiteY61" fmla="*/ 843064 h 1010640"/>
                    <a:gd name="connsiteX62" fmla="*/ 1449789 w 1554975"/>
                    <a:gd name="connsiteY62" fmla="*/ 827413 h 1010640"/>
                    <a:gd name="connsiteX63" fmla="*/ 1447860 w 1554975"/>
                    <a:gd name="connsiteY63" fmla="*/ 812031 h 1010640"/>
                    <a:gd name="connsiteX64" fmla="*/ 1444240 w 1554975"/>
                    <a:gd name="connsiteY64" fmla="*/ 796811 h 1010640"/>
                    <a:gd name="connsiteX65" fmla="*/ 1437386 w 1554975"/>
                    <a:gd name="connsiteY65" fmla="*/ 778306 h 1010640"/>
                    <a:gd name="connsiteX66" fmla="*/ 1425524 w 1554975"/>
                    <a:gd name="connsiteY66" fmla="*/ 754735 h 1010640"/>
                    <a:gd name="connsiteX67" fmla="*/ 1429448 w 1554975"/>
                    <a:gd name="connsiteY67" fmla="*/ 754392 h 1010640"/>
                    <a:gd name="connsiteX68" fmla="*/ 1462897 w 1554975"/>
                    <a:gd name="connsiteY68" fmla="*/ 730148 h 1010640"/>
                    <a:gd name="connsiteX69" fmla="*/ 1468767 w 1554975"/>
                    <a:gd name="connsiteY69" fmla="*/ 639356 h 1010640"/>
                    <a:gd name="connsiteX70" fmla="*/ 1515364 w 1554975"/>
                    <a:gd name="connsiteY70" fmla="*/ 635330 h 1010640"/>
                    <a:gd name="connsiteX71" fmla="*/ 1548818 w 1554975"/>
                    <a:gd name="connsiteY71" fmla="*/ 611091 h 1010640"/>
                    <a:gd name="connsiteX72" fmla="*/ 1554975 w 1554975"/>
                    <a:gd name="connsiteY72" fmla="*/ 513219 h 1010640"/>
                    <a:gd name="connsiteX73" fmla="*/ 1553044 w 1554975"/>
                    <a:gd name="connsiteY73" fmla="*/ 505853 h 1010640"/>
                    <a:gd name="connsiteX74" fmla="*/ 1549361 w 1554975"/>
                    <a:gd name="connsiteY74" fmla="*/ 499414 h 1010640"/>
                    <a:gd name="connsiteX75" fmla="*/ 1547088 w 1554975"/>
                    <a:gd name="connsiteY75" fmla="*/ 494804 h 1010640"/>
                    <a:gd name="connsiteX76" fmla="*/ 1491373 w 1554975"/>
                    <a:gd name="connsiteY76" fmla="*/ 383184 h 1010640"/>
                    <a:gd name="connsiteX77" fmla="*/ 1437906 w 1554975"/>
                    <a:gd name="connsiteY77" fmla="*/ 276021 h 1010640"/>
                    <a:gd name="connsiteX78" fmla="*/ 1435773 w 1554975"/>
                    <a:gd name="connsiteY78" fmla="*/ 270929 h 1010640"/>
                    <a:gd name="connsiteX79" fmla="*/ 1432610 w 1554975"/>
                    <a:gd name="connsiteY79" fmla="*/ 266293 h 1010640"/>
                    <a:gd name="connsiteX80" fmla="*/ 1403845 w 1554975"/>
                    <a:gd name="connsiteY80" fmla="*/ 251498 h 1010640"/>
                    <a:gd name="connsiteX81" fmla="*/ 1360144 w 1554975"/>
                    <a:gd name="connsiteY81" fmla="*/ 164363 h 1010640"/>
                    <a:gd name="connsiteX82" fmla="*/ 1354188 w 1554975"/>
                    <a:gd name="connsiteY82" fmla="*/ 154448 h 1010640"/>
                    <a:gd name="connsiteX83" fmla="*/ 1345711 w 1554975"/>
                    <a:gd name="connsiteY83" fmla="*/ 146681 h 1010640"/>
                    <a:gd name="connsiteX84" fmla="*/ 1335252 w 1554975"/>
                    <a:gd name="connsiteY84" fmla="*/ 141596 h 1010640"/>
                    <a:gd name="connsiteX85" fmla="*/ 1322260 w 1554975"/>
                    <a:gd name="connsiteY85" fmla="*/ 139725 h 1010640"/>
                    <a:gd name="connsiteX86" fmla="*/ 1273124 w 1554975"/>
                    <a:gd name="connsiteY86" fmla="*/ 143891 h 1010640"/>
                    <a:gd name="connsiteX87" fmla="*/ 1217472 w 1554975"/>
                    <a:gd name="connsiteY87" fmla="*/ 32512 h 1010640"/>
                    <a:gd name="connsiteX88" fmla="*/ 1185740 w 1554975"/>
                    <a:gd name="connsiteY88" fmla="*/ 4170 h 1010640"/>
                    <a:gd name="connsiteX89" fmla="*/ 1169339 w 1554975"/>
                    <a:gd name="connsiteY89" fmla="*/ 1612 h 1010640"/>
                    <a:gd name="connsiteX90" fmla="*/ 1150497 w 1554975"/>
                    <a:gd name="connsiteY90" fmla="*/ 4927 h 1010640"/>
                    <a:gd name="connsiteX91" fmla="*/ 1134149 w 1554975"/>
                    <a:gd name="connsiteY91" fmla="*/ 14147 h 1010640"/>
                    <a:gd name="connsiteX92" fmla="*/ 1121642 w 1554975"/>
                    <a:gd name="connsiteY92" fmla="*/ 28187 h 1010640"/>
                    <a:gd name="connsiteX93" fmla="*/ 1114323 w 1554975"/>
                    <a:gd name="connsiteY93" fmla="*/ 45961 h 1010640"/>
                    <a:gd name="connsiteX94" fmla="*/ 1111910 w 1554975"/>
                    <a:gd name="connsiteY94" fmla="*/ 56769 h 1010640"/>
                    <a:gd name="connsiteX95" fmla="*/ 1099070 w 1554975"/>
                    <a:gd name="connsiteY95" fmla="*/ 31267 h 1010640"/>
                    <a:gd name="connsiteX96" fmla="*/ 1071575 w 1554975"/>
                    <a:gd name="connsiteY96" fmla="*/ 4132 h 1010640"/>
                    <a:gd name="connsiteX97" fmla="*/ 1061503 w 1554975"/>
                    <a:gd name="connsiteY97" fmla="*/ 1048 h 1010640"/>
                    <a:gd name="connsiteX98" fmla="*/ 1050798 w 1554975"/>
                    <a:gd name="connsiteY98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5194 w 1554975"/>
                    <a:gd name="connsiteY17" fmla="*/ 68732 h 1010640"/>
                    <a:gd name="connsiteX18" fmla="*/ 761481 w 1554975"/>
                    <a:gd name="connsiteY18" fmla="*/ 75209 h 1010640"/>
                    <a:gd name="connsiteX19" fmla="*/ 515505 w 1554975"/>
                    <a:gd name="connsiteY19" fmla="*/ 103759 h 1010640"/>
                    <a:gd name="connsiteX20" fmla="*/ 469860 w 1554975"/>
                    <a:gd name="connsiteY20" fmla="*/ 109283 h 1010640"/>
                    <a:gd name="connsiteX21" fmla="*/ 351090 w 1554975"/>
                    <a:gd name="connsiteY21" fmla="*/ 118276 h 1010640"/>
                    <a:gd name="connsiteX22" fmla="*/ 330330 w 1554975"/>
                    <a:gd name="connsiteY22" fmla="*/ 136163 h 1010640"/>
                    <a:gd name="connsiteX23" fmla="*/ 331812 w 1554975"/>
                    <a:gd name="connsiteY23" fmla="*/ 363296 h 1010640"/>
                    <a:gd name="connsiteX24" fmla="*/ 328434 w 1554975"/>
                    <a:gd name="connsiteY24" fmla="*/ 356755 h 1010640"/>
                    <a:gd name="connsiteX25" fmla="*/ 289318 w 1554975"/>
                    <a:gd name="connsiteY25" fmla="*/ 332524 h 1010640"/>
                    <a:gd name="connsiteX26" fmla="*/ 48552 w 1554975"/>
                    <a:gd name="connsiteY26" fmla="*/ 353377 h 1010640"/>
                    <a:gd name="connsiteX27" fmla="*/ 15090 w 1554975"/>
                    <a:gd name="connsiteY27" fmla="*/ 377626 h 1010640"/>
                    <a:gd name="connsiteX28" fmla="*/ 0 w 1554975"/>
                    <a:gd name="connsiteY28" fmla="*/ 728040 h 1010640"/>
                    <a:gd name="connsiteX29" fmla="*/ 1917 w 1554975"/>
                    <a:gd name="connsiteY29" fmla="*/ 735393 h 1010640"/>
                    <a:gd name="connsiteX30" fmla="*/ 5600 w 1554975"/>
                    <a:gd name="connsiteY30" fmla="*/ 741832 h 1010640"/>
                    <a:gd name="connsiteX31" fmla="*/ 72466 w 1554975"/>
                    <a:gd name="connsiteY31" fmla="*/ 875792 h 1010640"/>
                    <a:gd name="connsiteX32" fmla="*/ 117017 w 1554975"/>
                    <a:gd name="connsiteY32" fmla="*/ 965085 h 1010640"/>
                    <a:gd name="connsiteX33" fmla="*/ 119151 w 1554975"/>
                    <a:gd name="connsiteY33" fmla="*/ 970178 h 1010640"/>
                    <a:gd name="connsiteX34" fmla="*/ 122326 w 1554975"/>
                    <a:gd name="connsiteY34" fmla="*/ 974813 h 1010640"/>
                    <a:gd name="connsiteX35" fmla="*/ 156324 w 1554975"/>
                    <a:gd name="connsiteY35" fmla="*/ 989723 h 1010640"/>
                    <a:gd name="connsiteX36" fmla="*/ 438619 w 1554975"/>
                    <a:gd name="connsiteY36" fmla="*/ 965250 h 1010640"/>
                    <a:gd name="connsiteX37" fmla="*/ 442988 w 1554975"/>
                    <a:gd name="connsiteY37" fmla="*/ 964120 h 1010640"/>
                    <a:gd name="connsiteX38" fmla="*/ 446976 w 1554975"/>
                    <a:gd name="connsiteY38" fmla="*/ 962329 h 1010640"/>
                    <a:gd name="connsiteX39" fmla="*/ 452843 w 1554975"/>
                    <a:gd name="connsiteY39" fmla="*/ 966626 h 1010640"/>
                    <a:gd name="connsiteX40" fmla="*/ 459336 w 1554975"/>
                    <a:gd name="connsiteY40" fmla="*/ 969776 h 1010640"/>
                    <a:gd name="connsiteX41" fmla="*/ 466282 w 1554975"/>
                    <a:gd name="connsiteY41" fmla="*/ 971714 h 1010640"/>
                    <a:gd name="connsiteX42" fmla="*/ 475818 w 1554975"/>
                    <a:gd name="connsiteY42" fmla="*/ 972337 h 1010640"/>
                    <a:gd name="connsiteX43" fmla="*/ 561251 w 1554975"/>
                    <a:gd name="connsiteY43" fmla="*/ 964946 h 1010640"/>
                    <a:gd name="connsiteX44" fmla="*/ 594710 w 1554975"/>
                    <a:gd name="connsiteY44" fmla="*/ 940701 h 1010640"/>
                    <a:gd name="connsiteX45" fmla="*/ 598754 w 1554975"/>
                    <a:gd name="connsiteY45" fmla="*/ 901865 h 1010640"/>
                    <a:gd name="connsiteX46" fmla="*/ 602716 w 1554975"/>
                    <a:gd name="connsiteY46" fmla="*/ 902347 h 1010640"/>
                    <a:gd name="connsiteX47" fmla="*/ 1037755 w 1554975"/>
                    <a:gd name="connsiteY47" fmla="*/ 865022 h 1010640"/>
                    <a:gd name="connsiteX48" fmla="*/ 1070160 w 1554975"/>
                    <a:gd name="connsiteY48" fmla="*/ 843042 h 1010640"/>
                    <a:gd name="connsiteX49" fmla="*/ 1074127 w 1554975"/>
                    <a:gd name="connsiteY49" fmla="*/ 829919 h 1010640"/>
                    <a:gd name="connsiteX50" fmla="*/ 1123810 w 1554975"/>
                    <a:gd name="connsiteY50" fmla="*/ 928992 h 1010640"/>
                    <a:gd name="connsiteX51" fmla="*/ 1149145 w 1554975"/>
                    <a:gd name="connsiteY51" fmla="*/ 965053 h 1010640"/>
                    <a:gd name="connsiteX52" fmla="*/ 1185422 w 1554975"/>
                    <a:gd name="connsiteY52" fmla="*/ 991879 h 1010640"/>
                    <a:gd name="connsiteX53" fmla="*/ 1226554 w 1554975"/>
                    <a:gd name="connsiteY53" fmla="*/ 1006793 h 1010640"/>
                    <a:gd name="connsiteX54" fmla="*/ 1263345 w 1554975"/>
                    <a:gd name="connsiteY54" fmla="*/ 1010640 h 1010640"/>
                    <a:gd name="connsiteX55" fmla="*/ 1274051 w 1554975"/>
                    <a:gd name="connsiteY55" fmla="*/ 1010399 h 1010640"/>
                    <a:gd name="connsiteX56" fmla="*/ 1326498 w 1554975"/>
                    <a:gd name="connsiteY56" fmla="*/ 999571 h 1010640"/>
                    <a:gd name="connsiteX57" fmla="*/ 1370569 w 1554975"/>
                    <a:gd name="connsiteY57" fmla="*/ 977403 h 1010640"/>
                    <a:gd name="connsiteX58" fmla="*/ 1407765 w 1554975"/>
                    <a:gd name="connsiteY58" fmla="*/ 945834 h 1010640"/>
                    <a:gd name="connsiteX59" fmla="*/ 1434947 w 1554975"/>
                    <a:gd name="connsiteY59" fmla="*/ 905586 h 1010640"/>
                    <a:gd name="connsiteX60" fmla="*/ 1448695 w 1554975"/>
                    <a:gd name="connsiteY60" fmla="*/ 859035 h 1010640"/>
                    <a:gd name="connsiteX61" fmla="*/ 1450047 w 1554975"/>
                    <a:gd name="connsiteY61" fmla="*/ 843064 h 1010640"/>
                    <a:gd name="connsiteX62" fmla="*/ 1449789 w 1554975"/>
                    <a:gd name="connsiteY62" fmla="*/ 827413 h 1010640"/>
                    <a:gd name="connsiteX63" fmla="*/ 1447860 w 1554975"/>
                    <a:gd name="connsiteY63" fmla="*/ 812031 h 1010640"/>
                    <a:gd name="connsiteX64" fmla="*/ 1444240 w 1554975"/>
                    <a:gd name="connsiteY64" fmla="*/ 796811 h 1010640"/>
                    <a:gd name="connsiteX65" fmla="*/ 1437386 w 1554975"/>
                    <a:gd name="connsiteY65" fmla="*/ 778306 h 1010640"/>
                    <a:gd name="connsiteX66" fmla="*/ 1425524 w 1554975"/>
                    <a:gd name="connsiteY66" fmla="*/ 754735 h 1010640"/>
                    <a:gd name="connsiteX67" fmla="*/ 1429448 w 1554975"/>
                    <a:gd name="connsiteY67" fmla="*/ 754392 h 1010640"/>
                    <a:gd name="connsiteX68" fmla="*/ 1462897 w 1554975"/>
                    <a:gd name="connsiteY68" fmla="*/ 730148 h 1010640"/>
                    <a:gd name="connsiteX69" fmla="*/ 1468767 w 1554975"/>
                    <a:gd name="connsiteY69" fmla="*/ 639356 h 1010640"/>
                    <a:gd name="connsiteX70" fmla="*/ 1515364 w 1554975"/>
                    <a:gd name="connsiteY70" fmla="*/ 635330 h 1010640"/>
                    <a:gd name="connsiteX71" fmla="*/ 1548818 w 1554975"/>
                    <a:gd name="connsiteY71" fmla="*/ 611091 h 1010640"/>
                    <a:gd name="connsiteX72" fmla="*/ 1554975 w 1554975"/>
                    <a:gd name="connsiteY72" fmla="*/ 513219 h 1010640"/>
                    <a:gd name="connsiteX73" fmla="*/ 1553044 w 1554975"/>
                    <a:gd name="connsiteY73" fmla="*/ 505853 h 1010640"/>
                    <a:gd name="connsiteX74" fmla="*/ 1549361 w 1554975"/>
                    <a:gd name="connsiteY74" fmla="*/ 499414 h 1010640"/>
                    <a:gd name="connsiteX75" fmla="*/ 1547088 w 1554975"/>
                    <a:gd name="connsiteY75" fmla="*/ 494804 h 1010640"/>
                    <a:gd name="connsiteX76" fmla="*/ 1491373 w 1554975"/>
                    <a:gd name="connsiteY76" fmla="*/ 383184 h 1010640"/>
                    <a:gd name="connsiteX77" fmla="*/ 1437906 w 1554975"/>
                    <a:gd name="connsiteY77" fmla="*/ 276021 h 1010640"/>
                    <a:gd name="connsiteX78" fmla="*/ 1435773 w 1554975"/>
                    <a:gd name="connsiteY78" fmla="*/ 270929 h 1010640"/>
                    <a:gd name="connsiteX79" fmla="*/ 1432610 w 1554975"/>
                    <a:gd name="connsiteY79" fmla="*/ 266293 h 1010640"/>
                    <a:gd name="connsiteX80" fmla="*/ 1403845 w 1554975"/>
                    <a:gd name="connsiteY80" fmla="*/ 251498 h 1010640"/>
                    <a:gd name="connsiteX81" fmla="*/ 1360144 w 1554975"/>
                    <a:gd name="connsiteY81" fmla="*/ 164363 h 1010640"/>
                    <a:gd name="connsiteX82" fmla="*/ 1354188 w 1554975"/>
                    <a:gd name="connsiteY82" fmla="*/ 154448 h 1010640"/>
                    <a:gd name="connsiteX83" fmla="*/ 1345711 w 1554975"/>
                    <a:gd name="connsiteY83" fmla="*/ 146681 h 1010640"/>
                    <a:gd name="connsiteX84" fmla="*/ 1335252 w 1554975"/>
                    <a:gd name="connsiteY84" fmla="*/ 141596 h 1010640"/>
                    <a:gd name="connsiteX85" fmla="*/ 1322260 w 1554975"/>
                    <a:gd name="connsiteY85" fmla="*/ 139725 h 1010640"/>
                    <a:gd name="connsiteX86" fmla="*/ 1273124 w 1554975"/>
                    <a:gd name="connsiteY86" fmla="*/ 143891 h 1010640"/>
                    <a:gd name="connsiteX87" fmla="*/ 1217472 w 1554975"/>
                    <a:gd name="connsiteY87" fmla="*/ 32512 h 1010640"/>
                    <a:gd name="connsiteX88" fmla="*/ 1185740 w 1554975"/>
                    <a:gd name="connsiteY88" fmla="*/ 4170 h 1010640"/>
                    <a:gd name="connsiteX89" fmla="*/ 1169339 w 1554975"/>
                    <a:gd name="connsiteY89" fmla="*/ 1612 h 1010640"/>
                    <a:gd name="connsiteX90" fmla="*/ 1150497 w 1554975"/>
                    <a:gd name="connsiteY90" fmla="*/ 4927 h 1010640"/>
                    <a:gd name="connsiteX91" fmla="*/ 1134149 w 1554975"/>
                    <a:gd name="connsiteY91" fmla="*/ 14147 h 1010640"/>
                    <a:gd name="connsiteX92" fmla="*/ 1121642 w 1554975"/>
                    <a:gd name="connsiteY92" fmla="*/ 28187 h 1010640"/>
                    <a:gd name="connsiteX93" fmla="*/ 1114323 w 1554975"/>
                    <a:gd name="connsiteY93" fmla="*/ 45961 h 1010640"/>
                    <a:gd name="connsiteX94" fmla="*/ 1111910 w 1554975"/>
                    <a:gd name="connsiteY94" fmla="*/ 56769 h 1010640"/>
                    <a:gd name="connsiteX95" fmla="*/ 1099070 w 1554975"/>
                    <a:gd name="connsiteY95" fmla="*/ 31267 h 1010640"/>
                    <a:gd name="connsiteX96" fmla="*/ 1071575 w 1554975"/>
                    <a:gd name="connsiteY96" fmla="*/ 4132 h 1010640"/>
                    <a:gd name="connsiteX97" fmla="*/ 1061503 w 1554975"/>
                    <a:gd name="connsiteY97" fmla="*/ 1048 h 1010640"/>
                    <a:gd name="connsiteX98" fmla="*/ 1050798 w 1554975"/>
                    <a:gd name="connsiteY98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5194 w 1554975"/>
                    <a:gd name="connsiteY17" fmla="*/ 68732 h 1010640"/>
                    <a:gd name="connsiteX18" fmla="*/ 515505 w 1554975"/>
                    <a:gd name="connsiteY18" fmla="*/ 103759 h 1010640"/>
                    <a:gd name="connsiteX19" fmla="*/ 469860 w 1554975"/>
                    <a:gd name="connsiteY19" fmla="*/ 109283 h 1010640"/>
                    <a:gd name="connsiteX20" fmla="*/ 351090 w 1554975"/>
                    <a:gd name="connsiteY20" fmla="*/ 118276 h 1010640"/>
                    <a:gd name="connsiteX21" fmla="*/ 330330 w 1554975"/>
                    <a:gd name="connsiteY21" fmla="*/ 136163 h 1010640"/>
                    <a:gd name="connsiteX22" fmla="*/ 331812 w 1554975"/>
                    <a:gd name="connsiteY22" fmla="*/ 363296 h 1010640"/>
                    <a:gd name="connsiteX23" fmla="*/ 328434 w 1554975"/>
                    <a:gd name="connsiteY23" fmla="*/ 356755 h 1010640"/>
                    <a:gd name="connsiteX24" fmla="*/ 289318 w 1554975"/>
                    <a:gd name="connsiteY24" fmla="*/ 332524 h 1010640"/>
                    <a:gd name="connsiteX25" fmla="*/ 48552 w 1554975"/>
                    <a:gd name="connsiteY25" fmla="*/ 353377 h 1010640"/>
                    <a:gd name="connsiteX26" fmla="*/ 15090 w 1554975"/>
                    <a:gd name="connsiteY26" fmla="*/ 377626 h 1010640"/>
                    <a:gd name="connsiteX27" fmla="*/ 0 w 1554975"/>
                    <a:gd name="connsiteY27" fmla="*/ 728040 h 1010640"/>
                    <a:gd name="connsiteX28" fmla="*/ 1917 w 1554975"/>
                    <a:gd name="connsiteY28" fmla="*/ 735393 h 1010640"/>
                    <a:gd name="connsiteX29" fmla="*/ 5600 w 1554975"/>
                    <a:gd name="connsiteY29" fmla="*/ 741832 h 1010640"/>
                    <a:gd name="connsiteX30" fmla="*/ 72466 w 1554975"/>
                    <a:gd name="connsiteY30" fmla="*/ 875792 h 1010640"/>
                    <a:gd name="connsiteX31" fmla="*/ 117017 w 1554975"/>
                    <a:gd name="connsiteY31" fmla="*/ 965085 h 1010640"/>
                    <a:gd name="connsiteX32" fmla="*/ 119151 w 1554975"/>
                    <a:gd name="connsiteY32" fmla="*/ 970178 h 1010640"/>
                    <a:gd name="connsiteX33" fmla="*/ 122326 w 1554975"/>
                    <a:gd name="connsiteY33" fmla="*/ 974813 h 1010640"/>
                    <a:gd name="connsiteX34" fmla="*/ 156324 w 1554975"/>
                    <a:gd name="connsiteY34" fmla="*/ 989723 h 1010640"/>
                    <a:gd name="connsiteX35" fmla="*/ 438619 w 1554975"/>
                    <a:gd name="connsiteY35" fmla="*/ 965250 h 1010640"/>
                    <a:gd name="connsiteX36" fmla="*/ 442988 w 1554975"/>
                    <a:gd name="connsiteY36" fmla="*/ 964120 h 1010640"/>
                    <a:gd name="connsiteX37" fmla="*/ 446976 w 1554975"/>
                    <a:gd name="connsiteY37" fmla="*/ 962329 h 1010640"/>
                    <a:gd name="connsiteX38" fmla="*/ 452843 w 1554975"/>
                    <a:gd name="connsiteY38" fmla="*/ 966626 h 1010640"/>
                    <a:gd name="connsiteX39" fmla="*/ 459336 w 1554975"/>
                    <a:gd name="connsiteY39" fmla="*/ 969776 h 1010640"/>
                    <a:gd name="connsiteX40" fmla="*/ 466282 w 1554975"/>
                    <a:gd name="connsiteY40" fmla="*/ 971714 h 1010640"/>
                    <a:gd name="connsiteX41" fmla="*/ 475818 w 1554975"/>
                    <a:gd name="connsiteY41" fmla="*/ 972337 h 1010640"/>
                    <a:gd name="connsiteX42" fmla="*/ 561251 w 1554975"/>
                    <a:gd name="connsiteY42" fmla="*/ 964946 h 1010640"/>
                    <a:gd name="connsiteX43" fmla="*/ 594710 w 1554975"/>
                    <a:gd name="connsiteY43" fmla="*/ 940701 h 1010640"/>
                    <a:gd name="connsiteX44" fmla="*/ 598754 w 1554975"/>
                    <a:gd name="connsiteY44" fmla="*/ 901865 h 1010640"/>
                    <a:gd name="connsiteX45" fmla="*/ 602716 w 1554975"/>
                    <a:gd name="connsiteY45" fmla="*/ 902347 h 1010640"/>
                    <a:gd name="connsiteX46" fmla="*/ 1037755 w 1554975"/>
                    <a:gd name="connsiteY46" fmla="*/ 865022 h 1010640"/>
                    <a:gd name="connsiteX47" fmla="*/ 1070160 w 1554975"/>
                    <a:gd name="connsiteY47" fmla="*/ 843042 h 1010640"/>
                    <a:gd name="connsiteX48" fmla="*/ 1074127 w 1554975"/>
                    <a:gd name="connsiteY48" fmla="*/ 829919 h 1010640"/>
                    <a:gd name="connsiteX49" fmla="*/ 1123810 w 1554975"/>
                    <a:gd name="connsiteY49" fmla="*/ 928992 h 1010640"/>
                    <a:gd name="connsiteX50" fmla="*/ 1149145 w 1554975"/>
                    <a:gd name="connsiteY50" fmla="*/ 965053 h 1010640"/>
                    <a:gd name="connsiteX51" fmla="*/ 1185422 w 1554975"/>
                    <a:gd name="connsiteY51" fmla="*/ 991879 h 1010640"/>
                    <a:gd name="connsiteX52" fmla="*/ 1226554 w 1554975"/>
                    <a:gd name="connsiteY52" fmla="*/ 1006793 h 1010640"/>
                    <a:gd name="connsiteX53" fmla="*/ 1263345 w 1554975"/>
                    <a:gd name="connsiteY53" fmla="*/ 1010640 h 1010640"/>
                    <a:gd name="connsiteX54" fmla="*/ 1274051 w 1554975"/>
                    <a:gd name="connsiteY54" fmla="*/ 1010399 h 1010640"/>
                    <a:gd name="connsiteX55" fmla="*/ 1326498 w 1554975"/>
                    <a:gd name="connsiteY55" fmla="*/ 999571 h 1010640"/>
                    <a:gd name="connsiteX56" fmla="*/ 1370569 w 1554975"/>
                    <a:gd name="connsiteY56" fmla="*/ 977403 h 1010640"/>
                    <a:gd name="connsiteX57" fmla="*/ 1407765 w 1554975"/>
                    <a:gd name="connsiteY57" fmla="*/ 945834 h 1010640"/>
                    <a:gd name="connsiteX58" fmla="*/ 1434947 w 1554975"/>
                    <a:gd name="connsiteY58" fmla="*/ 905586 h 1010640"/>
                    <a:gd name="connsiteX59" fmla="*/ 1448695 w 1554975"/>
                    <a:gd name="connsiteY59" fmla="*/ 859035 h 1010640"/>
                    <a:gd name="connsiteX60" fmla="*/ 1450047 w 1554975"/>
                    <a:gd name="connsiteY60" fmla="*/ 843064 h 1010640"/>
                    <a:gd name="connsiteX61" fmla="*/ 1449789 w 1554975"/>
                    <a:gd name="connsiteY61" fmla="*/ 827413 h 1010640"/>
                    <a:gd name="connsiteX62" fmla="*/ 1447860 w 1554975"/>
                    <a:gd name="connsiteY62" fmla="*/ 812031 h 1010640"/>
                    <a:gd name="connsiteX63" fmla="*/ 1444240 w 1554975"/>
                    <a:gd name="connsiteY63" fmla="*/ 796811 h 1010640"/>
                    <a:gd name="connsiteX64" fmla="*/ 1437386 w 1554975"/>
                    <a:gd name="connsiteY64" fmla="*/ 778306 h 1010640"/>
                    <a:gd name="connsiteX65" fmla="*/ 1425524 w 1554975"/>
                    <a:gd name="connsiteY65" fmla="*/ 754735 h 1010640"/>
                    <a:gd name="connsiteX66" fmla="*/ 1429448 w 1554975"/>
                    <a:gd name="connsiteY66" fmla="*/ 754392 h 1010640"/>
                    <a:gd name="connsiteX67" fmla="*/ 1462897 w 1554975"/>
                    <a:gd name="connsiteY67" fmla="*/ 730148 h 1010640"/>
                    <a:gd name="connsiteX68" fmla="*/ 1468767 w 1554975"/>
                    <a:gd name="connsiteY68" fmla="*/ 639356 h 1010640"/>
                    <a:gd name="connsiteX69" fmla="*/ 1515364 w 1554975"/>
                    <a:gd name="connsiteY69" fmla="*/ 635330 h 1010640"/>
                    <a:gd name="connsiteX70" fmla="*/ 1548818 w 1554975"/>
                    <a:gd name="connsiteY70" fmla="*/ 611091 h 1010640"/>
                    <a:gd name="connsiteX71" fmla="*/ 1554975 w 1554975"/>
                    <a:gd name="connsiteY71" fmla="*/ 513219 h 1010640"/>
                    <a:gd name="connsiteX72" fmla="*/ 1553044 w 1554975"/>
                    <a:gd name="connsiteY72" fmla="*/ 505853 h 1010640"/>
                    <a:gd name="connsiteX73" fmla="*/ 1549361 w 1554975"/>
                    <a:gd name="connsiteY73" fmla="*/ 499414 h 1010640"/>
                    <a:gd name="connsiteX74" fmla="*/ 1547088 w 1554975"/>
                    <a:gd name="connsiteY74" fmla="*/ 494804 h 1010640"/>
                    <a:gd name="connsiteX75" fmla="*/ 1491373 w 1554975"/>
                    <a:gd name="connsiteY75" fmla="*/ 383184 h 1010640"/>
                    <a:gd name="connsiteX76" fmla="*/ 1437906 w 1554975"/>
                    <a:gd name="connsiteY76" fmla="*/ 276021 h 1010640"/>
                    <a:gd name="connsiteX77" fmla="*/ 1435773 w 1554975"/>
                    <a:gd name="connsiteY77" fmla="*/ 270929 h 1010640"/>
                    <a:gd name="connsiteX78" fmla="*/ 1432610 w 1554975"/>
                    <a:gd name="connsiteY78" fmla="*/ 266293 h 1010640"/>
                    <a:gd name="connsiteX79" fmla="*/ 1403845 w 1554975"/>
                    <a:gd name="connsiteY79" fmla="*/ 251498 h 1010640"/>
                    <a:gd name="connsiteX80" fmla="*/ 1360144 w 1554975"/>
                    <a:gd name="connsiteY80" fmla="*/ 164363 h 1010640"/>
                    <a:gd name="connsiteX81" fmla="*/ 1354188 w 1554975"/>
                    <a:gd name="connsiteY81" fmla="*/ 154448 h 1010640"/>
                    <a:gd name="connsiteX82" fmla="*/ 1345711 w 1554975"/>
                    <a:gd name="connsiteY82" fmla="*/ 146681 h 1010640"/>
                    <a:gd name="connsiteX83" fmla="*/ 1335252 w 1554975"/>
                    <a:gd name="connsiteY83" fmla="*/ 141596 h 1010640"/>
                    <a:gd name="connsiteX84" fmla="*/ 1322260 w 1554975"/>
                    <a:gd name="connsiteY84" fmla="*/ 139725 h 1010640"/>
                    <a:gd name="connsiteX85" fmla="*/ 1273124 w 1554975"/>
                    <a:gd name="connsiteY85" fmla="*/ 143891 h 1010640"/>
                    <a:gd name="connsiteX86" fmla="*/ 1217472 w 1554975"/>
                    <a:gd name="connsiteY86" fmla="*/ 32512 h 1010640"/>
                    <a:gd name="connsiteX87" fmla="*/ 1185740 w 1554975"/>
                    <a:gd name="connsiteY87" fmla="*/ 4170 h 1010640"/>
                    <a:gd name="connsiteX88" fmla="*/ 1169339 w 1554975"/>
                    <a:gd name="connsiteY88" fmla="*/ 1612 h 1010640"/>
                    <a:gd name="connsiteX89" fmla="*/ 1150497 w 1554975"/>
                    <a:gd name="connsiteY89" fmla="*/ 4927 h 1010640"/>
                    <a:gd name="connsiteX90" fmla="*/ 1134149 w 1554975"/>
                    <a:gd name="connsiteY90" fmla="*/ 14147 h 1010640"/>
                    <a:gd name="connsiteX91" fmla="*/ 1121642 w 1554975"/>
                    <a:gd name="connsiteY91" fmla="*/ 28187 h 1010640"/>
                    <a:gd name="connsiteX92" fmla="*/ 1114323 w 1554975"/>
                    <a:gd name="connsiteY92" fmla="*/ 45961 h 1010640"/>
                    <a:gd name="connsiteX93" fmla="*/ 1111910 w 1554975"/>
                    <a:gd name="connsiteY93" fmla="*/ 56769 h 1010640"/>
                    <a:gd name="connsiteX94" fmla="*/ 1099070 w 1554975"/>
                    <a:gd name="connsiteY94" fmla="*/ 31267 h 1010640"/>
                    <a:gd name="connsiteX95" fmla="*/ 1071575 w 1554975"/>
                    <a:gd name="connsiteY95" fmla="*/ 4132 h 1010640"/>
                    <a:gd name="connsiteX96" fmla="*/ 1061503 w 1554975"/>
                    <a:gd name="connsiteY96" fmla="*/ 1048 h 1010640"/>
                    <a:gd name="connsiteX97" fmla="*/ 1050798 w 1554975"/>
                    <a:gd name="connsiteY97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5194 w 1554975"/>
                    <a:gd name="connsiteY17" fmla="*/ 68732 h 1010640"/>
                    <a:gd name="connsiteX18" fmla="*/ 469860 w 1554975"/>
                    <a:gd name="connsiteY18" fmla="*/ 109283 h 1010640"/>
                    <a:gd name="connsiteX19" fmla="*/ 351090 w 1554975"/>
                    <a:gd name="connsiteY19" fmla="*/ 118276 h 1010640"/>
                    <a:gd name="connsiteX20" fmla="*/ 330330 w 1554975"/>
                    <a:gd name="connsiteY20" fmla="*/ 136163 h 1010640"/>
                    <a:gd name="connsiteX21" fmla="*/ 331812 w 1554975"/>
                    <a:gd name="connsiteY21" fmla="*/ 363296 h 1010640"/>
                    <a:gd name="connsiteX22" fmla="*/ 328434 w 1554975"/>
                    <a:gd name="connsiteY22" fmla="*/ 356755 h 1010640"/>
                    <a:gd name="connsiteX23" fmla="*/ 289318 w 1554975"/>
                    <a:gd name="connsiteY23" fmla="*/ 332524 h 1010640"/>
                    <a:gd name="connsiteX24" fmla="*/ 48552 w 1554975"/>
                    <a:gd name="connsiteY24" fmla="*/ 353377 h 1010640"/>
                    <a:gd name="connsiteX25" fmla="*/ 15090 w 1554975"/>
                    <a:gd name="connsiteY25" fmla="*/ 377626 h 1010640"/>
                    <a:gd name="connsiteX26" fmla="*/ 0 w 1554975"/>
                    <a:gd name="connsiteY26" fmla="*/ 728040 h 1010640"/>
                    <a:gd name="connsiteX27" fmla="*/ 1917 w 1554975"/>
                    <a:gd name="connsiteY27" fmla="*/ 735393 h 1010640"/>
                    <a:gd name="connsiteX28" fmla="*/ 5600 w 1554975"/>
                    <a:gd name="connsiteY28" fmla="*/ 741832 h 1010640"/>
                    <a:gd name="connsiteX29" fmla="*/ 72466 w 1554975"/>
                    <a:gd name="connsiteY29" fmla="*/ 875792 h 1010640"/>
                    <a:gd name="connsiteX30" fmla="*/ 117017 w 1554975"/>
                    <a:gd name="connsiteY30" fmla="*/ 965085 h 1010640"/>
                    <a:gd name="connsiteX31" fmla="*/ 119151 w 1554975"/>
                    <a:gd name="connsiteY31" fmla="*/ 970178 h 1010640"/>
                    <a:gd name="connsiteX32" fmla="*/ 122326 w 1554975"/>
                    <a:gd name="connsiteY32" fmla="*/ 974813 h 1010640"/>
                    <a:gd name="connsiteX33" fmla="*/ 156324 w 1554975"/>
                    <a:gd name="connsiteY33" fmla="*/ 989723 h 1010640"/>
                    <a:gd name="connsiteX34" fmla="*/ 438619 w 1554975"/>
                    <a:gd name="connsiteY34" fmla="*/ 965250 h 1010640"/>
                    <a:gd name="connsiteX35" fmla="*/ 442988 w 1554975"/>
                    <a:gd name="connsiteY35" fmla="*/ 964120 h 1010640"/>
                    <a:gd name="connsiteX36" fmla="*/ 446976 w 1554975"/>
                    <a:gd name="connsiteY36" fmla="*/ 962329 h 1010640"/>
                    <a:gd name="connsiteX37" fmla="*/ 452843 w 1554975"/>
                    <a:gd name="connsiteY37" fmla="*/ 966626 h 1010640"/>
                    <a:gd name="connsiteX38" fmla="*/ 459336 w 1554975"/>
                    <a:gd name="connsiteY38" fmla="*/ 969776 h 1010640"/>
                    <a:gd name="connsiteX39" fmla="*/ 466282 w 1554975"/>
                    <a:gd name="connsiteY39" fmla="*/ 971714 h 1010640"/>
                    <a:gd name="connsiteX40" fmla="*/ 475818 w 1554975"/>
                    <a:gd name="connsiteY40" fmla="*/ 972337 h 1010640"/>
                    <a:gd name="connsiteX41" fmla="*/ 561251 w 1554975"/>
                    <a:gd name="connsiteY41" fmla="*/ 964946 h 1010640"/>
                    <a:gd name="connsiteX42" fmla="*/ 594710 w 1554975"/>
                    <a:gd name="connsiteY42" fmla="*/ 940701 h 1010640"/>
                    <a:gd name="connsiteX43" fmla="*/ 598754 w 1554975"/>
                    <a:gd name="connsiteY43" fmla="*/ 901865 h 1010640"/>
                    <a:gd name="connsiteX44" fmla="*/ 602716 w 1554975"/>
                    <a:gd name="connsiteY44" fmla="*/ 902347 h 1010640"/>
                    <a:gd name="connsiteX45" fmla="*/ 1037755 w 1554975"/>
                    <a:gd name="connsiteY45" fmla="*/ 865022 h 1010640"/>
                    <a:gd name="connsiteX46" fmla="*/ 1070160 w 1554975"/>
                    <a:gd name="connsiteY46" fmla="*/ 843042 h 1010640"/>
                    <a:gd name="connsiteX47" fmla="*/ 1074127 w 1554975"/>
                    <a:gd name="connsiteY47" fmla="*/ 829919 h 1010640"/>
                    <a:gd name="connsiteX48" fmla="*/ 1123810 w 1554975"/>
                    <a:gd name="connsiteY48" fmla="*/ 928992 h 1010640"/>
                    <a:gd name="connsiteX49" fmla="*/ 1149145 w 1554975"/>
                    <a:gd name="connsiteY49" fmla="*/ 965053 h 1010640"/>
                    <a:gd name="connsiteX50" fmla="*/ 1185422 w 1554975"/>
                    <a:gd name="connsiteY50" fmla="*/ 991879 h 1010640"/>
                    <a:gd name="connsiteX51" fmla="*/ 1226554 w 1554975"/>
                    <a:gd name="connsiteY51" fmla="*/ 1006793 h 1010640"/>
                    <a:gd name="connsiteX52" fmla="*/ 1263345 w 1554975"/>
                    <a:gd name="connsiteY52" fmla="*/ 1010640 h 1010640"/>
                    <a:gd name="connsiteX53" fmla="*/ 1274051 w 1554975"/>
                    <a:gd name="connsiteY53" fmla="*/ 1010399 h 1010640"/>
                    <a:gd name="connsiteX54" fmla="*/ 1326498 w 1554975"/>
                    <a:gd name="connsiteY54" fmla="*/ 999571 h 1010640"/>
                    <a:gd name="connsiteX55" fmla="*/ 1370569 w 1554975"/>
                    <a:gd name="connsiteY55" fmla="*/ 977403 h 1010640"/>
                    <a:gd name="connsiteX56" fmla="*/ 1407765 w 1554975"/>
                    <a:gd name="connsiteY56" fmla="*/ 945834 h 1010640"/>
                    <a:gd name="connsiteX57" fmla="*/ 1434947 w 1554975"/>
                    <a:gd name="connsiteY57" fmla="*/ 905586 h 1010640"/>
                    <a:gd name="connsiteX58" fmla="*/ 1448695 w 1554975"/>
                    <a:gd name="connsiteY58" fmla="*/ 859035 h 1010640"/>
                    <a:gd name="connsiteX59" fmla="*/ 1450047 w 1554975"/>
                    <a:gd name="connsiteY59" fmla="*/ 843064 h 1010640"/>
                    <a:gd name="connsiteX60" fmla="*/ 1449789 w 1554975"/>
                    <a:gd name="connsiteY60" fmla="*/ 827413 h 1010640"/>
                    <a:gd name="connsiteX61" fmla="*/ 1447860 w 1554975"/>
                    <a:gd name="connsiteY61" fmla="*/ 812031 h 1010640"/>
                    <a:gd name="connsiteX62" fmla="*/ 1444240 w 1554975"/>
                    <a:gd name="connsiteY62" fmla="*/ 796811 h 1010640"/>
                    <a:gd name="connsiteX63" fmla="*/ 1437386 w 1554975"/>
                    <a:gd name="connsiteY63" fmla="*/ 778306 h 1010640"/>
                    <a:gd name="connsiteX64" fmla="*/ 1425524 w 1554975"/>
                    <a:gd name="connsiteY64" fmla="*/ 754735 h 1010640"/>
                    <a:gd name="connsiteX65" fmla="*/ 1429448 w 1554975"/>
                    <a:gd name="connsiteY65" fmla="*/ 754392 h 1010640"/>
                    <a:gd name="connsiteX66" fmla="*/ 1462897 w 1554975"/>
                    <a:gd name="connsiteY66" fmla="*/ 730148 h 1010640"/>
                    <a:gd name="connsiteX67" fmla="*/ 1468767 w 1554975"/>
                    <a:gd name="connsiteY67" fmla="*/ 639356 h 1010640"/>
                    <a:gd name="connsiteX68" fmla="*/ 1515364 w 1554975"/>
                    <a:gd name="connsiteY68" fmla="*/ 635330 h 1010640"/>
                    <a:gd name="connsiteX69" fmla="*/ 1548818 w 1554975"/>
                    <a:gd name="connsiteY69" fmla="*/ 611091 h 1010640"/>
                    <a:gd name="connsiteX70" fmla="*/ 1554975 w 1554975"/>
                    <a:gd name="connsiteY70" fmla="*/ 513219 h 1010640"/>
                    <a:gd name="connsiteX71" fmla="*/ 1553044 w 1554975"/>
                    <a:gd name="connsiteY71" fmla="*/ 505853 h 1010640"/>
                    <a:gd name="connsiteX72" fmla="*/ 1549361 w 1554975"/>
                    <a:gd name="connsiteY72" fmla="*/ 499414 h 1010640"/>
                    <a:gd name="connsiteX73" fmla="*/ 1547088 w 1554975"/>
                    <a:gd name="connsiteY73" fmla="*/ 494804 h 1010640"/>
                    <a:gd name="connsiteX74" fmla="*/ 1491373 w 1554975"/>
                    <a:gd name="connsiteY74" fmla="*/ 383184 h 1010640"/>
                    <a:gd name="connsiteX75" fmla="*/ 1437906 w 1554975"/>
                    <a:gd name="connsiteY75" fmla="*/ 276021 h 1010640"/>
                    <a:gd name="connsiteX76" fmla="*/ 1435773 w 1554975"/>
                    <a:gd name="connsiteY76" fmla="*/ 270929 h 1010640"/>
                    <a:gd name="connsiteX77" fmla="*/ 1432610 w 1554975"/>
                    <a:gd name="connsiteY77" fmla="*/ 266293 h 1010640"/>
                    <a:gd name="connsiteX78" fmla="*/ 1403845 w 1554975"/>
                    <a:gd name="connsiteY78" fmla="*/ 251498 h 1010640"/>
                    <a:gd name="connsiteX79" fmla="*/ 1360144 w 1554975"/>
                    <a:gd name="connsiteY79" fmla="*/ 164363 h 1010640"/>
                    <a:gd name="connsiteX80" fmla="*/ 1354188 w 1554975"/>
                    <a:gd name="connsiteY80" fmla="*/ 154448 h 1010640"/>
                    <a:gd name="connsiteX81" fmla="*/ 1345711 w 1554975"/>
                    <a:gd name="connsiteY81" fmla="*/ 146681 h 1010640"/>
                    <a:gd name="connsiteX82" fmla="*/ 1335252 w 1554975"/>
                    <a:gd name="connsiteY82" fmla="*/ 141596 h 1010640"/>
                    <a:gd name="connsiteX83" fmla="*/ 1322260 w 1554975"/>
                    <a:gd name="connsiteY83" fmla="*/ 139725 h 1010640"/>
                    <a:gd name="connsiteX84" fmla="*/ 1273124 w 1554975"/>
                    <a:gd name="connsiteY84" fmla="*/ 143891 h 1010640"/>
                    <a:gd name="connsiteX85" fmla="*/ 1217472 w 1554975"/>
                    <a:gd name="connsiteY85" fmla="*/ 32512 h 1010640"/>
                    <a:gd name="connsiteX86" fmla="*/ 1185740 w 1554975"/>
                    <a:gd name="connsiteY86" fmla="*/ 4170 h 1010640"/>
                    <a:gd name="connsiteX87" fmla="*/ 1169339 w 1554975"/>
                    <a:gd name="connsiteY87" fmla="*/ 1612 h 1010640"/>
                    <a:gd name="connsiteX88" fmla="*/ 1150497 w 1554975"/>
                    <a:gd name="connsiteY88" fmla="*/ 4927 h 1010640"/>
                    <a:gd name="connsiteX89" fmla="*/ 1134149 w 1554975"/>
                    <a:gd name="connsiteY89" fmla="*/ 14147 h 1010640"/>
                    <a:gd name="connsiteX90" fmla="*/ 1121642 w 1554975"/>
                    <a:gd name="connsiteY90" fmla="*/ 28187 h 1010640"/>
                    <a:gd name="connsiteX91" fmla="*/ 1114323 w 1554975"/>
                    <a:gd name="connsiteY91" fmla="*/ 45961 h 1010640"/>
                    <a:gd name="connsiteX92" fmla="*/ 1111910 w 1554975"/>
                    <a:gd name="connsiteY92" fmla="*/ 56769 h 1010640"/>
                    <a:gd name="connsiteX93" fmla="*/ 1099070 w 1554975"/>
                    <a:gd name="connsiteY93" fmla="*/ 31267 h 1010640"/>
                    <a:gd name="connsiteX94" fmla="*/ 1071575 w 1554975"/>
                    <a:gd name="connsiteY94" fmla="*/ 4132 h 1010640"/>
                    <a:gd name="connsiteX95" fmla="*/ 1061503 w 1554975"/>
                    <a:gd name="connsiteY95" fmla="*/ 1048 h 1010640"/>
                    <a:gd name="connsiteX96" fmla="*/ 1050798 w 1554975"/>
                    <a:gd name="connsiteY96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25194 w 1554975"/>
                    <a:gd name="connsiteY17" fmla="*/ 68732 h 1010640"/>
                    <a:gd name="connsiteX18" fmla="*/ 351090 w 1554975"/>
                    <a:gd name="connsiteY18" fmla="*/ 118276 h 1010640"/>
                    <a:gd name="connsiteX19" fmla="*/ 330330 w 1554975"/>
                    <a:gd name="connsiteY19" fmla="*/ 136163 h 1010640"/>
                    <a:gd name="connsiteX20" fmla="*/ 331812 w 1554975"/>
                    <a:gd name="connsiteY20" fmla="*/ 363296 h 1010640"/>
                    <a:gd name="connsiteX21" fmla="*/ 328434 w 1554975"/>
                    <a:gd name="connsiteY21" fmla="*/ 356755 h 1010640"/>
                    <a:gd name="connsiteX22" fmla="*/ 289318 w 1554975"/>
                    <a:gd name="connsiteY22" fmla="*/ 332524 h 1010640"/>
                    <a:gd name="connsiteX23" fmla="*/ 48552 w 1554975"/>
                    <a:gd name="connsiteY23" fmla="*/ 353377 h 1010640"/>
                    <a:gd name="connsiteX24" fmla="*/ 15090 w 1554975"/>
                    <a:gd name="connsiteY24" fmla="*/ 377626 h 1010640"/>
                    <a:gd name="connsiteX25" fmla="*/ 0 w 1554975"/>
                    <a:gd name="connsiteY25" fmla="*/ 728040 h 1010640"/>
                    <a:gd name="connsiteX26" fmla="*/ 1917 w 1554975"/>
                    <a:gd name="connsiteY26" fmla="*/ 735393 h 1010640"/>
                    <a:gd name="connsiteX27" fmla="*/ 5600 w 1554975"/>
                    <a:gd name="connsiteY27" fmla="*/ 741832 h 1010640"/>
                    <a:gd name="connsiteX28" fmla="*/ 72466 w 1554975"/>
                    <a:gd name="connsiteY28" fmla="*/ 875792 h 1010640"/>
                    <a:gd name="connsiteX29" fmla="*/ 117017 w 1554975"/>
                    <a:gd name="connsiteY29" fmla="*/ 965085 h 1010640"/>
                    <a:gd name="connsiteX30" fmla="*/ 119151 w 1554975"/>
                    <a:gd name="connsiteY30" fmla="*/ 970178 h 1010640"/>
                    <a:gd name="connsiteX31" fmla="*/ 122326 w 1554975"/>
                    <a:gd name="connsiteY31" fmla="*/ 974813 h 1010640"/>
                    <a:gd name="connsiteX32" fmla="*/ 156324 w 1554975"/>
                    <a:gd name="connsiteY32" fmla="*/ 989723 h 1010640"/>
                    <a:gd name="connsiteX33" fmla="*/ 438619 w 1554975"/>
                    <a:gd name="connsiteY33" fmla="*/ 965250 h 1010640"/>
                    <a:gd name="connsiteX34" fmla="*/ 442988 w 1554975"/>
                    <a:gd name="connsiteY34" fmla="*/ 964120 h 1010640"/>
                    <a:gd name="connsiteX35" fmla="*/ 446976 w 1554975"/>
                    <a:gd name="connsiteY35" fmla="*/ 962329 h 1010640"/>
                    <a:gd name="connsiteX36" fmla="*/ 452843 w 1554975"/>
                    <a:gd name="connsiteY36" fmla="*/ 966626 h 1010640"/>
                    <a:gd name="connsiteX37" fmla="*/ 459336 w 1554975"/>
                    <a:gd name="connsiteY37" fmla="*/ 969776 h 1010640"/>
                    <a:gd name="connsiteX38" fmla="*/ 466282 w 1554975"/>
                    <a:gd name="connsiteY38" fmla="*/ 971714 h 1010640"/>
                    <a:gd name="connsiteX39" fmla="*/ 475818 w 1554975"/>
                    <a:gd name="connsiteY39" fmla="*/ 972337 h 1010640"/>
                    <a:gd name="connsiteX40" fmla="*/ 561251 w 1554975"/>
                    <a:gd name="connsiteY40" fmla="*/ 964946 h 1010640"/>
                    <a:gd name="connsiteX41" fmla="*/ 594710 w 1554975"/>
                    <a:gd name="connsiteY41" fmla="*/ 940701 h 1010640"/>
                    <a:gd name="connsiteX42" fmla="*/ 598754 w 1554975"/>
                    <a:gd name="connsiteY42" fmla="*/ 901865 h 1010640"/>
                    <a:gd name="connsiteX43" fmla="*/ 602716 w 1554975"/>
                    <a:gd name="connsiteY43" fmla="*/ 902347 h 1010640"/>
                    <a:gd name="connsiteX44" fmla="*/ 1037755 w 1554975"/>
                    <a:gd name="connsiteY44" fmla="*/ 865022 h 1010640"/>
                    <a:gd name="connsiteX45" fmla="*/ 1070160 w 1554975"/>
                    <a:gd name="connsiteY45" fmla="*/ 843042 h 1010640"/>
                    <a:gd name="connsiteX46" fmla="*/ 1074127 w 1554975"/>
                    <a:gd name="connsiteY46" fmla="*/ 829919 h 1010640"/>
                    <a:gd name="connsiteX47" fmla="*/ 1123810 w 1554975"/>
                    <a:gd name="connsiteY47" fmla="*/ 928992 h 1010640"/>
                    <a:gd name="connsiteX48" fmla="*/ 1149145 w 1554975"/>
                    <a:gd name="connsiteY48" fmla="*/ 965053 h 1010640"/>
                    <a:gd name="connsiteX49" fmla="*/ 1185422 w 1554975"/>
                    <a:gd name="connsiteY49" fmla="*/ 991879 h 1010640"/>
                    <a:gd name="connsiteX50" fmla="*/ 1226554 w 1554975"/>
                    <a:gd name="connsiteY50" fmla="*/ 1006793 h 1010640"/>
                    <a:gd name="connsiteX51" fmla="*/ 1263345 w 1554975"/>
                    <a:gd name="connsiteY51" fmla="*/ 1010640 h 1010640"/>
                    <a:gd name="connsiteX52" fmla="*/ 1274051 w 1554975"/>
                    <a:gd name="connsiteY52" fmla="*/ 1010399 h 1010640"/>
                    <a:gd name="connsiteX53" fmla="*/ 1326498 w 1554975"/>
                    <a:gd name="connsiteY53" fmla="*/ 999571 h 1010640"/>
                    <a:gd name="connsiteX54" fmla="*/ 1370569 w 1554975"/>
                    <a:gd name="connsiteY54" fmla="*/ 977403 h 1010640"/>
                    <a:gd name="connsiteX55" fmla="*/ 1407765 w 1554975"/>
                    <a:gd name="connsiteY55" fmla="*/ 945834 h 1010640"/>
                    <a:gd name="connsiteX56" fmla="*/ 1434947 w 1554975"/>
                    <a:gd name="connsiteY56" fmla="*/ 905586 h 1010640"/>
                    <a:gd name="connsiteX57" fmla="*/ 1448695 w 1554975"/>
                    <a:gd name="connsiteY57" fmla="*/ 859035 h 1010640"/>
                    <a:gd name="connsiteX58" fmla="*/ 1450047 w 1554975"/>
                    <a:gd name="connsiteY58" fmla="*/ 843064 h 1010640"/>
                    <a:gd name="connsiteX59" fmla="*/ 1449789 w 1554975"/>
                    <a:gd name="connsiteY59" fmla="*/ 827413 h 1010640"/>
                    <a:gd name="connsiteX60" fmla="*/ 1447860 w 1554975"/>
                    <a:gd name="connsiteY60" fmla="*/ 812031 h 1010640"/>
                    <a:gd name="connsiteX61" fmla="*/ 1444240 w 1554975"/>
                    <a:gd name="connsiteY61" fmla="*/ 796811 h 1010640"/>
                    <a:gd name="connsiteX62" fmla="*/ 1437386 w 1554975"/>
                    <a:gd name="connsiteY62" fmla="*/ 778306 h 1010640"/>
                    <a:gd name="connsiteX63" fmla="*/ 1425524 w 1554975"/>
                    <a:gd name="connsiteY63" fmla="*/ 754735 h 1010640"/>
                    <a:gd name="connsiteX64" fmla="*/ 1429448 w 1554975"/>
                    <a:gd name="connsiteY64" fmla="*/ 754392 h 1010640"/>
                    <a:gd name="connsiteX65" fmla="*/ 1462897 w 1554975"/>
                    <a:gd name="connsiteY65" fmla="*/ 730148 h 1010640"/>
                    <a:gd name="connsiteX66" fmla="*/ 1468767 w 1554975"/>
                    <a:gd name="connsiteY66" fmla="*/ 639356 h 1010640"/>
                    <a:gd name="connsiteX67" fmla="*/ 1515364 w 1554975"/>
                    <a:gd name="connsiteY67" fmla="*/ 635330 h 1010640"/>
                    <a:gd name="connsiteX68" fmla="*/ 1548818 w 1554975"/>
                    <a:gd name="connsiteY68" fmla="*/ 611091 h 1010640"/>
                    <a:gd name="connsiteX69" fmla="*/ 1554975 w 1554975"/>
                    <a:gd name="connsiteY69" fmla="*/ 513219 h 1010640"/>
                    <a:gd name="connsiteX70" fmla="*/ 1553044 w 1554975"/>
                    <a:gd name="connsiteY70" fmla="*/ 505853 h 1010640"/>
                    <a:gd name="connsiteX71" fmla="*/ 1549361 w 1554975"/>
                    <a:gd name="connsiteY71" fmla="*/ 499414 h 1010640"/>
                    <a:gd name="connsiteX72" fmla="*/ 1547088 w 1554975"/>
                    <a:gd name="connsiteY72" fmla="*/ 494804 h 1010640"/>
                    <a:gd name="connsiteX73" fmla="*/ 1491373 w 1554975"/>
                    <a:gd name="connsiteY73" fmla="*/ 383184 h 1010640"/>
                    <a:gd name="connsiteX74" fmla="*/ 1437906 w 1554975"/>
                    <a:gd name="connsiteY74" fmla="*/ 276021 h 1010640"/>
                    <a:gd name="connsiteX75" fmla="*/ 1435773 w 1554975"/>
                    <a:gd name="connsiteY75" fmla="*/ 270929 h 1010640"/>
                    <a:gd name="connsiteX76" fmla="*/ 1432610 w 1554975"/>
                    <a:gd name="connsiteY76" fmla="*/ 266293 h 1010640"/>
                    <a:gd name="connsiteX77" fmla="*/ 1403845 w 1554975"/>
                    <a:gd name="connsiteY77" fmla="*/ 251498 h 1010640"/>
                    <a:gd name="connsiteX78" fmla="*/ 1360144 w 1554975"/>
                    <a:gd name="connsiteY78" fmla="*/ 164363 h 1010640"/>
                    <a:gd name="connsiteX79" fmla="*/ 1354188 w 1554975"/>
                    <a:gd name="connsiteY79" fmla="*/ 154448 h 1010640"/>
                    <a:gd name="connsiteX80" fmla="*/ 1345711 w 1554975"/>
                    <a:gd name="connsiteY80" fmla="*/ 146681 h 1010640"/>
                    <a:gd name="connsiteX81" fmla="*/ 1335252 w 1554975"/>
                    <a:gd name="connsiteY81" fmla="*/ 141596 h 1010640"/>
                    <a:gd name="connsiteX82" fmla="*/ 1322260 w 1554975"/>
                    <a:gd name="connsiteY82" fmla="*/ 139725 h 1010640"/>
                    <a:gd name="connsiteX83" fmla="*/ 1273124 w 1554975"/>
                    <a:gd name="connsiteY83" fmla="*/ 143891 h 1010640"/>
                    <a:gd name="connsiteX84" fmla="*/ 1217472 w 1554975"/>
                    <a:gd name="connsiteY84" fmla="*/ 32512 h 1010640"/>
                    <a:gd name="connsiteX85" fmla="*/ 1185740 w 1554975"/>
                    <a:gd name="connsiteY85" fmla="*/ 4170 h 1010640"/>
                    <a:gd name="connsiteX86" fmla="*/ 1169339 w 1554975"/>
                    <a:gd name="connsiteY86" fmla="*/ 1612 h 1010640"/>
                    <a:gd name="connsiteX87" fmla="*/ 1150497 w 1554975"/>
                    <a:gd name="connsiteY87" fmla="*/ 4927 h 1010640"/>
                    <a:gd name="connsiteX88" fmla="*/ 1134149 w 1554975"/>
                    <a:gd name="connsiteY88" fmla="*/ 14147 h 1010640"/>
                    <a:gd name="connsiteX89" fmla="*/ 1121642 w 1554975"/>
                    <a:gd name="connsiteY89" fmla="*/ 28187 h 1010640"/>
                    <a:gd name="connsiteX90" fmla="*/ 1114323 w 1554975"/>
                    <a:gd name="connsiteY90" fmla="*/ 45961 h 1010640"/>
                    <a:gd name="connsiteX91" fmla="*/ 1111910 w 1554975"/>
                    <a:gd name="connsiteY91" fmla="*/ 56769 h 1010640"/>
                    <a:gd name="connsiteX92" fmla="*/ 1099070 w 1554975"/>
                    <a:gd name="connsiteY92" fmla="*/ 31267 h 1010640"/>
                    <a:gd name="connsiteX93" fmla="*/ 1071575 w 1554975"/>
                    <a:gd name="connsiteY93" fmla="*/ 4132 h 1010640"/>
                    <a:gd name="connsiteX94" fmla="*/ 1061503 w 1554975"/>
                    <a:gd name="connsiteY94" fmla="*/ 1048 h 1010640"/>
                    <a:gd name="connsiteX95" fmla="*/ 1050798 w 1554975"/>
                    <a:gd name="connsiteY95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8553 w 1554975"/>
                    <a:gd name="connsiteY16" fmla="*/ 79387 h 1010640"/>
                    <a:gd name="connsiteX17" fmla="*/ 845832 w 1554975"/>
                    <a:gd name="connsiteY17" fmla="*/ 83019 h 1010640"/>
                    <a:gd name="connsiteX18" fmla="*/ 351090 w 1554975"/>
                    <a:gd name="connsiteY18" fmla="*/ 118276 h 1010640"/>
                    <a:gd name="connsiteX19" fmla="*/ 330330 w 1554975"/>
                    <a:gd name="connsiteY19" fmla="*/ 136163 h 1010640"/>
                    <a:gd name="connsiteX20" fmla="*/ 331812 w 1554975"/>
                    <a:gd name="connsiteY20" fmla="*/ 363296 h 1010640"/>
                    <a:gd name="connsiteX21" fmla="*/ 328434 w 1554975"/>
                    <a:gd name="connsiteY21" fmla="*/ 356755 h 1010640"/>
                    <a:gd name="connsiteX22" fmla="*/ 289318 w 1554975"/>
                    <a:gd name="connsiteY22" fmla="*/ 332524 h 1010640"/>
                    <a:gd name="connsiteX23" fmla="*/ 48552 w 1554975"/>
                    <a:gd name="connsiteY23" fmla="*/ 353377 h 1010640"/>
                    <a:gd name="connsiteX24" fmla="*/ 15090 w 1554975"/>
                    <a:gd name="connsiteY24" fmla="*/ 377626 h 1010640"/>
                    <a:gd name="connsiteX25" fmla="*/ 0 w 1554975"/>
                    <a:gd name="connsiteY25" fmla="*/ 728040 h 1010640"/>
                    <a:gd name="connsiteX26" fmla="*/ 1917 w 1554975"/>
                    <a:gd name="connsiteY26" fmla="*/ 735393 h 1010640"/>
                    <a:gd name="connsiteX27" fmla="*/ 5600 w 1554975"/>
                    <a:gd name="connsiteY27" fmla="*/ 741832 h 1010640"/>
                    <a:gd name="connsiteX28" fmla="*/ 72466 w 1554975"/>
                    <a:gd name="connsiteY28" fmla="*/ 875792 h 1010640"/>
                    <a:gd name="connsiteX29" fmla="*/ 117017 w 1554975"/>
                    <a:gd name="connsiteY29" fmla="*/ 965085 h 1010640"/>
                    <a:gd name="connsiteX30" fmla="*/ 119151 w 1554975"/>
                    <a:gd name="connsiteY30" fmla="*/ 970178 h 1010640"/>
                    <a:gd name="connsiteX31" fmla="*/ 122326 w 1554975"/>
                    <a:gd name="connsiteY31" fmla="*/ 974813 h 1010640"/>
                    <a:gd name="connsiteX32" fmla="*/ 156324 w 1554975"/>
                    <a:gd name="connsiteY32" fmla="*/ 989723 h 1010640"/>
                    <a:gd name="connsiteX33" fmla="*/ 438619 w 1554975"/>
                    <a:gd name="connsiteY33" fmla="*/ 965250 h 1010640"/>
                    <a:gd name="connsiteX34" fmla="*/ 442988 w 1554975"/>
                    <a:gd name="connsiteY34" fmla="*/ 964120 h 1010640"/>
                    <a:gd name="connsiteX35" fmla="*/ 446976 w 1554975"/>
                    <a:gd name="connsiteY35" fmla="*/ 962329 h 1010640"/>
                    <a:gd name="connsiteX36" fmla="*/ 452843 w 1554975"/>
                    <a:gd name="connsiteY36" fmla="*/ 966626 h 1010640"/>
                    <a:gd name="connsiteX37" fmla="*/ 459336 w 1554975"/>
                    <a:gd name="connsiteY37" fmla="*/ 969776 h 1010640"/>
                    <a:gd name="connsiteX38" fmla="*/ 466282 w 1554975"/>
                    <a:gd name="connsiteY38" fmla="*/ 971714 h 1010640"/>
                    <a:gd name="connsiteX39" fmla="*/ 475818 w 1554975"/>
                    <a:gd name="connsiteY39" fmla="*/ 972337 h 1010640"/>
                    <a:gd name="connsiteX40" fmla="*/ 561251 w 1554975"/>
                    <a:gd name="connsiteY40" fmla="*/ 964946 h 1010640"/>
                    <a:gd name="connsiteX41" fmla="*/ 594710 w 1554975"/>
                    <a:gd name="connsiteY41" fmla="*/ 940701 h 1010640"/>
                    <a:gd name="connsiteX42" fmla="*/ 598754 w 1554975"/>
                    <a:gd name="connsiteY42" fmla="*/ 901865 h 1010640"/>
                    <a:gd name="connsiteX43" fmla="*/ 602716 w 1554975"/>
                    <a:gd name="connsiteY43" fmla="*/ 902347 h 1010640"/>
                    <a:gd name="connsiteX44" fmla="*/ 1037755 w 1554975"/>
                    <a:gd name="connsiteY44" fmla="*/ 865022 h 1010640"/>
                    <a:gd name="connsiteX45" fmla="*/ 1070160 w 1554975"/>
                    <a:gd name="connsiteY45" fmla="*/ 843042 h 1010640"/>
                    <a:gd name="connsiteX46" fmla="*/ 1074127 w 1554975"/>
                    <a:gd name="connsiteY46" fmla="*/ 829919 h 1010640"/>
                    <a:gd name="connsiteX47" fmla="*/ 1123810 w 1554975"/>
                    <a:gd name="connsiteY47" fmla="*/ 928992 h 1010640"/>
                    <a:gd name="connsiteX48" fmla="*/ 1149145 w 1554975"/>
                    <a:gd name="connsiteY48" fmla="*/ 965053 h 1010640"/>
                    <a:gd name="connsiteX49" fmla="*/ 1185422 w 1554975"/>
                    <a:gd name="connsiteY49" fmla="*/ 991879 h 1010640"/>
                    <a:gd name="connsiteX50" fmla="*/ 1226554 w 1554975"/>
                    <a:gd name="connsiteY50" fmla="*/ 1006793 h 1010640"/>
                    <a:gd name="connsiteX51" fmla="*/ 1263345 w 1554975"/>
                    <a:gd name="connsiteY51" fmla="*/ 1010640 h 1010640"/>
                    <a:gd name="connsiteX52" fmla="*/ 1274051 w 1554975"/>
                    <a:gd name="connsiteY52" fmla="*/ 1010399 h 1010640"/>
                    <a:gd name="connsiteX53" fmla="*/ 1326498 w 1554975"/>
                    <a:gd name="connsiteY53" fmla="*/ 999571 h 1010640"/>
                    <a:gd name="connsiteX54" fmla="*/ 1370569 w 1554975"/>
                    <a:gd name="connsiteY54" fmla="*/ 977403 h 1010640"/>
                    <a:gd name="connsiteX55" fmla="*/ 1407765 w 1554975"/>
                    <a:gd name="connsiteY55" fmla="*/ 945834 h 1010640"/>
                    <a:gd name="connsiteX56" fmla="*/ 1434947 w 1554975"/>
                    <a:gd name="connsiteY56" fmla="*/ 905586 h 1010640"/>
                    <a:gd name="connsiteX57" fmla="*/ 1448695 w 1554975"/>
                    <a:gd name="connsiteY57" fmla="*/ 859035 h 1010640"/>
                    <a:gd name="connsiteX58" fmla="*/ 1450047 w 1554975"/>
                    <a:gd name="connsiteY58" fmla="*/ 843064 h 1010640"/>
                    <a:gd name="connsiteX59" fmla="*/ 1449789 w 1554975"/>
                    <a:gd name="connsiteY59" fmla="*/ 827413 h 1010640"/>
                    <a:gd name="connsiteX60" fmla="*/ 1447860 w 1554975"/>
                    <a:gd name="connsiteY60" fmla="*/ 812031 h 1010640"/>
                    <a:gd name="connsiteX61" fmla="*/ 1444240 w 1554975"/>
                    <a:gd name="connsiteY61" fmla="*/ 796811 h 1010640"/>
                    <a:gd name="connsiteX62" fmla="*/ 1437386 w 1554975"/>
                    <a:gd name="connsiteY62" fmla="*/ 778306 h 1010640"/>
                    <a:gd name="connsiteX63" fmla="*/ 1425524 w 1554975"/>
                    <a:gd name="connsiteY63" fmla="*/ 754735 h 1010640"/>
                    <a:gd name="connsiteX64" fmla="*/ 1429448 w 1554975"/>
                    <a:gd name="connsiteY64" fmla="*/ 754392 h 1010640"/>
                    <a:gd name="connsiteX65" fmla="*/ 1462897 w 1554975"/>
                    <a:gd name="connsiteY65" fmla="*/ 730148 h 1010640"/>
                    <a:gd name="connsiteX66" fmla="*/ 1468767 w 1554975"/>
                    <a:gd name="connsiteY66" fmla="*/ 639356 h 1010640"/>
                    <a:gd name="connsiteX67" fmla="*/ 1515364 w 1554975"/>
                    <a:gd name="connsiteY67" fmla="*/ 635330 h 1010640"/>
                    <a:gd name="connsiteX68" fmla="*/ 1548818 w 1554975"/>
                    <a:gd name="connsiteY68" fmla="*/ 611091 h 1010640"/>
                    <a:gd name="connsiteX69" fmla="*/ 1554975 w 1554975"/>
                    <a:gd name="connsiteY69" fmla="*/ 513219 h 1010640"/>
                    <a:gd name="connsiteX70" fmla="*/ 1553044 w 1554975"/>
                    <a:gd name="connsiteY70" fmla="*/ 505853 h 1010640"/>
                    <a:gd name="connsiteX71" fmla="*/ 1549361 w 1554975"/>
                    <a:gd name="connsiteY71" fmla="*/ 499414 h 1010640"/>
                    <a:gd name="connsiteX72" fmla="*/ 1547088 w 1554975"/>
                    <a:gd name="connsiteY72" fmla="*/ 494804 h 1010640"/>
                    <a:gd name="connsiteX73" fmla="*/ 1491373 w 1554975"/>
                    <a:gd name="connsiteY73" fmla="*/ 383184 h 1010640"/>
                    <a:gd name="connsiteX74" fmla="*/ 1437906 w 1554975"/>
                    <a:gd name="connsiteY74" fmla="*/ 276021 h 1010640"/>
                    <a:gd name="connsiteX75" fmla="*/ 1435773 w 1554975"/>
                    <a:gd name="connsiteY75" fmla="*/ 270929 h 1010640"/>
                    <a:gd name="connsiteX76" fmla="*/ 1432610 w 1554975"/>
                    <a:gd name="connsiteY76" fmla="*/ 266293 h 1010640"/>
                    <a:gd name="connsiteX77" fmla="*/ 1403845 w 1554975"/>
                    <a:gd name="connsiteY77" fmla="*/ 251498 h 1010640"/>
                    <a:gd name="connsiteX78" fmla="*/ 1360144 w 1554975"/>
                    <a:gd name="connsiteY78" fmla="*/ 164363 h 1010640"/>
                    <a:gd name="connsiteX79" fmla="*/ 1354188 w 1554975"/>
                    <a:gd name="connsiteY79" fmla="*/ 154448 h 1010640"/>
                    <a:gd name="connsiteX80" fmla="*/ 1345711 w 1554975"/>
                    <a:gd name="connsiteY80" fmla="*/ 146681 h 1010640"/>
                    <a:gd name="connsiteX81" fmla="*/ 1335252 w 1554975"/>
                    <a:gd name="connsiteY81" fmla="*/ 141596 h 1010640"/>
                    <a:gd name="connsiteX82" fmla="*/ 1322260 w 1554975"/>
                    <a:gd name="connsiteY82" fmla="*/ 139725 h 1010640"/>
                    <a:gd name="connsiteX83" fmla="*/ 1273124 w 1554975"/>
                    <a:gd name="connsiteY83" fmla="*/ 143891 h 1010640"/>
                    <a:gd name="connsiteX84" fmla="*/ 1217472 w 1554975"/>
                    <a:gd name="connsiteY84" fmla="*/ 32512 h 1010640"/>
                    <a:gd name="connsiteX85" fmla="*/ 1185740 w 1554975"/>
                    <a:gd name="connsiteY85" fmla="*/ 4170 h 1010640"/>
                    <a:gd name="connsiteX86" fmla="*/ 1169339 w 1554975"/>
                    <a:gd name="connsiteY86" fmla="*/ 1612 h 1010640"/>
                    <a:gd name="connsiteX87" fmla="*/ 1150497 w 1554975"/>
                    <a:gd name="connsiteY87" fmla="*/ 4927 h 1010640"/>
                    <a:gd name="connsiteX88" fmla="*/ 1134149 w 1554975"/>
                    <a:gd name="connsiteY88" fmla="*/ 14147 h 1010640"/>
                    <a:gd name="connsiteX89" fmla="*/ 1121642 w 1554975"/>
                    <a:gd name="connsiteY89" fmla="*/ 28187 h 1010640"/>
                    <a:gd name="connsiteX90" fmla="*/ 1114323 w 1554975"/>
                    <a:gd name="connsiteY90" fmla="*/ 45961 h 1010640"/>
                    <a:gd name="connsiteX91" fmla="*/ 1111910 w 1554975"/>
                    <a:gd name="connsiteY91" fmla="*/ 56769 h 1010640"/>
                    <a:gd name="connsiteX92" fmla="*/ 1099070 w 1554975"/>
                    <a:gd name="connsiteY92" fmla="*/ 31267 h 1010640"/>
                    <a:gd name="connsiteX93" fmla="*/ 1071575 w 1554975"/>
                    <a:gd name="connsiteY93" fmla="*/ 4132 h 1010640"/>
                    <a:gd name="connsiteX94" fmla="*/ 1061503 w 1554975"/>
                    <a:gd name="connsiteY94" fmla="*/ 1048 h 1010640"/>
                    <a:gd name="connsiteX95" fmla="*/ 1050798 w 1554975"/>
                    <a:gd name="connsiteY95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5378 w 1554975"/>
                    <a:gd name="connsiteY16" fmla="*/ 98437 h 1010640"/>
                    <a:gd name="connsiteX17" fmla="*/ 845832 w 1554975"/>
                    <a:gd name="connsiteY17" fmla="*/ 83019 h 1010640"/>
                    <a:gd name="connsiteX18" fmla="*/ 351090 w 1554975"/>
                    <a:gd name="connsiteY18" fmla="*/ 118276 h 1010640"/>
                    <a:gd name="connsiteX19" fmla="*/ 330330 w 1554975"/>
                    <a:gd name="connsiteY19" fmla="*/ 136163 h 1010640"/>
                    <a:gd name="connsiteX20" fmla="*/ 331812 w 1554975"/>
                    <a:gd name="connsiteY20" fmla="*/ 363296 h 1010640"/>
                    <a:gd name="connsiteX21" fmla="*/ 328434 w 1554975"/>
                    <a:gd name="connsiteY21" fmla="*/ 356755 h 1010640"/>
                    <a:gd name="connsiteX22" fmla="*/ 289318 w 1554975"/>
                    <a:gd name="connsiteY22" fmla="*/ 332524 h 1010640"/>
                    <a:gd name="connsiteX23" fmla="*/ 48552 w 1554975"/>
                    <a:gd name="connsiteY23" fmla="*/ 353377 h 1010640"/>
                    <a:gd name="connsiteX24" fmla="*/ 15090 w 1554975"/>
                    <a:gd name="connsiteY24" fmla="*/ 377626 h 1010640"/>
                    <a:gd name="connsiteX25" fmla="*/ 0 w 1554975"/>
                    <a:gd name="connsiteY25" fmla="*/ 728040 h 1010640"/>
                    <a:gd name="connsiteX26" fmla="*/ 1917 w 1554975"/>
                    <a:gd name="connsiteY26" fmla="*/ 735393 h 1010640"/>
                    <a:gd name="connsiteX27" fmla="*/ 5600 w 1554975"/>
                    <a:gd name="connsiteY27" fmla="*/ 741832 h 1010640"/>
                    <a:gd name="connsiteX28" fmla="*/ 72466 w 1554975"/>
                    <a:gd name="connsiteY28" fmla="*/ 875792 h 1010640"/>
                    <a:gd name="connsiteX29" fmla="*/ 117017 w 1554975"/>
                    <a:gd name="connsiteY29" fmla="*/ 965085 h 1010640"/>
                    <a:gd name="connsiteX30" fmla="*/ 119151 w 1554975"/>
                    <a:gd name="connsiteY30" fmla="*/ 970178 h 1010640"/>
                    <a:gd name="connsiteX31" fmla="*/ 122326 w 1554975"/>
                    <a:gd name="connsiteY31" fmla="*/ 974813 h 1010640"/>
                    <a:gd name="connsiteX32" fmla="*/ 156324 w 1554975"/>
                    <a:gd name="connsiteY32" fmla="*/ 989723 h 1010640"/>
                    <a:gd name="connsiteX33" fmla="*/ 438619 w 1554975"/>
                    <a:gd name="connsiteY33" fmla="*/ 965250 h 1010640"/>
                    <a:gd name="connsiteX34" fmla="*/ 442988 w 1554975"/>
                    <a:gd name="connsiteY34" fmla="*/ 964120 h 1010640"/>
                    <a:gd name="connsiteX35" fmla="*/ 446976 w 1554975"/>
                    <a:gd name="connsiteY35" fmla="*/ 962329 h 1010640"/>
                    <a:gd name="connsiteX36" fmla="*/ 452843 w 1554975"/>
                    <a:gd name="connsiteY36" fmla="*/ 966626 h 1010640"/>
                    <a:gd name="connsiteX37" fmla="*/ 459336 w 1554975"/>
                    <a:gd name="connsiteY37" fmla="*/ 969776 h 1010640"/>
                    <a:gd name="connsiteX38" fmla="*/ 466282 w 1554975"/>
                    <a:gd name="connsiteY38" fmla="*/ 971714 h 1010640"/>
                    <a:gd name="connsiteX39" fmla="*/ 475818 w 1554975"/>
                    <a:gd name="connsiteY39" fmla="*/ 972337 h 1010640"/>
                    <a:gd name="connsiteX40" fmla="*/ 561251 w 1554975"/>
                    <a:gd name="connsiteY40" fmla="*/ 964946 h 1010640"/>
                    <a:gd name="connsiteX41" fmla="*/ 594710 w 1554975"/>
                    <a:gd name="connsiteY41" fmla="*/ 940701 h 1010640"/>
                    <a:gd name="connsiteX42" fmla="*/ 598754 w 1554975"/>
                    <a:gd name="connsiteY42" fmla="*/ 901865 h 1010640"/>
                    <a:gd name="connsiteX43" fmla="*/ 602716 w 1554975"/>
                    <a:gd name="connsiteY43" fmla="*/ 902347 h 1010640"/>
                    <a:gd name="connsiteX44" fmla="*/ 1037755 w 1554975"/>
                    <a:gd name="connsiteY44" fmla="*/ 865022 h 1010640"/>
                    <a:gd name="connsiteX45" fmla="*/ 1070160 w 1554975"/>
                    <a:gd name="connsiteY45" fmla="*/ 843042 h 1010640"/>
                    <a:gd name="connsiteX46" fmla="*/ 1074127 w 1554975"/>
                    <a:gd name="connsiteY46" fmla="*/ 829919 h 1010640"/>
                    <a:gd name="connsiteX47" fmla="*/ 1123810 w 1554975"/>
                    <a:gd name="connsiteY47" fmla="*/ 928992 h 1010640"/>
                    <a:gd name="connsiteX48" fmla="*/ 1149145 w 1554975"/>
                    <a:gd name="connsiteY48" fmla="*/ 965053 h 1010640"/>
                    <a:gd name="connsiteX49" fmla="*/ 1185422 w 1554975"/>
                    <a:gd name="connsiteY49" fmla="*/ 991879 h 1010640"/>
                    <a:gd name="connsiteX50" fmla="*/ 1226554 w 1554975"/>
                    <a:gd name="connsiteY50" fmla="*/ 1006793 h 1010640"/>
                    <a:gd name="connsiteX51" fmla="*/ 1263345 w 1554975"/>
                    <a:gd name="connsiteY51" fmla="*/ 1010640 h 1010640"/>
                    <a:gd name="connsiteX52" fmla="*/ 1274051 w 1554975"/>
                    <a:gd name="connsiteY52" fmla="*/ 1010399 h 1010640"/>
                    <a:gd name="connsiteX53" fmla="*/ 1326498 w 1554975"/>
                    <a:gd name="connsiteY53" fmla="*/ 999571 h 1010640"/>
                    <a:gd name="connsiteX54" fmla="*/ 1370569 w 1554975"/>
                    <a:gd name="connsiteY54" fmla="*/ 977403 h 1010640"/>
                    <a:gd name="connsiteX55" fmla="*/ 1407765 w 1554975"/>
                    <a:gd name="connsiteY55" fmla="*/ 945834 h 1010640"/>
                    <a:gd name="connsiteX56" fmla="*/ 1434947 w 1554975"/>
                    <a:gd name="connsiteY56" fmla="*/ 905586 h 1010640"/>
                    <a:gd name="connsiteX57" fmla="*/ 1448695 w 1554975"/>
                    <a:gd name="connsiteY57" fmla="*/ 859035 h 1010640"/>
                    <a:gd name="connsiteX58" fmla="*/ 1450047 w 1554975"/>
                    <a:gd name="connsiteY58" fmla="*/ 843064 h 1010640"/>
                    <a:gd name="connsiteX59" fmla="*/ 1449789 w 1554975"/>
                    <a:gd name="connsiteY59" fmla="*/ 827413 h 1010640"/>
                    <a:gd name="connsiteX60" fmla="*/ 1447860 w 1554975"/>
                    <a:gd name="connsiteY60" fmla="*/ 812031 h 1010640"/>
                    <a:gd name="connsiteX61" fmla="*/ 1444240 w 1554975"/>
                    <a:gd name="connsiteY61" fmla="*/ 796811 h 1010640"/>
                    <a:gd name="connsiteX62" fmla="*/ 1437386 w 1554975"/>
                    <a:gd name="connsiteY62" fmla="*/ 778306 h 1010640"/>
                    <a:gd name="connsiteX63" fmla="*/ 1425524 w 1554975"/>
                    <a:gd name="connsiteY63" fmla="*/ 754735 h 1010640"/>
                    <a:gd name="connsiteX64" fmla="*/ 1429448 w 1554975"/>
                    <a:gd name="connsiteY64" fmla="*/ 754392 h 1010640"/>
                    <a:gd name="connsiteX65" fmla="*/ 1462897 w 1554975"/>
                    <a:gd name="connsiteY65" fmla="*/ 730148 h 1010640"/>
                    <a:gd name="connsiteX66" fmla="*/ 1468767 w 1554975"/>
                    <a:gd name="connsiteY66" fmla="*/ 639356 h 1010640"/>
                    <a:gd name="connsiteX67" fmla="*/ 1515364 w 1554975"/>
                    <a:gd name="connsiteY67" fmla="*/ 635330 h 1010640"/>
                    <a:gd name="connsiteX68" fmla="*/ 1548818 w 1554975"/>
                    <a:gd name="connsiteY68" fmla="*/ 611091 h 1010640"/>
                    <a:gd name="connsiteX69" fmla="*/ 1554975 w 1554975"/>
                    <a:gd name="connsiteY69" fmla="*/ 513219 h 1010640"/>
                    <a:gd name="connsiteX70" fmla="*/ 1553044 w 1554975"/>
                    <a:gd name="connsiteY70" fmla="*/ 505853 h 1010640"/>
                    <a:gd name="connsiteX71" fmla="*/ 1549361 w 1554975"/>
                    <a:gd name="connsiteY71" fmla="*/ 499414 h 1010640"/>
                    <a:gd name="connsiteX72" fmla="*/ 1547088 w 1554975"/>
                    <a:gd name="connsiteY72" fmla="*/ 494804 h 1010640"/>
                    <a:gd name="connsiteX73" fmla="*/ 1491373 w 1554975"/>
                    <a:gd name="connsiteY73" fmla="*/ 383184 h 1010640"/>
                    <a:gd name="connsiteX74" fmla="*/ 1437906 w 1554975"/>
                    <a:gd name="connsiteY74" fmla="*/ 276021 h 1010640"/>
                    <a:gd name="connsiteX75" fmla="*/ 1435773 w 1554975"/>
                    <a:gd name="connsiteY75" fmla="*/ 270929 h 1010640"/>
                    <a:gd name="connsiteX76" fmla="*/ 1432610 w 1554975"/>
                    <a:gd name="connsiteY76" fmla="*/ 266293 h 1010640"/>
                    <a:gd name="connsiteX77" fmla="*/ 1403845 w 1554975"/>
                    <a:gd name="connsiteY77" fmla="*/ 251498 h 1010640"/>
                    <a:gd name="connsiteX78" fmla="*/ 1360144 w 1554975"/>
                    <a:gd name="connsiteY78" fmla="*/ 164363 h 1010640"/>
                    <a:gd name="connsiteX79" fmla="*/ 1354188 w 1554975"/>
                    <a:gd name="connsiteY79" fmla="*/ 154448 h 1010640"/>
                    <a:gd name="connsiteX80" fmla="*/ 1345711 w 1554975"/>
                    <a:gd name="connsiteY80" fmla="*/ 146681 h 1010640"/>
                    <a:gd name="connsiteX81" fmla="*/ 1335252 w 1554975"/>
                    <a:gd name="connsiteY81" fmla="*/ 141596 h 1010640"/>
                    <a:gd name="connsiteX82" fmla="*/ 1322260 w 1554975"/>
                    <a:gd name="connsiteY82" fmla="*/ 139725 h 1010640"/>
                    <a:gd name="connsiteX83" fmla="*/ 1273124 w 1554975"/>
                    <a:gd name="connsiteY83" fmla="*/ 143891 h 1010640"/>
                    <a:gd name="connsiteX84" fmla="*/ 1217472 w 1554975"/>
                    <a:gd name="connsiteY84" fmla="*/ 32512 h 1010640"/>
                    <a:gd name="connsiteX85" fmla="*/ 1185740 w 1554975"/>
                    <a:gd name="connsiteY85" fmla="*/ 4170 h 1010640"/>
                    <a:gd name="connsiteX86" fmla="*/ 1169339 w 1554975"/>
                    <a:gd name="connsiteY86" fmla="*/ 1612 h 1010640"/>
                    <a:gd name="connsiteX87" fmla="*/ 1150497 w 1554975"/>
                    <a:gd name="connsiteY87" fmla="*/ 4927 h 1010640"/>
                    <a:gd name="connsiteX88" fmla="*/ 1134149 w 1554975"/>
                    <a:gd name="connsiteY88" fmla="*/ 14147 h 1010640"/>
                    <a:gd name="connsiteX89" fmla="*/ 1121642 w 1554975"/>
                    <a:gd name="connsiteY89" fmla="*/ 28187 h 1010640"/>
                    <a:gd name="connsiteX90" fmla="*/ 1114323 w 1554975"/>
                    <a:gd name="connsiteY90" fmla="*/ 45961 h 1010640"/>
                    <a:gd name="connsiteX91" fmla="*/ 1111910 w 1554975"/>
                    <a:gd name="connsiteY91" fmla="*/ 56769 h 1010640"/>
                    <a:gd name="connsiteX92" fmla="*/ 1099070 w 1554975"/>
                    <a:gd name="connsiteY92" fmla="*/ 31267 h 1010640"/>
                    <a:gd name="connsiteX93" fmla="*/ 1071575 w 1554975"/>
                    <a:gd name="connsiteY93" fmla="*/ 4132 h 1010640"/>
                    <a:gd name="connsiteX94" fmla="*/ 1061503 w 1554975"/>
                    <a:gd name="connsiteY94" fmla="*/ 1048 h 1010640"/>
                    <a:gd name="connsiteX95" fmla="*/ 1050798 w 1554975"/>
                    <a:gd name="connsiteY95" fmla="*/ 0 h 1010640"/>
                    <a:gd name="connsiteX0" fmla="*/ 1050798 w 1554975"/>
                    <a:gd name="connsiteY0" fmla="*/ 0 h 1010640"/>
                    <a:gd name="connsiteX1" fmla="*/ 1009988 w 1554975"/>
                    <a:gd name="connsiteY1" fmla="*/ 17518 h 1010640"/>
                    <a:gd name="connsiteX2" fmla="*/ 994473 w 1554975"/>
                    <a:gd name="connsiteY2" fmla="*/ 54292 h 1010640"/>
                    <a:gd name="connsiteX3" fmla="*/ 993609 w 1554975"/>
                    <a:gd name="connsiteY3" fmla="*/ 78828 h 1010640"/>
                    <a:gd name="connsiteX4" fmla="*/ 980770 w 1554975"/>
                    <a:gd name="connsiteY4" fmla="*/ 53187 h 1010640"/>
                    <a:gd name="connsiteX5" fmla="*/ 972766 w 1554975"/>
                    <a:gd name="connsiteY5" fmla="*/ 40495 h 1010640"/>
                    <a:gd name="connsiteX6" fmla="*/ 961599 w 1554975"/>
                    <a:gd name="connsiteY6" fmla="*/ 30687 h 1010640"/>
                    <a:gd name="connsiteX7" fmla="*/ 947966 w 1554975"/>
                    <a:gd name="connsiteY7" fmla="*/ 24364 h 1010640"/>
                    <a:gd name="connsiteX8" fmla="*/ 932561 w 1554975"/>
                    <a:gd name="connsiteY8" fmla="*/ 22123 h 1010640"/>
                    <a:gd name="connsiteX9" fmla="*/ 927709 w 1554975"/>
                    <a:gd name="connsiteY9" fmla="*/ 22123 h 1010640"/>
                    <a:gd name="connsiteX10" fmla="*/ 885531 w 1554975"/>
                    <a:gd name="connsiteY10" fmla="*/ 47804 h 1010640"/>
                    <a:gd name="connsiteX11" fmla="*/ 876896 w 1554975"/>
                    <a:gd name="connsiteY11" fmla="*/ 86741 h 1010640"/>
                    <a:gd name="connsiteX12" fmla="*/ 888009 w 1554975"/>
                    <a:gd name="connsiteY12" fmla="*/ 157251 h 1010640"/>
                    <a:gd name="connsiteX13" fmla="*/ 890143 w 1554975"/>
                    <a:gd name="connsiteY13" fmla="*/ 163233 h 1010640"/>
                    <a:gd name="connsiteX14" fmla="*/ 893165 w 1554975"/>
                    <a:gd name="connsiteY14" fmla="*/ 168605 h 1010640"/>
                    <a:gd name="connsiteX15" fmla="*/ 900328 w 1554975"/>
                    <a:gd name="connsiteY15" fmla="*/ 183057 h 1010640"/>
                    <a:gd name="connsiteX16" fmla="*/ 866965 w 1554975"/>
                    <a:gd name="connsiteY16" fmla="*/ 87325 h 1010640"/>
                    <a:gd name="connsiteX17" fmla="*/ 845832 w 1554975"/>
                    <a:gd name="connsiteY17" fmla="*/ 83019 h 1010640"/>
                    <a:gd name="connsiteX18" fmla="*/ 351090 w 1554975"/>
                    <a:gd name="connsiteY18" fmla="*/ 118276 h 1010640"/>
                    <a:gd name="connsiteX19" fmla="*/ 330330 w 1554975"/>
                    <a:gd name="connsiteY19" fmla="*/ 136163 h 1010640"/>
                    <a:gd name="connsiteX20" fmla="*/ 331812 w 1554975"/>
                    <a:gd name="connsiteY20" fmla="*/ 363296 h 1010640"/>
                    <a:gd name="connsiteX21" fmla="*/ 328434 w 1554975"/>
                    <a:gd name="connsiteY21" fmla="*/ 356755 h 1010640"/>
                    <a:gd name="connsiteX22" fmla="*/ 289318 w 1554975"/>
                    <a:gd name="connsiteY22" fmla="*/ 332524 h 1010640"/>
                    <a:gd name="connsiteX23" fmla="*/ 48552 w 1554975"/>
                    <a:gd name="connsiteY23" fmla="*/ 353377 h 1010640"/>
                    <a:gd name="connsiteX24" fmla="*/ 15090 w 1554975"/>
                    <a:gd name="connsiteY24" fmla="*/ 377626 h 1010640"/>
                    <a:gd name="connsiteX25" fmla="*/ 0 w 1554975"/>
                    <a:gd name="connsiteY25" fmla="*/ 728040 h 1010640"/>
                    <a:gd name="connsiteX26" fmla="*/ 1917 w 1554975"/>
                    <a:gd name="connsiteY26" fmla="*/ 735393 h 1010640"/>
                    <a:gd name="connsiteX27" fmla="*/ 5600 w 1554975"/>
                    <a:gd name="connsiteY27" fmla="*/ 741832 h 1010640"/>
                    <a:gd name="connsiteX28" fmla="*/ 72466 w 1554975"/>
                    <a:gd name="connsiteY28" fmla="*/ 875792 h 1010640"/>
                    <a:gd name="connsiteX29" fmla="*/ 117017 w 1554975"/>
                    <a:gd name="connsiteY29" fmla="*/ 965085 h 1010640"/>
                    <a:gd name="connsiteX30" fmla="*/ 119151 w 1554975"/>
                    <a:gd name="connsiteY30" fmla="*/ 970178 h 1010640"/>
                    <a:gd name="connsiteX31" fmla="*/ 122326 w 1554975"/>
                    <a:gd name="connsiteY31" fmla="*/ 974813 h 1010640"/>
                    <a:gd name="connsiteX32" fmla="*/ 156324 w 1554975"/>
                    <a:gd name="connsiteY32" fmla="*/ 989723 h 1010640"/>
                    <a:gd name="connsiteX33" fmla="*/ 438619 w 1554975"/>
                    <a:gd name="connsiteY33" fmla="*/ 965250 h 1010640"/>
                    <a:gd name="connsiteX34" fmla="*/ 442988 w 1554975"/>
                    <a:gd name="connsiteY34" fmla="*/ 964120 h 1010640"/>
                    <a:gd name="connsiteX35" fmla="*/ 446976 w 1554975"/>
                    <a:gd name="connsiteY35" fmla="*/ 962329 h 1010640"/>
                    <a:gd name="connsiteX36" fmla="*/ 452843 w 1554975"/>
                    <a:gd name="connsiteY36" fmla="*/ 966626 h 1010640"/>
                    <a:gd name="connsiteX37" fmla="*/ 459336 w 1554975"/>
                    <a:gd name="connsiteY37" fmla="*/ 969776 h 1010640"/>
                    <a:gd name="connsiteX38" fmla="*/ 466282 w 1554975"/>
                    <a:gd name="connsiteY38" fmla="*/ 971714 h 1010640"/>
                    <a:gd name="connsiteX39" fmla="*/ 475818 w 1554975"/>
                    <a:gd name="connsiteY39" fmla="*/ 972337 h 1010640"/>
                    <a:gd name="connsiteX40" fmla="*/ 561251 w 1554975"/>
                    <a:gd name="connsiteY40" fmla="*/ 964946 h 1010640"/>
                    <a:gd name="connsiteX41" fmla="*/ 594710 w 1554975"/>
                    <a:gd name="connsiteY41" fmla="*/ 940701 h 1010640"/>
                    <a:gd name="connsiteX42" fmla="*/ 598754 w 1554975"/>
                    <a:gd name="connsiteY42" fmla="*/ 901865 h 1010640"/>
                    <a:gd name="connsiteX43" fmla="*/ 602716 w 1554975"/>
                    <a:gd name="connsiteY43" fmla="*/ 902347 h 1010640"/>
                    <a:gd name="connsiteX44" fmla="*/ 1037755 w 1554975"/>
                    <a:gd name="connsiteY44" fmla="*/ 865022 h 1010640"/>
                    <a:gd name="connsiteX45" fmla="*/ 1070160 w 1554975"/>
                    <a:gd name="connsiteY45" fmla="*/ 843042 h 1010640"/>
                    <a:gd name="connsiteX46" fmla="*/ 1074127 w 1554975"/>
                    <a:gd name="connsiteY46" fmla="*/ 829919 h 1010640"/>
                    <a:gd name="connsiteX47" fmla="*/ 1123810 w 1554975"/>
                    <a:gd name="connsiteY47" fmla="*/ 928992 h 1010640"/>
                    <a:gd name="connsiteX48" fmla="*/ 1149145 w 1554975"/>
                    <a:gd name="connsiteY48" fmla="*/ 965053 h 1010640"/>
                    <a:gd name="connsiteX49" fmla="*/ 1185422 w 1554975"/>
                    <a:gd name="connsiteY49" fmla="*/ 991879 h 1010640"/>
                    <a:gd name="connsiteX50" fmla="*/ 1226554 w 1554975"/>
                    <a:gd name="connsiteY50" fmla="*/ 1006793 h 1010640"/>
                    <a:gd name="connsiteX51" fmla="*/ 1263345 w 1554975"/>
                    <a:gd name="connsiteY51" fmla="*/ 1010640 h 1010640"/>
                    <a:gd name="connsiteX52" fmla="*/ 1274051 w 1554975"/>
                    <a:gd name="connsiteY52" fmla="*/ 1010399 h 1010640"/>
                    <a:gd name="connsiteX53" fmla="*/ 1326498 w 1554975"/>
                    <a:gd name="connsiteY53" fmla="*/ 999571 h 1010640"/>
                    <a:gd name="connsiteX54" fmla="*/ 1370569 w 1554975"/>
                    <a:gd name="connsiteY54" fmla="*/ 977403 h 1010640"/>
                    <a:gd name="connsiteX55" fmla="*/ 1407765 w 1554975"/>
                    <a:gd name="connsiteY55" fmla="*/ 945834 h 1010640"/>
                    <a:gd name="connsiteX56" fmla="*/ 1434947 w 1554975"/>
                    <a:gd name="connsiteY56" fmla="*/ 905586 h 1010640"/>
                    <a:gd name="connsiteX57" fmla="*/ 1448695 w 1554975"/>
                    <a:gd name="connsiteY57" fmla="*/ 859035 h 1010640"/>
                    <a:gd name="connsiteX58" fmla="*/ 1450047 w 1554975"/>
                    <a:gd name="connsiteY58" fmla="*/ 843064 h 1010640"/>
                    <a:gd name="connsiteX59" fmla="*/ 1449789 w 1554975"/>
                    <a:gd name="connsiteY59" fmla="*/ 827413 h 1010640"/>
                    <a:gd name="connsiteX60" fmla="*/ 1447860 w 1554975"/>
                    <a:gd name="connsiteY60" fmla="*/ 812031 h 1010640"/>
                    <a:gd name="connsiteX61" fmla="*/ 1444240 w 1554975"/>
                    <a:gd name="connsiteY61" fmla="*/ 796811 h 1010640"/>
                    <a:gd name="connsiteX62" fmla="*/ 1437386 w 1554975"/>
                    <a:gd name="connsiteY62" fmla="*/ 778306 h 1010640"/>
                    <a:gd name="connsiteX63" fmla="*/ 1425524 w 1554975"/>
                    <a:gd name="connsiteY63" fmla="*/ 754735 h 1010640"/>
                    <a:gd name="connsiteX64" fmla="*/ 1429448 w 1554975"/>
                    <a:gd name="connsiteY64" fmla="*/ 754392 h 1010640"/>
                    <a:gd name="connsiteX65" fmla="*/ 1462897 w 1554975"/>
                    <a:gd name="connsiteY65" fmla="*/ 730148 h 1010640"/>
                    <a:gd name="connsiteX66" fmla="*/ 1468767 w 1554975"/>
                    <a:gd name="connsiteY66" fmla="*/ 639356 h 1010640"/>
                    <a:gd name="connsiteX67" fmla="*/ 1515364 w 1554975"/>
                    <a:gd name="connsiteY67" fmla="*/ 635330 h 1010640"/>
                    <a:gd name="connsiteX68" fmla="*/ 1548818 w 1554975"/>
                    <a:gd name="connsiteY68" fmla="*/ 611091 h 1010640"/>
                    <a:gd name="connsiteX69" fmla="*/ 1554975 w 1554975"/>
                    <a:gd name="connsiteY69" fmla="*/ 513219 h 1010640"/>
                    <a:gd name="connsiteX70" fmla="*/ 1553044 w 1554975"/>
                    <a:gd name="connsiteY70" fmla="*/ 505853 h 1010640"/>
                    <a:gd name="connsiteX71" fmla="*/ 1549361 w 1554975"/>
                    <a:gd name="connsiteY71" fmla="*/ 499414 h 1010640"/>
                    <a:gd name="connsiteX72" fmla="*/ 1547088 w 1554975"/>
                    <a:gd name="connsiteY72" fmla="*/ 494804 h 1010640"/>
                    <a:gd name="connsiteX73" fmla="*/ 1491373 w 1554975"/>
                    <a:gd name="connsiteY73" fmla="*/ 383184 h 1010640"/>
                    <a:gd name="connsiteX74" fmla="*/ 1437906 w 1554975"/>
                    <a:gd name="connsiteY74" fmla="*/ 276021 h 1010640"/>
                    <a:gd name="connsiteX75" fmla="*/ 1435773 w 1554975"/>
                    <a:gd name="connsiteY75" fmla="*/ 270929 h 1010640"/>
                    <a:gd name="connsiteX76" fmla="*/ 1432610 w 1554975"/>
                    <a:gd name="connsiteY76" fmla="*/ 266293 h 1010640"/>
                    <a:gd name="connsiteX77" fmla="*/ 1403845 w 1554975"/>
                    <a:gd name="connsiteY77" fmla="*/ 251498 h 1010640"/>
                    <a:gd name="connsiteX78" fmla="*/ 1360144 w 1554975"/>
                    <a:gd name="connsiteY78" fmla="*/ 164363 h 1010640"/>
                    <a:gd name="connsiteX79" fmla="*/ 1354188 w 1554975"/>
                    <a:gd name="connsiteY79" fmla="*/ 154448 h 1010640"/>
                    <a:gd name="connsiteX80" fmla="*/ 1345711 w 1554975"/>
                    <a:gd name="connsiteY80" fmla="*/ 146681 h 1010640"/>
                    <a:gd name="connsiteX81" fmla="*/ 1335252 w 1554975"/>
                    <a:gd name="connsiteY81" fmla="*/ 141596 h 1010640"/>
                    <a:gd name="connsiteX82" fmla="*/ 1322260 w 1554975"/>
                    <a:gd name="connsiteY82" fmla="*/ 139725 h 1010640"/>
                    <a:gd name="connsiteX83" fmla="*/ 1273124 w 1554975"/>
                    <a:gd name="connsiteY83" fmla="*/ 143891 h 1010640"/>
                    <a:gd name="connsiteX84" fmla="*/ 1217472 w 1554975"/>
                    <a:gd name="connsiteY84" fmla="*/ 32512 h 1010640"/>
                    <a:gd name="connsiteX85" fmla="*/ 1185740 w 1554975"/>
                    <a:gd name="connsiteY85" fmla="*/ 4170 h 1010640"/>
                    <a:gd name="connsiteX86" fmla="*/ 1169339 w 1554975"/>
                    <a:gd name="connsiteY86" fmla="*/ 1612 h 1010640"/>
                    <a:gd name="connsiteX87" fmla="*/ 1150497 w 1554975"/>
                    <a:gd name="connsiteY87" fmla="*/ 4927 h 1010640"/>
                    <a:gd name="connsiteX88" fmla="*/ 1134149 w 1554975"/>
                    <a:gd name="connsiteY88" fmla="*/ 14147 h 1010640"/>
                    <a:gd name="connsiteX89" fmla="*/ 1121642 w 1554975"/>
                    <a:gd name="connsiteY89" fmla="*/ 28187 h 1010640"/>
                    <a:gd name="connsiteX90" fmla="*/ 1114323 w 1554975"/>
                    <a:gd name="connsiteY90" fmla="*/ 45961 h 1010640"/>
                    <a:gd name="connsiteX91" fmla="*/ 1111910 w 1554975"/>
                    <a:gd name="connsiteY91" fmla="*/ 56769 h 1010640"/>
                    <a:gd name="connsiteX92" fmla="*/ 1099070 w 1554975"/>
                    <a:gd name="connsiteY92" fmla="*/ 31267 h 1010640"/>
                    <a:gd name="connsiteX93" fmla="*/ 1071575 w 1554975"/>
                    <a:gd name="connsiteY93" fmla="*/ 4132 h 1010640"/>
                    <a:gd name="connsiteX94" fmla="*/ 1061503 w 1554975"/>
                    <a:gd name="connsiteY94" fmla="*/ 1048 h 1010640"/>
                    <a:gd name="connsiteX95" fmla="*/ 1050798 w 1554975"/>
                    <a:gd name="connsiteY95" fmla="*/ 0 h 10106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</a:cxnLst>
                  <a:rect l="l" t="t" r="r" b="b"/>
                  <a:pathLst>
                    <a:path w="1554975" h="1010640">
                      <a:moveTo>
                        <a:pt x="1050798" y="0"/>
                      </a:moveTo>
                      <a:lnTo>
                        <a:pt x="1009988" y="17518"/>
                      </a:lnTo>
                      <a:lnTo>
                        <a:pt x="994473" y="54292"/>
                      </a:lnTo>
                      <a:lnTo>
                        <a:pt x="993609" y="78828"/>
                      </a:lnTo>
                      <a:lnTo>
                        <a:pt x="980770" y="53187"/>
                      </a:lnTo>
                      <a:lnTo>
                        <a:pt x="972766" y="40495"/>
                      </a:lnTo>
                      <a:lnTo>
                        <a:pt x="961599" y="30687"/>
                      </a:lnTo>
                      <a:lnTo>
                        <a:pt x="947966" y="24364"/>
                      </a:lnTo>
                      <a:lnTo>
                        <a:pt x="932561" y="22123"/>
                      </a:lnTo>
                      <a:lnTo>
                        <a:pt x="927709" y="22123"/>
                      </a:lnTo>
                      <a:lnTo>
                        <a:pt x="885531" y="47804"/>
                      </a:lnTo>
                      <a:lnTo>
                        <a:pt x="876896" y="86741"/>
                      </a:lnTo>
                      <a:lnTo>
                        <a:pt x="888009" y="157251"/>
                      </a:lnTo>
                      <a:lnTo>
                        <a:pt x="890143" y="163233"/>
                      </a:lnTo>
                      <a:lnTo>
                        <a:pt x="893165" y="168605"/>
                      </a:lnTo>
                      <a:lnTo>
                        <a:pt x="900328" y="183057"/>
                      </a:lnTo>
                      <a:lnTo>
                        <a:pt x="866965" y="87325"/>
                      </a:lnTo>
                      <a:lnTo>
                        <a:pt x="845832" y="83019"/>
                      </a:lnTo>
                      <a:lnTo>
                        <a:pt x="351090" y="118276"/>
                      </a:lnTo>
                      <a:lnTo>
                        <a:pt x="330330" y="136163"/>
                      </a:lnTo>
                      <a:lnTo>
                        <a:pt x="331812" y="363296"/>
                      </a:lnTo>
                      <a:lnTo>
                        <a:pt x="328434" y="356755"/>
                      </a:lnTo>
                      <a:lnTo>
                        <a:pt x="289318" y="332524"/>
                      </a:lnTo>
                      <a:lnTo>
                        <a:pt x="48552" y="353377"/>
                      </a:lnTo>
                      <a:lnTo>
                        <a:pt x="15090" y="377626"/>
                      </a:lnTo>
                      <a:lnTo>
                        <a:pt x="0" y="728040"/>
                      </a:lnTo>
                      <a:lnTo>
                        <a:pt x="1917" y="735393"/>
                      </a:lnTo>
                      <a:lnTo>
                        <a:pt x="5600" y="741832"/>
                      </a:lnTo>
                      <a:lnTo>
                        <a:pt x="72466" y="875792"/>
                      </a:lnTo>
                      <a:lnTo>
                        <a:pt x="117017" y="965085"/>
                      </a:lnTo>
                      <a:lnTo>
                        <a:pt x="119151" y="970178"/>
                      </a:lnTo>
                      <a:lnTo>
                        <a:pt x="122326" y="974813"/>
                      </a:lnTo>
                      <a:lnTo>
                        <a:pt x="156324" y="989723"/>
                      </a:lnTo>
                      <a:lnTo>
                        <a:pt x="438619" y="965250"/>
                      </a:lnTo>
                      <a:lnTo>
                        <a:pt x="442988" y="964120"/>
                      </a:lnTo>
                      <a:lnTo>
                        <a:pt x="446976" y="962329"/>
                      </a:lnTo>
                      <a:lnTo>
                        <a:pt x="452843" y="966626"/>
                      </a:lnTo>
                      <a:lnTo>
                        <a:pt x="459336" y="969776"/>
                      </a:lnTo>
                      <a:lnTo>
                        <a:pt x="466282" y="971714"/>
                      </a:lnTo>
                      <a:lnTo>
                        <a:pt x="475818" y="972337"/>
                      </a:lnTo>
                      <a:lnTo>
                        <a:pt x="561251" y="964946"/>
                      </a:lnTo>
                      <a:lnTo>
                        <a:pt x="594710" y="940701"/>
                      </a:lnTo>
                      <a:lnTo>
                        <a:pt x="598754" y="901865"/>
                      </a:lnTo>
                      <a:lnTo>
                        <a:pt x="602716" y="902347"/>
                      </a:lnTo>
                      <a:lnTo>
                        <a:pt x="1037755" y="865022"/>
                      </a:lnTo>
                      <a:lnTo>
                        <a:pt x="1070160" y="843042"/>
                      </a:lnTo>
                      <a:lnTo>
                        <a:pt x="1074127" y="829919"/>
                      </a:lnTo>
                      <a:lnTo>
                        <a:pt x="1123810" y="928992"/>
                      </a:lnTo>
                      <a:lnTo>
                        <a:pt x="1149145" y="965053"/>
                      </a:lnTo>
                      <a:lnTo>
                        <a:pt x="1185422" y="991879"/>
                      </a:lnTo>
                      <a:lnTo>
                        <a:pt x="1226554" y="1006793"/>
                      </a:lnTo>
                      <a:lnTo>
                        <a:pt x="1263345" y="1010640"/>
                      </a:lnTo>
                      <a:lnTo>
                        <a:pt x="1274051" y="1010399"/>
                      </a:lnTo>
                      <a:lnTo>
                        <a:pt x="1326498" y="999571"/>
                      </a:lnTo>
                      <a:lnTo>
                        <a:pt x="1370569" y="977403"/>
                      </a:lnTo>
                      <a:lnTo>
                        <a:pt x="1407765" y="945834"/>
                      </a:lnTo>
                      <a:lnTo>
                        <a:pt x="1434947" y="905586"/>
                      </a:lnTo>
                      <a:lnTo>
                        <a:pt x="1448695" y="859035"/>
                      </a:lnTo>
                      <a:lnTo>
                        <a:pt x="1450047" y="843064"/>
                      </a:lnTo>
                      <a:lnTo>
                        <a:pt x="1449789" y="827413"/>
                      </a:lnTo>
                      <a:lnTo>
                        <a:pt x="1447860" y="812031"/>
                      </a:lnTo>
                      <a:lnTo>
                        <a:pt x="1444240" y="796811"/>
                      </a:lnTo>
                      <a:lnTo>
                        <a:pt x="1437386" y="778306"/>
                      </a:lnTo>
                      <a:lnTo>
                        <a:pt x="1425524" y="754735"/>
                      </a:lnTo>
                      <a:lnTo>
                        <a:pt x="1429448" y="754392"/>
                      </a:lnTo>
                      <a:lnTo>
                        <a:pt x="1462897" y="730148"/>
                      </a:lnTo>
                      <a:lnTo>
                        <a:pt x="1468767" y="639356"/>
                      </a:lnTo>
                      <a:lnTo>
                        <a:pt x="1515364" y="635330"/>
                      </a:lnTo>
                      <a:lnTo>
                        <a:pt x="1548818" y="611091"/>
                      </a:lnTo>
                      <a:lnTo>
                        <a:pt x="1554975" y="513219"/>
                      </a:lnTo>
                      <a:lnTo>
                        <a:pt x="1553044" y="505853"/>
                      </a:lnTo>
                      <a:lnTo>
                        <a:pt x="1549361" y="499414"/>
                      </a:lnTo>
                      <a:lnTo>
                        <a:pt x="1547088" y="494804"/>
                      </a:lnTo>
                      <a:lnTo>
                        <a:pt x="1491373" y="383184"/>
                      </a:lnTo>
                      <a:lnTo>
                        <a:pt x="1437906" y="276021"/>
                      </a:lnTo>
                      <a:lnTo>
                        <a:pt x="1435773" y="270929"/>
                      </a:lnTo>
                      <a:lnTo>
                        <a:pt x="1432610" y="266293"/>
                      </a:lnTo>
                      <a:lnTo>
                        <a:pt x="1403845" y="251498"/>
                      </a:lnTo>
                      <a:lnTo>
                        <a:pt x="1360144" y="164363"/>
                      </a:lnTo>
                      <a:lnTo>
                        <a:pt x="1354188" y="154448"/>
                      </a:lnTo>
                      <a:lnTo>
                        <a:pt x="1345711" y="146681"/>
                      </a:lnTo>
                      <a:lnTo>
                        <a:pt x="1335252" y="141596"/>
                      </a:lnTo>
                      <a:lnTo>
                        <a:pt x="1322260" y="139725"/>
                      </a:lnTo>
                      <a:lnTo>
                        <a:pt x="1273124" y="143891"/>
                      </a:lnTo>
                      <a:lnTo>
                        <a:pt x="1217472" y="32512"/>
                      </a:lnTo>
                      <a:lnTo>
                        <a:pt x="1185740" y="4170"/>
                      </a:lnTo>
                      <a:lnTo>
                        <a:pt x="1169339" y="1612"/>
                      </a:lnTo>
                      <a:lnTo>
                        <a:pt x="1150497" y="4927"/>
                      </a:lnTo>
                      <a:lnTo>
                        <a:pt x="1134149" y="14147"/>
                      </a:lnTo>
                      <a:lnTo>
                        <a:pt x="1121642" y="28187"/>
                      </a:lnTo>
                      <a:lnTo>
                        <a:pt x="1114323" y="45961"/>
                      </a:lnTo>
                      <a:lnTo>
                        <a:pt x="1111910" y="56769"/>
                      </a:lnTo>
                      <a:lnTo>
                        <a:pt x="1099070" y="31267"/>
                      </a:lnTo>
                      <a:lnTo>
                        <a:pt x="1071575" y="4132"/>
                      </a:lnTo>
                      <a:lnTo>
                        <a:pt x="1061503" y="1048"/>
                      </a:lnTo>
                      <a:lnTo>
                        <a:pt x="1050798" y="0"/>
                      </a:lnTo>
                      <a:close/>
                    </a:path>
                  </a:pathLst>
                </a:custGeom>
                <a:solidFill>
                  <a:srgbClr val="050100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86" name="object 25">
                  <a:extLst>
                    <a:ext uri="{FF2B5EF4-FFF2-40B4-BE49-F238E27FC236}">
                      <a16:creationId xmlns:a16="http://schemas.microsoft.com/office/drawing/2014/main" id="{1EC6E966-E55A-3137-468E-24974EE99360}"/>
                    </a:ext>
                  </a:extLst>
                </p:cNvPr>
                <p:cNvSpPr/>
                <p:nvPr/>
              </p:nvSpPr>
              <p:spPr>
                <a:xfrm>
                  <a:off x="641565" y="2489809"/>
                  <a:ext cx="1360805" cy="563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60805" h="563244">
                      <a:moveTo>
                        <a:pt x="279158" y="443687"/>
                      </a:moveTo>
                      <a:lnTo>
                        <a:pt x="84023" y="460578"/>
                      </a:lnTo>
                      <a:lnTo>
                        <a:pt x="90385" y="280644"/>
                      </a:lnTo>
                      <a:lnTo>
                        <a:pt x="248564" y="266954"/>
                      </a:lnTo>
                      <a:lnTo>
                        <a:pt x="251180" y="192697"/>
                      </a:lnTo>
                      <a:lnTo>
                        <a:pt x="11595" y="213448"/>
                      </a:lnTo>
                      <a:lnTo>
                        <a:pt x="0" y="541883"/>
                      </a:lnTo>
                      <a:lnTo>
                        <a:pt x="276542" y="517931"/>
                      </a:lnTo>
                      <a:lnTo>
                        <a:pt x="278561" y="460578"/>
                      </a:lnTo>
                      <a:lnTo>
                        <a:pt x="279158" y="443687"/>
                      </a:lnTo>
                      <a:close/>
                    </a:path>
                    <a:path w="1360805" h="563244">
                      <a:moveTo>
                        <a:pt x="495427" y="251256"/>
                      </a:moveTo>
                      <a:lnTo>
                        <a:pt x="412915" y="258419"/>
                      </a:lnTo>
                      <a:lnTo>
                        <a:pt x="418998" y="85369"/>
                      </a:lnTo>
                      <a:lnTo>
                        <a:pt x="334733" y="92671"/>
                      </a:lnTo>
                      <a:lnTo>
                        <a:pt x="319493" y="524471"/>
                      </a:lnTo>
                      <a:lnTo>
                        <a:pt x="403758" y="517182"/>
                      </a:lnTo>
                      <a:lnTo>
                        <a:pt x="410197" y="334391"/>
                      </a:lnTo>
                      <a:lnTo>
                        <a:pt x="492747" y="327240"/>
                      </a:lnTo>
                      <a:lnTo>
                        <a:pt x="495173" y="258457"/>
                      </a:lnTo>
                      <a:lnTo>
                        <a:pt x="495427" y="251256"/>
                      </a:lnTo>
                      <a:close/>
                    </a:path>
                    <a:path w="1360805" h="563244">
                      <a:moveTo>
                        <a:pt x="882853" y="343027"/>
                      </a:moveTo>
                      <a:lnTo>
                        <a:pt x="710222" y="357962"/>
                      </a:lnTo>
                      <a:lnTo>
                        <a:pt x="712012" y="306451"/>
                      </a:lnTo>
                      <a:lnTo>
                        <a:pt x="712279" y="299123"/>
                      </a:lnTo>
                      <a:lnTo>
                        <a:pt x="835266" y="288493"/>
                      </a:lnTo>
                      <a:lnTo>
                        <a:pt x="837120" y="235673"/>
                      </a:lnTo>
                      <a:lnTo>
                        <a:pt x="841159" y="121361"/>
                      </a:lnTo>
                      <a:lnTo>
                        <a:pt x="844042" y="40017"/>
                      </a:lnTo>
                      <a:lnTo>
                        <a:pt x="759421" y="47345"/>
                      </a:lnTo>
                      <a:lnTo>
                        <a:pt x="759421" y="121361"/>
                      </a:lnTo>
                      <a:lnTo>
                        <a:pt x="755916" y="221322"/>
                      </a:lnTo>
                      <a:lnTo>
                        <a:pt x="590232" y="235673"/>
                      </a:lnTo>
                      <a:lnTo>
                        <a:pt x="593737" y="135712"/>
                      </a:lnTo>
                      <a:lnTo>
                        <a:pt x="759421" y="121361"/>
                      </a:lnTo>
                      <a:lnTo>
                        <a:pt x="759421" y="47345"/>
                      </a:lnTo>
                      <a:lnTo>
                        <a:pt x="514985" y="68503"/>
                      </a:lnTo>
                      <a:lnTo>
                        <a:pt x="506209" y="316979"/>
                      </a:lnTo>
                      <a:lnTo>
                        <a:pt x="628015" y="306451"/>
                      </a:lnTo>
                      <a:lnTo>
                        <a:pt x="625957" y="365290"/>
                      </a:lnTo>
                      <a:lnTo>
                        <a:pt x="453313" y="380225"/>
                      </a:lnTo>
                      <a:lnTo>
                        <a:pt x="450697" y="454482"/>
                      </a:lnTo>
                      <a:lnTo>
                        <a:pt x="880237" y="417283"/>
                      </a:lnTo>
                      <a:lnTo>
                        <a:pt x="882319" y="357962"/>
                      </a:lnTo>
                      <a:lnTo>
                        <a:pt x="882853" y="343027"/>
                      </a:lnTo>
                      <a:close/>
                    </a:path>
                    <a:path w="1360805" h="563244">
                      <a:moveTo>
                        <a:pt x="1138618" y="165442"/>
                      </a:moveTo>
                      <a:lnTo>
                        <a:pt x="1133767" y="123837"/>
                      </a:lnTo>
                      <a:lnTo>
                        <a:pt x="1116888" y="88315"/>
                      </a:lnTo>
                      <a:lnTo>
                        <a:pt x="1080376" y="54165"/>
                      </a:lnTo>
                      <a:lnTo>
                        <a:pt x="1059573" y="44183"/>
                      </a:lnTo>
                      <a:lnTo>
                        <a:pt x="1059573" y="171843"/>
                      </a:lnTo>
                      <a:lnTo>
                        <a:pt x="1059002" y="178955"/>
                      </a:lnTo>
                      <a:lnTo>
                        <a:pt x="1043686" y="216484"/>
                      </a:lnTo>
                      <a:lnTo>
                        <a:pt x="1012494" y="241376"/>
                      </a:lnTo>
                      <a:lnTo>
                        <a:pt x="984427" y="246684"/>
                      </a:lnTo>
                      <a:lnTo>
                        <a:pt x="976414" y="245681"/>
                      </a:lnTo>
                      <a:lnTo>
                        <a:pt x="969010" y="242900"/>
                      </a:lnTo>
                      <a:lnTo>
                        <a:pt x="961059" y="240182"/>
                      </a:lnTo>
                      <a:lnTo>
                        <a:pt x="954900" y="235610"/>
                      </a:lnTo>
                      <a:lnTo>
                        <a:pt x="949363" y="229235"/>
                      </a:lnTo>
                      <a:lnTo>
                        <a:pt x="943787" y="224040"/>
                      </a:lnTo>
                      <a:lnTo>
                        <a:pt x="939419" y="217030"/>
                      </a:lnTo>
                      <a:lnTo>
                        <a:pt x="936840" y="208699"/>
                      </a:lnTo>
                      <a:lnTo>
                        <a:pt x="934783" y="202806"/>
                      </a:lnTo>
                      <a:lnTo>
                        <a:pt x="933386" y="196557"/>
                      </a:lnTo>
                      <a:lnTo>
                        <a:pt x="932649" y="189941"/>
                      </a:lnTo>
                      <a:lnTo>
                        <a:pt x="932573" y="182892"/>
                      </a:lnTo>
                      <a:lnTo>
                        <a:pt x="933094" y="176441"/>
                      </a:lnTo>
                      <a:lnTo>
                        <a:pt x="948423" y="139166"/>
                      </a:lnTo>
                      <a:lnTo>
                        <a:pt x="979233" y="114554"/>
                      </a:lnTo>
                      <a:lnTo>
                        <a:pt x="998461" y="110007"/>
                      </a:lnTo>
                      <a:lnTo>
                        <a:pt x="997788" y="110007"/>
                      </a:lnTo>
                      <a:lnTo>
                        <a:pt x="1037247" y="120269"/>
                      </a:lnTo>
                      <a:lnTo>
                        <a:pt x="1057567" y="152806"/>
                      </a:lnTo>
                      <a:lnTo>
                        <a:pt x="1059573" y="171843"/>
                      </a:lnTo>
                      <a:lnTo>
                        <a:pt x="1059573" y="44183"/>
                      </a:lnTo>
                      <a:lnTo>
                        <a:pt x="1056614" y="42913"/>
                      </a:lnTo>
                      <a:lnTo>
                        <a:pt x="1043482" y="39471"/>
                      </a:lnTo>
                      <a:lnTo>
                        <a:pt x="1029766" y="37261"/>
                      </a:lnTo>
                      <a:lnTo>
                        <a:pt x="1015568" y="36372"/>
                      </a:lnTo>
                      <a:lnTo>
                        <a:pt x="1001014" y="36893"/>
                      </a:lnTo>
                      <a:lnTo>
                        <a:pt x="958557" y="46812"/>
                      </a:lnTo>
                      <a:lnTo>
                        <a:pt x="920559" y="67995"/>
                      </a:lnTo>
                      <a:lnTo>
                        <a:pt x="889927" y="97091"/>
                      </a:lnTo>
                      <a:lnTo>
                        <a:pt x="867473" y="133896"/>
                      </a:lnTo>
                      <a:lnTo>
                        <a:pt x="855179" y="175310"/>
                      </a:lnTo>
                      <a:lnTo>
                        <a:pt x="854011" y="189699"/>
                      </a:lnTo>
                      <a:lnTo>
                        <a:pt x="854036" y="192239"/>
                      </a:lnTo>
                      <a:lnTo>
                        <a:pt x="854151" y="202806"/>
                      </a:lnTo>
                      <a:lnTo>
                        <a:pt x="854240" y="204978"/>
                      </a:lnTo>
                      <a:lnTo>
                        <a:pt x="855751" y="218236"/>
                      </a:lnTo>
                      <a:lnTo>
                        <a:pt x="858812" y="231254"/>
                      </a:lnTo>
                      <a:lnTo>
                        <a:pt x="858862" y="231482"/>
                      </a:lnTo>
                      <a:lnTo>
                        <a:pt x="875690" y="266903"/>
                      </a:lnTo>
                      <a:lnTo>
                        <a:pt x="912317" y="301167"/>
                      </a:lnTo>
                      <a:lnTo>
                        <a:pt x="949058" y="315887"/>
                      </a:lnTo>
                      <a:lnTo>
                        <a:pt x="976579" y="319087"/>
                      </a:lnTo>
                      <a:lnTo>
                        <a:pt x="991069" y="318503"/>
                      </a:lnTo>
                      <a:lnTo>
                        <a:pt x="1033970" y="308546"/>
                      </a:lnTo>
                      <a:lnTo>
                        <a:pt x="1072159" y="287350"/>
                      </a:lnTo>
                      <a:lnTo>
                        <a:pt x="1102893" y="257746"/>
                      </a:lnTo>
                      <a:lnTo>
                        <a:pt x="1111173" y="246684"/>
                      </a:lnTo>
                      <a:lnTo>
                        <a:pt x="1111300" y="246519"/>
                      </a:lnTo>
                      <a:lnTo>
                        <a:pt x="1130808" y="207949"/>
                      </a:lnTo>
                      <a:lnTo>
                        <a:pt x="1137386" y="179806"/>
                      </a:lnTo>
                      <a:lnTo>
                        <a:pt x="1138618" y="165442"/>
                      </a:lnTo>
                      <a:close/>
                    </a:path>
                    <a:path w="1360805" h="563244">
                      <a:moveTo>
                        <a:pt x="1255776" y="433908"/>
                      </a:moveTo>
                      <a:lnTo>
                        <a:pt x="1251077" y="398919"/>
                      </a:lnTo>
                      <a:lnTo>
                        <a:pt x="1247635" y="389216"/>
                      </a:lnTo>
                      <a:lnTo>
                        <a:pt x="1247597" y="389077"/>
                      </a:lnTo>
                      <a:lnTo>
                        <a:pt x="1242326" y="379526"/>
                      </a:lnTo>
                      <a:lnTo>
                        <a:pt x="1236154" y="370497"/>
                      </a:lnTo>
                      <a:lnTo>
                        <a:pt x="1229233" y="362242"/>
                      </a:lnTo>
                      <a:lnTo>
                        <a:pt x="1229106" y="362089"/>
                      </a:lnTo>
                      <a:lnTo>
                        <a:pt x="1191120" y="337273"/>
                      </a:lnTo>
                      <a:lnTo>
                        <a:pt x="1177848" y="332409"/>
                      </a:lnTo>
                      <a:lnTo>
                        <a:pt x="1177848" y="440690"/>
                      </a:lnTo>
                      <a:lnTo>
                        <a:pt x="1176642" y="449491"/>
                      </a:lnTo>
                      <a:lnTo>
                        <a:pt x="1153236" y="481825"/>
                      </a:lnTo>
                      <a:lnTo>
                        <a:pt x="1134135" y="490385"/>
                      </a:lnTo>
                      <a:lnTo>
                        <a:pt x="1133856" y="490385"/>
                      </a:lnTo>
                      <a:lnTo>
                        <a:pt x="1123759" y="492112"/>
                      </a:lnTo>
                      <a:lnTo>
                        <a:pt x="1113510" y="492112"/>
                      </a:lnTo>
                      <a:lnTo>
                        <a:pt x="1103909" y="490385"/>
                      </a:lnTo>
                      <a:lnTo>
                        <a:pt x="1074483" y="459105"/>
                      </a:lnTo>
                      <a:lnTo>
                        <a:pt x="1073950" y="450215"/>
                      </a:lnTo>
                      <a:lnTo>
                        <a:pt x="1073899" y="449491"/>
                      </a:lnTo>
                      <a:lnTo>
                        <a:pt x="1098080" y="409155"/>
                      </a:lnTo>
                      <a:lnTo>
                        <a:pt x="1127506" y="398919"/>
                      </a:lnTo>
                      <a:lnTo>
                        <a:pt x="1137691" y="398919"/>
                      </a:lnTo>
                      <a:lnTo>
                        <a:pt x="1147445" y="400710"/>
                      </a:lnTo>
                      <a:lnTo>
                        <a:pt x="1147292" y="400710"/>
                      </a:lnTo>
                      <a:lnTo>
                        <a:pt x="1155966" y="404177"/>
                      </a:lnTo>
                      <a:lnTo>
                        <a:pt x="1177823" y="440499"/>
                      </a:lnTo>
                      <a:lnTo>
                        <a:pt x="1177848" y="440690"/>
                      </a:lnTo>
                      <a:lnTo>
                        <a:pt x="1177848" y="332409"/>
                      </a:lnTo>
                      <a:lnTo>
                        <a:pt x="1167841" y="330123"/>
                      </a:lnTo>
                      <a:lnTo>
                        <a:pt x="1155496" y="328333"/>
                      </a:lnTo>
                      <a:lnTo>
                        <a:pt x="1142898" y="327621"/>
                      </a:lnTo>
                      <a:lnTo>
                        <a:pt x="1130046" y="328104"/>
                      </a:lnTo>
                      <a:lnTo>
                        <a:pt x="1090968" y="336765"/>
                      </a:lnTo>
                      <a:lnTo>
                        <a:pt x="1056284" y="354838"/>
                      </a:lnTo>
                      <a:lnTo>
                        <a:pt x="1020521" y="389077"/>
                      </a:lnTo>
                      <a:lnTo>
                        <a:pt x="999426" y="432955"/>
                      </a:lnTo>
                      <a:lnTo>
                        <a:pt x="996010" y="456463"/>
                      </a:lnTo>
                      <a:lnTo>
                        <a:pt x="996022" y="459105"/>
                      </a:lnTo>
                      <a:lnTo>
                        <a:pt x="996162" y="467461"/>
                      </a:lnTo>
                      <a:lnTo>
                        <a:pt x="996175" y="468528"/>
                      </a:lnTo>
                      <a:lnTo>
                        <a:pt x="997699" y="480136"/>
                      </a:lnTo>
                      <a:lnTo>
                        <a:pt x="1000556" y="491197"/>
                      </a:lnTo>
                      <a:lnTo>
                        <a:pt x="1004722" y="501726"/>
                      </a:lnTo>
                      <a:lnTo>
                        <a:pt x="1009573" y="511136"/>
                      </a:lnTo>
                      <a:lnTo>
                        <a:pt x="1009675" y="511340"/>
                      </a:lnTo>
                      <a:lnTo>
                        <a:pt x="1039888" y="542493"/>
                      </a:lnTo>
                      <a:lnTo>
                        <a:pt x="1071511" y="557580"/>
                      </a:lnTo>
                      <a:lnTo>
                        <a:pt x="1071651" y="557580"/>
                      </a:lnTo>
                      <a:lnTo>
                        <a:pt x="1083017" y="560298"/>
                      </a:lnTo>
                      <a:lnTo>
                        <a:pt x="1096137" y="562216"/>
                      </a:lnTo>
                      <a:lnTo>
                        <a:pt x="1097597" y="562216"/>
                      </a:lnTo>
                      <a:lnTo>
                        <a:pt x="1108189" y="562787"/>
                      </a:lnTo>
                      <a:lnTo>
                        <a:pt x="1147330" y="557580"/>
                      </a:lnTo>
                      <a:lnTo>
                        <a:pt x="1183830" y="542632"/>
                      </a:lnTo>
                      <a:lnTo>
                        <a:pt x="1215313" y="519963"/>
                      </a:lnTo>
                      <a:lnTo>
                        <a:pt x="1244320" y="481012"/>
                      </a:lnTo>
                      <a:lnTo>
                        <a:pt x="1254696" y="446163"/>
                      </a:lnTo>
                      <a:lnTo>
                        <a:pt x="1255776" y="433908"/>
                      </a:lnTo>
                      <a:close/>
                    </a:path>
                    <a:path w="1360805" h="563244">
                      <a:moveTo>
                        <a:pt x="1360449" y="111734"/>
                      </a:moveTo>
                      <a:lnTo>
                        <a:pt x="1278496" y="118821"/>
                      </a:lnTo>
                      <a:lnTo>
                        <a:pt x="1282687" y="0"/>
                      </a:lnTo>
                      <a:lnTo>
                        <a:pt x="1197800" y="7327"/>
                      </a:lnTo>
                      <a:lnTo>
                        <a:pt x="1186967" y="314058"/>
                      </a:lnTo>
                      <a:lnTo>
                        <a:pt x="1271371" y="306768"/>
                      </a:lnTo>
                      <a:lnTo>
                        <a:pt x="1271854" y="306768"/>
                      </a:lnTo>
                      <a:lnTo>
                        <a:pt x="1275803" y="194792"/>
                      </a:lnTo>
                      <a:lnTo>
                        <a:pt x="1357769" y="187706"/>
                      </a:lnTo>
                      <a:lnTo>
                        <a:pt x="1360195" y="118821"/>
                      </a:lnTo>
                      <a:lnTo>
                        <a:pt x="1360449" y="11173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87" name="object 26">
                  <a:extLst>
                    <a:ext uri="{FF2B5EF4-FFF2-40B4-BE49-F238E27FC236}">
                      <a16:creationId xmlns:a16="http://schemas.microsoft.com/office/drawing/2014/main" id="{30A56528-3FFD-16B0-ABBC-C5286A263C0C}"/>
                    </a:ext>
                  </a:extLst>
                </p:cNvPr>
                <p:cNvSpPr/>
                <p:nvPr/>
              </p:nvSpPr>
              <p:spPr>
                <a:xfrm>
                  <a:off x="1516405" y="2349398"/>
                  <a:ext cx="268605" cy="117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605" h="117475">
                      <a:moveTo>
                        <a:pt x="41122" y="105016"/>
                      </a:moveTo>
                      <a:lnTo>
                        <a:pt x="28562" y="25603"/>
                      </a:lnTo>
                      <a:lnTo>
                        <a:pt x="21196" y="21158"/>
                      </a:lnTo>
                      <a:lnTo>
                        <a:pt x="5435" y="25425"/>
                      </a:lnTo>
                      <a:lnTo>
                        <a:pt x="0" y="33337"/>
                      </a:lnTo>
                      <a:lnTo>
                        <a:pt x="12560" y="112750"/>
                      </a:lnTo>
                      <a:lnTo>
                        <a:pt x="19926" y="117195"/>
                      </a:lnTo>
                      <a:lnTo>
                        <a:pt x="27800" y="115062"/>
                      </a:lnTo>
                      <a:lnTo>
                        <a:pt x="35674" y="112928"/>
                      </a:lnTo>
                      <a:lnTo>
                        <a:pt x="41122" y="105016"/>
                      </a:lnTo>
                      <a:close/>
                    </a:path>
                    <a:path w="268605" h="117475">
                      <a:moveTo>
                        <a:pt x="148437" y="5803"/>
                      </a:moveTo>
                      <a:lnTo>
                        <a:pt x="142201" y="0"/>
                      </a:lnTo>
                      <a:lnTo>
                        <a:pt x="126238" y="1371"/>
                      </a:lnTo>
                      <a:lnTo>
                        <a:pt x="119570" y="8318"/>
                      </a:lnTo>
                      <a:lnTo>
                        <a:pt x="116674" y="90487"/>
                      </a:lnTo>
                      <a:lnTo>
                        <a:pt x="122897" y="96304"/>
                      </a:lnTo>
                      <a:lnTo>
                        <a:pt x="130886" y="95618"/>
                      </a:lnTo>
                      <a:lnTo>
                        <a:pt x="138874" y="94932"/>
                      </a:lnTo>
                      <a:lnTo>
                        <a:pt x="145542" y="87972"/>
                      </a:lnTo>
                      <a:lnTo>
                        <a:pt x="148437" y="5803"/>
                      </a:lnTo>
                      <a:close/>
                    </a:path>
                    <a:path w="268605" h="117475">
                      <a:moveTo>
                        <a:pt x="268109" y="10185"/>
                      </a:moveTo>
                      <a:lnTo>
                        <a:pt x="263220" y="3162"/>
                      </a:lnTo>
                      <a:lnTo>
                        <a:pt x="247637" y="1574"/>
                      </a:lnTo>
                      <a:lnTo>
                        <a:pt x="239928" y="7327"/>
                      </a:lnTo>
                      <a:lnTo>
                        <a:pt x="221691" y="89357"/>
                      </a:lnTo>
                      <a:lnTo>
                        <a:pt x="226580" y="96380"/>
                      </a:lnTo>
                      <a:lnTo>
                        <a:pt x="234353" y="97167"/>
                      </a:lnTo>
                      <a:lnTo>
                        <a:pt x="242163" y="97955"/>
                      </a:lnTo>
                      <a:lnTo>
                        <a:pt x="249872" y="92214"/>
                      </a:lnTo>
                      <a:lnTo>
                        <a:pt x="268109" y="10185"/>
                      </a:lnTo>
                      <a:close/>
                    </a:path>
                  </a:pathLst>
                </a:custGeom>
                <a:solidFill>
                  <a:srgbClr val="ECD665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88" name="TextBox 87">
                  <a:extLst>
                    <a:ext uri="{FF2B5EF4-FFF2-40B4-BE49-F238E27FC236}">
                      <a16:creationId xmlns:a16="http://schemas.microsoft.com/office/drawing/2014/main" id="{90C41B08-857C-6D56-6B7F-AFFBBEBCE76E}"/>
                    </a:ext>
                  </a:extLst>
                </p:cNvPr>
                <p:cNvSpPr txBox="1"/>
                <p:nvPr/>
              </p:nvSpPr>
              <p:spPr>
                <a:xfrm rot="21255035">
                  <a:off x="742093" y="3002288"/>
                  <a:ext cx="885572" cy="32114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en-US" altLang="ko-KR" spc="-50">
                      <a:solidFill>
                        <a:srgbClr val="ECD665"/>
                      </a:solidFill>
                      <a:latin typeface="배스킨라빈스 B" panose="02020603020101020101" pitchFamily="18" charset="-127"/>
                      <a:ea typeface="배스킨라빈스 B" panose="02020603020101020101" pitchFamily="18" charset="-127"/>
                    </a:rPr>
                    <a:t>21</a:t>
                  </a:r>
                  <a:r>
                    <a:rPr lang="ko-KR" altLang="en-US" spc="-50">
                      <a:solidFill>
                        <a:srgbClr val="ECD665"/>
                      </a:solidFill>
                      <a:latin typeface="배스킨라빈스 B" panose="02020603020101020101" pitchFamily="18" charset="-127"/>
                      <a:ea typeface="배스킨라빈스 B" panose="02020603020101020101" pitchFamily="18" charset="-127"/>
                    </a:rPr>
                    <a:t>대 대통령 선거</a:t>
                  </a:r>
                  <a:endParaRPr lang="en-US" altLang="ko-KR" spc="-50">
                    <a:solidFill>
                      <a:srgbClr val="ECD665"/>
                    </a:solidFill>
                    <a:latin typeface="배스킨라빈스 B" panose="02020603020101020101" pitchFamily="18" charset="-127"/>
                    <a:ea typeface="배스킨라빈스 B" panose="02020603020101020101" pitchFamily="18" charset="-127"/>
                  </a:endParaRPr>
                </a:p>
                <a:p>
                  <a:pPr algn="ctr"/>
                  <a:r>
                    <a:rPr lang="ko-KR" altLang="en-US" spc="-50">
                      <a:solidFill>
                        <a:srgbClr val="ECD665"/>
                      </a:solidFill>
                      <a:latin typeface="배스킨라빈스 B" panose="02020603020101020101" pitchFamily="18" charset="-127"/>
                      <a:ea typeface="배스킨라빈스 B" panose="02020603020101020101" pitchFamily="18" charset="-127"/>
                    </a:rPr>
                    <a:t>본투표</a:t>
                  </a:r>
                </a:p>
              </p:txBody>
            </p:sp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B6A3EB8B-E174-621A-6578-74CB9E284C53}"/>
                    </a:ext>
                  </a:extLst>
                </p:cNvPr>
                <p:cNvSpPr txBox="1"/>
                <p:nvPr/>
              </p:nvSpPr>
              <p:spPr>
                <a:xfrm rot="21300000">
                  <a:off x="968173" y="2415896"/>
                  <a:ext cx="486925" cy="12489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en-US" altLang="ko-KR" sz="1400" spc="-50">
                      <a:solidFill>
                        <a:schemeClr val="bg1"/>
                      </a:solidFill>
                      <a:latin typeface="배스킨라빈스 B" panose="02020603020101020101" pitchFamily="18" charset="-127"/>
                      <a:ea typeface="배스킨라빈스 B" panose="02020603020101020101" pitchFamily="18" charset="-127"/>
                    </a:rPr>
                    <a:t>2025.06.03</a:t>
                  </a:r>
                  <a:endParaRPr lang="ko-KR" altLang="en-US" sz="1400" spc="-50">
                    <a:solidFill>
                      <a:schemeClr val="bg1"/>
                    </a:solidFill>
                    <a:latin typeface="배스킨라빈스 B" panose="02020603020101020101" pitchFamily="18" charset="-127"/>
                    <a:ea typeface="배스킨라빈스 B" panose="02020603020101020101" pitchFamily="18" charset="-127"/>
                  </a:endParaRPr>
                </a:p>
              </p:txBody>
            </p:sp>
          </p:grpSp>
          <p:sp>
            <p:nvSpPr>
              <p:cNvPr id="82" name="타원 81">
                <a:extLst>
                  <a:ext uri="{FF2B5EF4-FFF2-40B4-BE49-F238E27FC236}">
                    <a16:creationId xmlns:a16="http://schemas.microsoft.com/office/drawing/2014/main" id="{EC5D9884-6FAC-2192-1562-F1E12811EFF0}"/>
                  </a:ext>
                </a:extLst>
              </p:cNvPr>
              <p:cNvSpPr/>
              <p:nvPr/>
            </p:nvSpPr>
            <p:spPr>
              <a:xfrm>
                <a:off x="2276248" y="5046375"/>
                <a:ext cx="282802" cy="28280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80" name="직사각형 79">
              <a:extLst>
                <a:ext uri="{FF2B5EF4-FFF2-40B4-BE49-F238E27FC236}">
                  <a16:creationId xmlns:a16="http://schemas.microsoft.com/office/drawing/2014/main" id="{E9996F5E-3886-B5ED-BE66-4BD95F0E181B}"/>
                </a:ext>
              </a:extLst>
            </p:cNvPr>
            <p:cNvSpPr/>
            <p:nvPr/>
          </p:nvSpPr>
          <p:spPr>
            <a:xfrm>
              <a:off x="693421" y="5293365"/>
              <a:ext cx="3081600" cy="1943280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3" name="TextBox 92">
            <a:extLst>
              <a:ext uri="{FF2B5EF4-FFF2-40B4-BE49-F238E27FC236}">
                <a16:creationId xmlns:a16="http://schemas.microsoft.com/office/drawing/2014/main" id="{D1B034FC-2417-759D-A00C-B480EDEE2269}"/>
              </a:ext>
            </a:extLst>
          </p:cNvPr>
          <p:cNvSpPr txBox="1"/>
          <p:nvPr/>
        </p:nvSpPr>
        <p:spPr>
          <a:xfrm>
            <a:off x="4988393" y="1054740"/>
            <a:ext cx="6303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>
                <a:latin typeface="배스킨라빈스 B" panose="02020603020101020101" pitchFamily="18" charset="-127"/>
                <a:ea typeface="배스킨라빈스 B" panose="02020603020101020101" pitchFamily="18" charset="-127"/>
              </a:rPr>
              <a:t>초안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EAF42932-D858-C4F3-89EE-6ADFF31AB3F6}"/>
              </a:ext>
            </a:extLst>
          </p:cNvPr>
          <p:cNvSpPr txBox="1"/>
          <p:nvPr/>
        </p:nvSpPr>
        <p:spPr>
          <a:xfrm>
            <a:off x="4988393" y="2662348"/>
            <a:ext cx="19351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>
                <a:latin typeface="배스킨라빈스 B" panose="02020603020101020101" pitchFamily="18" charset="-127"/>
                <a:ea typeface="배스킨라빈스 B" panose="02020603020101020101" pitchFamily="18" charset="-127"/>
              </a:rPr>
              <a:t>도장 사이즈</a:t>
            </a:r>
            <a:r>
              <a:rPr lang="en-US" altLang="ko-KR" sz="2000">
                <a:latin typeface="배스킨라빈스 B" panose="02020603020101020101" pitchFamily="18" charset="-127"/>
                <a:ea typeface="배스킨라빈스 B" panose="02020603020101020101" pitchFamily="18" charset="-127"/>
              </a:rPr>
              <a:t> </a:t>
            </a:r>
            <a:r>
              <a:rPr lang="ko-KR" altLang="en-US" sz="2000">
                <a:latin typeface="배스킨라빈스 B" panose="02020603020101020101" pitchFamily="18" charset="-127"/>
                <a:ea typeface="배스킨라빈스 B" panose="02020603020101020101" pitchFamily="18" charset="-127"/>
              </a:rPr>
              <a:t>맞게</a:t>
            </a:r>
            <a:endParaRPr lang="en-US" altLang="ko-KR" sz="2000">
              <a:latin typeface="배스킨라빈스 B" panose="02020603020101020101" pitchFamily="18" charset="-127"/>
              <a:ea typeface="배스킨라빈스 B" panose="02020603020101020101" pitchFamily="18" charset="-127"/>
            </a:endParaRPr>
          </a:p>
          <a:p>
            <a:r>
              <a:rPr lang="ko-KR" altLang="en-US" sz="2000">
                <a:latin typeface="배스킨라빈스 B" panose="02020603020101020101" pitchFamily="18" charset="-127"/>
                <a:ea typeface="배스킨라빈스 B" panose="02020603020101020101" pitchFamily="18" charset="-127"/>
              </a:rPr>
              <a:t>확대</a:t>
            </a:r>
            <a:endParaRPr lang="en-US" altLang="ko-KR" sz="2000">
              <a:latin typeface="배스킨라빈스 B" panose="02020603020101020101" pitchFamily="18" charset="-127"/>
              <a:ea typeface="배스킨라빈스 B" panose="02020603020101020101" pitchFamily="18" charset="-127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6D8EC870-F90A-AF98-7299-A17C9AFA9EDC}"/>
              </a:ext>
            </a:extLst>
          </p:cNvPr>
          <p:cNvSpPr txBox="1"/>
          <p:nvPr/>
        </p:nvSpPr>
        <p:spPr>
          <a:xfrm>
            <a:off x="4988393" y="4957007"/>
            <a:ext cx="6607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>
                <a:latin typeface="배스킨라빈스 B" panose="02020603020101020101" pitchFamily="18" charset="-127"/>
                <a:ea typeface="배스킨라빈스 B" panose="02020603020101020101" pitchFamily="18" charset="-127"/>
              </a:rPr>
              <a:t>예시</a:t>
            </a:r>
            <a:endParaRPr lang="en-US" altLang="ko-KR" sz="2000">
              <a:latin typeface="배스킨라빈스 B" panose="02020603020101020101" pitchFamily="18" charset="-127"/>
              <a:ea typeface="배스킨라빈스 B" panose="02020603020101020101" pitchFamily="18" charset="-127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85CAB831-42C4-BDF4-C410-837BC11FA2BF}"/>
              </a:ext>
            </a:extLst>
          </p:cNvPr>
          <p:cNvSpPr txBox="1"/>
          <p:nvPr/>
        </p:nvSpPr>
        <p:spPr>
          <a:xfrm>
            <a:off x="4988393" y="7113167"/>
            <a:ext cx="17508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>
                <a:latin typeface="배스킨라빈스 B" panose="02020603020101020101" pitchFamily="18" charset="-127"/>
                <a:ea typeface="배스킨라빈스 B" panose="02020603020101020101" pitchFamily="18" charset="-127"/>
              </a:rPr>
              <a:t>사전투표 </a:t>
            </a:r>
            <a:r>
              <a:rPr lang="en-US" altLang="ko-KR" sz="2000">
                <a:latin typeface="배스킨라빈스 B" panose="02020603020101020101" pitchFamily="18" charset="-127"/>
                <a:ea typeface="배스킨라빈스 B" panose="02020603020101020101" pitchFamily="18" charset="-127"/>
              </a:rPr>
              <a:t>2</a:t>
            </a:r>
            <a:r>
              <a:rPr lang="ko-KR" altLang="en-US" sz="2000">
                <a:latin typeface="배스킨라빈스 B" panose="02020603020101020101" pitchFamily="18" charset="-127"/>
                <a:ea typeface="배스킨라빈스 B" panose="02020603020101020101" pitchFamily="18" charset="-127"/>
              </a:rPr>
              <a:t>일차</a:t>
            </a:r>
            <a:endParaRPr lang="en-US" altLang="ko-KR" sz="2000">
              <a:latin typeface="배스킨라빈스 B" panose="02020603020101020101" pitchFamily="18" charset="-127"/>
              <a:ea typeface="배스킨라빈스 B" panose="02020603020101020101" pitchFamily="18" charset="-127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DAB7D19D-76CB-AA8A-3ED6-1D885E76DF1D}"/>
              </a:ext>
            </a:extLst>
          </p:cNvPr>
          <p:cNvSpPr txBox="1"/>
          <p:nvPr/>
        </p:nvSpPr>
        <p:spPr>
          <a:xfrm>
            <a:off x="4988393" y="9269328"/>
            <a:ext cx="8146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>
                <a:latin typeface="배스킨라빈스 B" panose="02020603020101020101" pitchFamily="18" charset="-127"/>
                <a:ea typeface="배스킨라빈스 B" panose="02020603020101020101" pitchFamily="18" charset="-127"/>
              </a:rPr>
              <a:t>본투표</a:t>
            </a:r>
            <a:endParaRPr lang="en-US" altLang="ko-KR" sz="2000">
              <a:latin typeface="배스킨라빈스 B" panose="02020603020101020101" pitchFamily="18" charset="-127"/>
              <a:ea typeface="배스킨라빈스 B" panose="02020603020101020101" pitchFamily="18" charset="-127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1CB8D8B-3B95-AFDB-A9DD-304CEA701596}"/>
              </a:ext>
            </a:extLst>
          </p:cNvPr>
          <p:cNvSpPr txBox="1"/>
          <p:nvPr/>
        </p:nvSpPr>
        <p:spPr>
          <a:xfrm>
            <a:off x="1564343" y="119768"/>
            <a:ext cx="4427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>
                <a:latin typeface="배스킨라빈스 B" panose="02020603020101020101" pitchFamily="18" charset="-127"/>
                <a:ea typeface="배스킨라빈스 B" panose="02020603020101020101" pitchFamily="18" charset="-127"/>
              </a:rPr>
              <a:t>다모앙 투표인증 탬플릿</a:t>
            </a:r>
          </a:p>
        </p:txBody>
      </p:sp>
    </p:spTree>
    <p:extLst>
      <p:ext uri="{BB962C8B-B14F-4D97-AF65-F5344CB8AC3E}">
        <p14:creationId xmlns:p14="http://schemas.microsoft.com/office/powerpoint/2010/main" val="1828967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48</Words>
  <Application>Microsoft Office PowerPoint</Application>
  <PresentationFormat>사용자 지정</PresentationFormat>
  <Paragraphs>23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배스킨라빈스 B</vt:lpstr>
      <vt:lpstr>맑은 고딕</vt:lpstr>
      <vt:lpstr>Calibri</vt:lpstr>
      <vt:lpstr>Office Theme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다모앙_로고_2_버전</dc:title>
  <dc:creator>배민효</dc:creator>
  <cp:lastModifiedBy>민효 배</cp:lastModifiedBy>
  <cp:revision>4</cp:revision>
  <dcterms:created xsi:type="dcterms:W3CDTF">2025-05-28T08:21:48Z</dcterms:created>
  <dcterms:modified xsi:type="dcterms:W3CDTF">2025-05-28T11:29:24Z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2024-09-09T00:00:00Z</vt:filetime>
  </property>
  <property fmtid="{D5CDD505-2E9C-101B-9397-08002B2CF9AE}" pid="3" name="Creator">
    <vt:lpwstr>Adobe Illustrator 28.7 (Windows)</vt:lpwstr>
  </property>
  <property fmtid="{D5CDD505-2E9C-101B-9397-08002B2CF9AE}" pid="4" name="LastSaved">
    <vt:filetime>2025-05-28T00:00:00Z</vt:filetime>
  </property>
  <property fmtid="{D5CDD505-2E9C-101B-9397-08002B2CF9AE}" pid="5" name="Producer">
    <vt:lpwstr>3-Heights(TM) PDF Security Shell 4.8.25.2 (http://www.pdf-tools.com)</vt:lpwstr>
  </property>
</Properties>
</file>