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6" autoAdjust="0"/>
    <p:restoredTop sz="94660"/>
  </p:normalViewPr>
  <p:slideViewPr>
    <p:cSldViewPr snapToGrid="0">
      <p:cViewPr>
        <p:scale>
          <a:sx n="100" d="100"/>
          <a:sy n="100" d="100"/>
        </p:scale>
        <p:origin x="-240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71D33E-6107-4C39-98F3-8C5F0D923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05184FC-A6C8-443F-AFCF-EA419CB1EF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CD957-5D37-4962-8DBF-C1AE4B6B2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9292EB7-A8D3-4015-9FFC-5F0D1501F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9364164-9E26-41AC-9DCB-D2C160033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68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877532-BDF8-40FC-AFC5-A02EC4DE9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5CA7AE1-1C9B-40CB-8B4E-1A2105256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0B369C-C924-4812-A90C-87DEAD13E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DBA7EB-007B-49BA-9971-31173CF93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2A70798-D863-4B4A-9690-6B1C2F2D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5130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AF4BCC7-9882-4ED4-99FC-4743496C90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A64ABD6-963E-4809-BDBA-059644E60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E80F0A-7BB5-420E-B335-2D41DB8B8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6A3C6E-6D0D-4BB4-B2A1-DEA32FE1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69A446-2543-42BA-9830-EF4E41AD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713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64E062-D2A3-4641-A8BA-450DD3377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FF22660-7CCC-4727-9505-CB2AB8865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919953D-7A4F-4C1E-BE2E-99BC4689C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2428337-C1F9-4C32-9EFA-25921606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ADE571-6657-4E9D-BEBD-E8DC33320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065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231F00-9B0E-4D31-8444-0EF0CFED3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AF161C7-4D75-431B-B33C-3812CE4A9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2AB543F-200E-4E53-8478-3C29F0103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E3F8B8-B3CE-4728-9F36-36A74E465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1472D7-C6FE-477E-BABB-2CD945D47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675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109653-E35C-449D-99F7-F9001C56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064EA8-4794-43F5-93E6-F38D20E116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0BD5B0-88D1-43A4-96AA-67A68B28A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3CF5D7D-C9FE-4822-B9EC-FB6AC253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4998A19-72AF-426B-983E-B2EDBD4BB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C2E9DF4-0B11-4971-B845-7B3DAADF4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102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024C62-5965-4A79-80ED-4C2EFD12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6F2B2B1-0718-4DD0-9B4A-B08EB4F3C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8A5E4E9-6CB2-4AFE-BAB3-BB58233F0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395084E-3638-4B9A-B2D9-6A160F0BA9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D2C008C-79C8-47BD-A8F9-3C7BEEAD6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781E0DE-5813-4D38-9A4E-E38BFA253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2C15AC0-13D1-4C8F-A1CC-7972FAFA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C43514B-58C3-43AD-9546-65BCF358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5718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5346C4-2A46-4D3E-94E0-CC187E45A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11C9E9E-EF27-4E61-B8E9-B1CDCEE17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8D204C7-0E98-4E88-BF63-629CD37E8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94BF2C6-471C-4FEC-BA0D-0BE4D187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115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33AA205-74FB-4514-A5B1-2BB295E05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D8E5B07-AA67-46F9-A4A3-877EAE666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332A332-0F76-4572-88E9-6622B71F8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705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D183A3-2B2F-401C-9901-52F0204C3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65E309-5C6B-480E-831B-4E5AD26FE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C304670-B5E7-4290-9EAB-D3F9271A8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A0E634-8D49-4432-BC67-AE8DB16AD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A7D6D3E-2124-424A-A574-5AA554E09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08FC36-6DC4-4CE4-87AE-A52DFD036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549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F234D3-0ED7-4A3B-A323-24AC127C1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2B9CFE-95B0-45ED-9D7D-E078B3FA09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036813A-5AC1-47C1-BE87-1D16BA00E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66D06E-1573-409B-A291-24486608E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DAC21F4-7E5B-465C-B0A5-6D4F1710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971B7FE-EE69-476B-870F-E1AE67C0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680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55DACFA-F6DC-4E06-AF68-FC972103C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1D33E53-B7FD-4A8D-9BC9-7CEF286C1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6D06B43-2381-4E0E-8927-F9BE29D19A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463AC-CBBF-48EE-A6E2-91B391083790}" type="datetimeFigureOut">
              <a:rPr lang="ko-KR" altLang="en-US" smtClean="0"/>
              <a:t>2025-02-12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1B40F0-58B2-430B-9DE3-B0D1D3A9AD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288DF8D-8C7A-498C-ABDA-44E804F406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033A6-6B6B-4919-A311-E210F54A7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97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3503C64-8372-4F2D-A03B-9330FE106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982" y="841863"/>
            <a:ext cx="3152775" cy="311467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FF138812-80CB-4E67-9B57-6349824FFF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879" y="3516923"/>
            <a:ext cx="1752600" cy="14573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539B4F5-65C8-43A3-8BC8-E92811DF521A}"/>
              </a:ext>
            </a:extLst>
          </p:cNvPr>
          <p:cNvSpPr txBox="1"/>
          <p:nvPr/>
        </p:nvSpPr>
        <p:spPr>
          <a:xfrm>
            <a:off x="3211756" y="4050457"/>
            <a:ext cx="4258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>
                <a:latin typeface="Hahmlet ExtraBold" pitchFamily="2" charset="-127"/>
                <a:ea typeface="Hahmlet ExtraBold" pitchFamily="2" charset="-127"/>
                <a:cs typeface="Hahmlet ExtraBold" pitchFamily="2" charset="-127"/>
              </a:rPr>
              <a:t>우리</a:t>
            </a:r>
            <a:r>
              <a:rPr lang="ko-KR" altLang="en-US" sz="2800" b="1">
                <a:latin typeface="Hahmlet ExtraBold" pitchFamily="2" charset="-127"/>
                <a:ea typeface="Hahmlet ExtraBold" pitchFamily="2" charset="-127"/>
                <a:cs typeface="Hahmlet ExtraBold" pitchFamily="2" charset="-127"/>
              </a:rPr>
              <a:t>는 </a:t>
            </a:r>
            <a:r>
              <a:rPr lang="ko-KR" altLang="en-US" sz="3600" b="1">
                <a:latin typeface="Hahmlet ExtraBold" pitchFamily="2" charset="-127"/>
                <a:ea typeface="Hahmlet ExtraBold" pitchFamily="2" charset="-127"/>
                <a:cs typeface="Hahmlet ExtraBold" pitchFamily="2" charset="-127"/>
              </a:rPr>
              <a:t>헌법</a:t>
            </a:r>
            <a:r>
              <a:rPr lang="ko-KR" altLang="en-US" sz="2800" b="1">
                <a:latin typeface="Hahmlet ExtraBold" pitchFamily="2" charset="-127"/>
                <a:ea typeface="Hahmlet ExtraBold" pitchFamily="2" charset="-127"/>
                <a:cs typeface="Hahmlet ExtraBold" pitchFamily="2" charset="-127"/>
              </a:rPr>
              <a:t>을 </a:t>
            </a:r>
            <a:r>
              <a:rPr lang="ko-KR" altLang="en-US" sz="3600" b="1">
                <a:latin typeface="Hahmlet ExtraBold" pitchFamily="2" charset="-127"/>
                <a:ea typeface="Hahmlet ExtraBold" pitchFamily="2" charset="-127"/>
                <a:cs typeface="Hahmlet ExtraBold" pitchFamily="2" charset="-127"/>
              </a:rPr>
              <a:t>수호</a:t>
            </a:r>
            <a:r>
              <a:rPr lang="ko-KR" altLang="en-US" sz="2800" b="1">
                <a:latin typeface="Hahmlet ExtraBold" pitchFamily="2" charset="-127"/>
                <a:ea typeface="Hahmlet ExtraBold" pitchFamily="2" charset="-127"/>
                <a:cs typeface="Hahmlet ExtraBold" pitchFamily="2" charset="-127"/>
              </a:rPr>
              <a:t>한다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3B65DCE-C26D-4F6C-AE3C-661CA2375857}"/>
              </a:ext>
            </a:extLst>
          </p:cNvPr>
          <p:cNvSpPr/>
          <p:nvPr/>
        </p:nvSpPr>
        <p:spPr>
          <a:xfrm>
            <a:off x="2206681" y="589084"/>
            <a:ext cx="6625375" cy="4334607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2452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Hahmlet ExtraBold</vt:lpstr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Administrator</dc:creator>
  <cp:lastModifiedBy>Administrator</cp:lastModifiedBy>
  <cp:revision>1</cp:revision>
  <dcterms:created xsi:type="dcterms:W3CDTF">2025-02-12T01:04:22Z</dcterms:created>
  <dcterms:modified xsi:type="dcterms:W3CDTF">2025-02-12T01:04:28Z</dcterms:modified>
</cp:coreProperties>
</file>