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sldIdLst>
    <p:sldId id="273" r:id="rId3"/>
    <p:sldId id="256" r:id="rId4"/>
    <p:sldId id="272" r:id="rId5"/>
    <p:sldId id="257" r:id="rId6"/>
    <p:sldId id="258" r:id="rId7"/>
    <p:sldId id="260" r:id="rId8"/>
    <p:sldId id="262" r:id="rId9"/>
    <p:sldId id="261" r:id="rId10"/>
    <p:sldId id="263" r:id="rId11"/>
    <p:sldId id="265" r:id="rId12"/>
    <p:sldId id="266" r:id="rId13"/>
    <p:sldId id="264" r:id="rId14"/>
    <p:sldId id="267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B4C8"/>
    <a:srgbClr val="ECF0F3"/>
    <a:srgbClr val="CAA181"/>
    <a:srgbClr val="AD7449"/>
    <a:srgbClr val="21A87D"/>
    <a:srgbClr val="489CC1"/>
    <a:srgbClr val="ECE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5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rgbClr val="ECF0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4390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838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8D1431C-00D7-4576-15F4-19F92BD57C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</p:spPr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3969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원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F1C07DCD-8B72-0C54-CEED-46AC20641C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1067" y="873126"/>
            <a:ext cx="4973866" cy="5111751"/>
          </a:xfrm>
          <a:custGeom>
            <a:avLst/>
            <a:gdLst>
              <a:gd name="connsiteX0" fmla="*/ 4129315 w 4973866"/>
              <a:gd name="connsiteY0" fmla="*/ 3422649 h 5111751"/>
              <a:gd name="connsiteX1" fmla="*/ 4973866 w 4973866"/>
              <a:gd name="connsiteY1" fmla="*/ 4267200 h 5111751"/>
              <a:gd name="connsiteX2" fmla="*/ 4129315 w 4973866"/>
              <a:gd name="connsiteY2" fmla="*/ 5111751 h 5111751"/>
              <a:gd name="connsiteX3" fmla="*/ 3284764 w 4973866"/>
              <a:gd name="connsiteY3" fmla="*/ 4267200 h 5111751"/>
              <a:gd name="connsiteX4" fmla="*/ 4129315 w 4973866"/>
              <a:gd name="connsiteY4" fmla="*/ 3422649 h 5111751"/>
              <a:gd name="connsiteX5" fmla="*/ 3284765 w 4973866"/>
              <a:gd name="connsiteY5" fmla="*/ 0 h 5111751"/>
              <a:gd name="connsiteX6" fmla="*/ 4129315 w 4973866"/>
              <a:gd name="connsiteY6" fmla="*/ 844550 h 5111751"/>
              <a:gd name="connsiteX7" fmla="*/ 3985079 w 4973866"/>
              <a:gd name="connsiteY7" fmla="*/ 1316746 h 5111751"/>
              <a:gd name="connsiteX8" fmla="*/ 3951724 w 4973866"/>
              <a:gd name="connsiteY8" fmla="*/ 1357173 h 5111751"/>
              <a:gd name="connsiteX9" fmla="*/ 3987595 w 4973866"/>
              <a:gd name="connsiteY9" fmla="*/ 1431636 h 5111751"/>
              <a:gd name="connsiteX10" fmla="*/ 4129315 w 4973866"/>
              <a:gd name="connsiteY10" fmla="*/ 2133600 h 5111751"/>
              <a:gd name="connsiteX11" fmla="*/ 2325915 w 4973866"/>
              <a:gd name="connsiteY11" fmla="*/ 3937000 h 5111751"/>
              <a:gd name="connsiteX12" fmla="*/ 2220423 w 4973866"/>
              <a:gd name="connsiteY12" fmla="*/ 3931673 h 5111751"/>
              <a:gd name="connsiteX13" fmla="*/ 2218614 w 4973866"/>
              <a:gd name="connsiteY13" fmla="*/ 3943530 h 5111751"/>
              <a:gd name="connsiteX14" fmla="*/ 1120691 w 4973866"/>
              <a:gd name="connsiteY14" fmla="*/ 4838362 h 5111751"/>
              <a:gd name="connsiteX15" fmla="*/ 0 w 4973866"/>
              <a:gd name="connsiteY15" fmla="*/ 3717671 h 5111751"/>
              <a:gd name="connsiteX16" fmla="*/ 586503 w 4973866"/>
              <a:gd name="connsiteY16" fmla="*/ 2732241 h 5111751"/>
              <a:gd name="connsiteX17" fmla="*/ 620436 w 4973866"/>
              <a:gd name="connsiteY17" fmla="*/ 2715895 h 5111751"/>
              <a:gd name="connsiteX18" fmla="*/ 603593 w 4973866"/>
              <a:gd name="connsiteY18" fmla="*/ 2669876 h 5111751"/>
              <a:gd name="connsiteX19" fmla="*/ 522515 w 4973866"/>
              <a:gd name="connsiteY19" fmla="*/ 2133600 h 5111751"/>
              <a:gd name="connsiteX20" fmla="*/ 740176 w 4973866"/>
              <a:gd name="connsiteY20" fmla="*/ 1273993 h 5111751"/>
              <a:gd name="connsiteX21" fmla="*/ 748855 w 4973866"/>
              <a:gd name="connsiteY21" fmla="*/ 1259707 h 5111751"/>
              <a:gd name="connsiteX22" fmla="*/ 683352 w 4973866"/>
              <a:gd name="connsiteY22" fmla="*/ 1239374 h 5111751"/>
              <a:gd name="connsiteX23" fmla="*/ 332521 w 4973866"/>
              <a:gd name="connsiteY23" fmla="*/ 710093 h 5111751"/>
              <a:gd name="connsiteX24" fmla="*/ 906943 w 4973866"/>
              <a:gd name="connsiteY24" fmla="*/ 135671 h 5111751"/>
              <a:gd name="connsiteX25" fmla="*/ 1436224 w 4973866"/>
              <a:gd name="connsiteY25" fmla="*/ 486502 h 5111751"/>
              <a:gd name="connsiteX26" fmla="*/ 1457022 w 4973866"/>
              <a:gd name="connsiteY26" fmla="*/ 553502 h 5111751"/>
              <a:gd name="connsiteX27" fmla="*/ 1466308 w 4973866"/>
              <a:gd name="connsiteY27" fmla="*/ 547861 h 5111751"/>
              <a:gd name="connsiteX28" fmla="*/ 2325915 w 4973866"/>
              <a:gd name="connsiteY28" fmla="*/ 330200 h 5111751"/>
              <a:gd name="connsiteX29" fmla="*/ 2510302 w 4973866"/>
              <a:gd name="connsiteY29" fmla="*/ 339511 h 5111751"/>
              <a:gd name="connsiteX30" fmla="*/ 2600226 w 4973866"/>
              <a:gd name="connsiteY30" fmla="*/ 353235 h 5111751"/>
              <a:gd name="connsiteX31" fmla="*/ 2687578 w 4973866"/>
              <a:gd name="connsiteY31" fmla="*/ 247363 h 5111751"/>
              <a:gd name="connsiteX32" fmla="*/ 3284765 w 4973866"/>
              <a:gd name="connsiteY32" fmla="*/ 0 h 5111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4973866" h="5111751">
                <a:moveTo>
                  <a:pt x="4129315" y="3422649"/>
                </a:moveTo>
                <a:cubicBezTo>
                  <a:pt x="4595748" y="3422649"/>
                  <a:pt x="4973866" y="3800767"/>
                  <a:pt x="4973866" y="4267200"/>
                </a:cubicBezTo>
                <a:cubicBezTo>
                  <a:pt x="4973866" y="4733633"/>
                  <a:pt x="4595748" y="5111751"/>
                  <a:pt x="4129315" y="5111751"/>
                </a:cubicBezTo>
                <a:cubicBezTo>
                  <a:pt x="3662882" y="5111751"/>
                  <a:pt x="3284764" y="4733633"/>
                  <a:pt x="3284764" y="4267200"/>
                </a:cubicBezTo>
                <a:cubicBezTo>
                  <a:pt x="3284764" y="3800767"/>
                  <a:pt x="3662882" y="3422649"/>
                  <a:pt x="4129315" y="3422649"/>
                </a:cubicBezTo>
                <a:close/>
                <a:moveTo>
                  <a:pt x="3284765" y="0"/>
                </a:moveTo>
                <a:cubicBezTo>
                  <a:pt x="3751197" y="0"/>
                  <a:pt x="4129315" y="378118"/>
                  <a:pt x="4129315" y="844550"/>
                </a:cubicBezTo>
                <a:cubicBezTo>
                  <a:pt x="4129315" y="1019462"/>
                  <a:pt x="4076142" y="1181955"/>
                  <a:pt x="3985079" y="1316746"/>
                </a:cubicBezTo>
                <a:lnTo>
                  <a:pt x="3951724" y="1357173"/>
                </a:lnTo>
                <a:lnTo>
                  <a:pt x="3987595" y="1431636"/>
                </a:lnTo>
                <a:cubicBezTo>
                  <a:pt x="4078852" y="1647391"/>
                  <a:pt x="4129315" y="1884603"/>
                  <a:pt x="4129315" y="2133600"/>
                </a:cubicBezTo>
                <a:cubicBezTo>
                  <a:pt x="4129315" y="3129590"/>
                  <a:pt x="3321905" y="3937000"/>
                  <a:pt x="2325915" y="3937000"/>
                </a:cubicBezTo>
                <a:lnTo>
                  <a:pt x="2220423" y="3931673"/>
                </a:lnTo>
                <a:lnTo>
                  <a:pt x="2218614" y="3943530"/>
                </a:lnTo>
                <a:cubicBezTo>
                  <a:pt x="2114114" y="4454210"/>
                  <a:pt x="1662265" y="4838362"/>
                  <a:pt x="1120691" y="4838362"/>
                </a:cubicBezTo>
                <a:cubicBezTo>
                  <a:pt x="501750" y="4838362"/>
                  <a:pt x="0" y="4336612"/>
                  <a:pt x="0" y="3717671"/>
                </a:cubicBezTo>
                <a:cubicBezTo>
                  <a:pt x="0" y="3292149"/>
                  <a:pt x="237155" y="2922018"/>
                  <a:pt x="586503" y="2732241"/>
                </a:cubicBezTo>
                <a:lnTo>
                  <a:pt x="620436" y="2715895"/>
                </a:lnTo>
                <a:lnTo>
                  <a:pt x="603593" y="2669876"/>
                </a:lnTo>
                <a:cubicBezTo>
                  <a:pt x="550901" y="2500467"/>
                  <a:pt x="522515" y="2320348"/>
                  <a:pt x="522515" y="2133600"/>
                </a:cubicBezTo>
                <a:cubicBezTo>
                  <a:pt x="522515" y="1822353"/>
                  <a:pt x="601364" y="1529522"/>
                  <a:pt x="740176" y="1273993"/>
                </a:cubicBezTo>
                <a:lnTo>
                  <a:pt x="748855" y="1259707"/>
                </a:lnTo>
                <a:lnTo>
                  <a:pt x="683352" y="1239374"/>
                </a:lnTo>
                <a:cubicBezTo>
                  <a:pt x="477184" y="1152172"/>
                  <a:pt x="332521" y="948027"/>
                  <a:pt x="332521" y="710093"/>
                </a:cubicBezTo>
                <a:cubicBezTo>
                  <a:pt x="332521" y="392848"/>
                  <a:pt x="589698" y="135671"/>
                  <a:pt x="906943" y="135671"/>
                </a:cubicBezTo>
                <a:cubicBezTo>
                  <a:pt x="1144877" y="135671"/>
                  <a:pt x="1349022" y="280333"/>
                  <a:pt x="1436224" y="486502"/>
                </a:cubicBezTo>
                <a:lnTo>
                  <a:pt x="1457022" y="553502"/>
                </a:lnTo>
                <a:lnTo>
                  <a:pt x="1466308" y="547861"/>
                </a:lnTo>
                <a:cubicBezTo>
                  <a:pt x="1721837" y="409049"/>
                  <a:pt x="2014668" y="330200"/>
                  <a:pt x="2325915" y="330200"/>
                </a:cubicBezTo>
                <a:cubicBezTo>
                  <a:pt x="2388164" y="330200"/>
                  <a:pt x="2449677" y="333354"/>
                  <a:pt x="2510302" y="339511"/>
                </a:cubicBezTo>
                <a:lnTo>
                  <a:pt x="2600226" y="353235"/>
                </a:lnTo>
                <a:lnTo>
                  <a:pt x="2687578" y="247363"/>
                </a:lnTo>
                <a:cubicBezTo>
                  <a:pt x="2840412" y="94530"/>
                  <a:pt x="3051549" y="0"/>
                  <a:pt x="328476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0170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브러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7AFB2231-8F14-BB25-2352-7D05A4710A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72314" y="1178505"/>
            <a:ext cx="4705485" cy="4557969"/>
          </a:xfrm>
          <a:custGeom>
            <a:avLst/>
            <a:gdLst>
              <a:gd name="connsiteX0" fmla="*/ 1638380 w 4705485"/>
              <a:gd name="connsiteY0" fmla="*/ 4550521 h 4557969"/>
              <a:gd name="connsiteX1" fmla="*/ 1648312 w 4705485"/>
              <a:gd name="connsiteY1" fmla="*/ 4555487 h 4557969"/>
              <a:gd name="connsiteX2" fmla="*/ 1645829 w 4705485"/>
              <a:gd name="connsiteY2" fmla="*/ 4557969 h 4557969"/>
              <a:gd name="connsiteX3" fmla="*/ 1601136 w 4705485"/>
              <a:gd name="connsiteY3" fmla="*/ 4518243 h 4557969"/>
              <a:gd name="connsiteX4" fmla="*/ 1608585 w 4705485"/>
              <a:gd name="connsiteY4" fmla="*/ 4525691 h 4557969"/>
              <a:gd name="connsiteX5" fmla="*/ 1586239 w 4705485"/>
              <a:gd name="connsiteY5" fmla="*/ 4533140 h 4557969"/>
              <a:gd name="connsiteX6" fmla="*/ 1601136 w 4705485"/>
              <a:gd name="connsiteY6" fmla="*/ 4523209 h 4557969"/>
              <a:gd name="connsiteX7" fmla="*/ 1789841 w 4705485"/>
              <a:gd name="connsiteY7" fmla="*/ 4513277 h 4557969"/>
              <a:gd name="connsiteX8" fmla="*/ 1769978 w 4705485"/>
              <a:gd name="connsiteY8" fmla="*/ 4528175 h 4557969"/>
              <a:gd name="connsiteX9" fmla="*/ 1767494 w 4705485"/>
              <a:gd name="connsiteY9" fmla="*/ 4525691 h 4557969"/>
              <a:gd name="connsiteX10" fmla="*/ 1601137 w 4705485"/>
              <a:gd name="connsiteY10" fmla="*/ 4503345 h 4557969"/>
              <a:gd name="connsiteX11" fmla="*/ 1611068 w 4705485"/>
              <a:gd name="connsiteY11" fmla="*/ 4508311 h 4557969"/>
              <a:gd name="connsiteX12" fmla="*/ 1601136 w 4705485"/>
              <a:gd name="connsiteY12" fmla="*/ 4518243 h 4557969"/>
              <a:gd name="connsiteX13" fmla="*/ 1563892 w 4705485"/>
              <a:gd name="connsiteY13" fmla="*/ 4485964 h 4557969"/>
              <a:gd name="connsiteX14" fmla="*/ 1578790 w 4705485"/>
              <a:gd name="connsiteY14" fmla="*/ 4490930 h 4557969"/>
              <a:gd name="connsiteX15" fmla="*/ 1576307 w 4705485"/>
              <a:gd name="connsiteY15" fmla="*/ 4493413 h 4557969"/>
              <a:gd name="connsiteX16" fmla="*/ 1568031 w 4705485"/>
              <a:gd name="connsiteY16" fmla="*/ 4488447 h 4557969"/>
              <a:gd name="connsiteX17" fmla="*/ 2343732 w 4705485"/>
              <a:gd name="connsiteY17" fmla="*/ 4477784 h 4557969"/>
              <a:gd name="connsiteX18" fmla="*/ 2356656 w 4705485"/>
              <a:gd name="connsiteY18" fmla="*/ 4484246 h 4557969"/>
              <a:gd name="connsiteX19" fmla="*/ 2353425 w 4705485"/>
              <a:gd name="connsiteY19" fmla="*/ 4487477 h 4557969"/>
              <a:gd name="connsiteX20" fmla="*/ 1623483 w 4705485"/>
              <a:gd name="connsiteY20" fmla="*/ 4476032 h 4557969"/>
              <a:gd name="connsiteX21" fmla="*/ 1616034 w 4705485"/>
              <a:gd name="connsiteY21" fmla="*/ 4483481 h 4557969"/>
              <a:gd name="connsiteX22" fmla="*/ 1613551 w 4705485"/>
              <a:gd name="connsiteY22" fmla="*/ 4480998 h 4557969"/>
              <a:gd name="connsiteX23" fmla="*/ 2295269 w 4705485"/>
              <a:gd name="connsiteY23" fmla="*/ 4435784 h 4557969"/>
              <a:gd name="connsiteX24" fmla="*/ 2304961 w 4705485"/>
              <a:gd name="connsiteY24" fmla="*/ 4445476 h 4557969"/>
              <a:gd name="connsiteX25" fmla="*/ 2275884 w 4705485"/>
              <a:gd name="connsiteY25" fmla="*/ 4455169 h 4557969"/>
              <a:gd name="connsiteX26" fmla="*/ 2295269 w 4705485"/>
              <a:gd name="connsiteY26" fmla="*/ 4442246 h 4557969"/>
              <a:gd name="connsiteX27" fmla="*/ 2540814 w 4705485"/>
              <a:gd name="connsiteY27" fmla="*/ 4429322 h 4557969"/>
              <a:gd name="connsiteX28" fmla="*/ 2514967 w 4705485"/>
              <a:gd name="connsiteY28" fmla="*/ 4448707 h 4557969"/>
              <a:gd name="connsiteX29" fmla="*/ 2511736 w 4705485"/>
              <a:gd name="connsiteY29" fmla="*/ 4445476 h 4557969"/>
              <a:gd name="connsiteX30" fmla="*/ 1874262 w 4705485"/>
              <a:gd name="connsiteY30" fmla="*/ 4428856 h 4557969"/>
              <a:gd name="connsiteX31" fmla="*/ 1861847 w 4705485"/>
              <a:gd name="connsiteY31" fmla="*/ 4441271 h 4557969"/>
              <a:gd name="connsiteX32" fmla="*/ 1712870 w 4705485"/>
              <a:gd name="connsiteY32" fmla="*/ 4421407 h 4557969"/>
              <a:gd name="connsiteX33" fmla="*/ 1705420 w 4705485"/>
              <a:gd name="connsiteY33" fmla="*/ 4428856 h 4557969"/>
              <a:gd name="connsiteX34" fmla="*/ 1702937 w 4705485"/>
              <a:gd name="connsiteY34" fmla="*/ 4426373 h 4557969"/>
              <a:gd name="connsiteX35" fmla="*/ 1837018 w 4705485"/>
              <a:gd name="connsiteY35" fmla="*/ 4416441 h 4557969"/>
              <a:gd name="connsiteX36" fmla="*/ 1829568 w 4705485"/>
              <a:gd name="connsiteY36" fmla="*/ 4423891 h 4557969"/>
              <a:gd name="connsiteX37" fmla="*/ 1827085 w 4705485"/>
              <a:gd name="connsiteY37" fmla="*/ 4421407 h 4557969"/>
              <a:gd name="connsiteX38" fmla="*/ 2295270 w 4705485"/>
              <a:gd name="connsiteY38" fmla="*/ 4416398 h 4557969"/>
              <a:gd name="connsiteX39" fmla="*/ 2308193 w 4705485"/>
              <a:gd name="connsiteY39" fmla="*/ 4422860 h 4557969"/>
              <a:gd name="connsiteX40" fmla="*/ 2295270 w 4705485"/>
              <a:gd name="connsiteY40" fmla="*/ 4435783 h 4557969"/>
              <a:gd name="connsiteX41" fmla="*/ 1611068 w 4705485"/>
              <a:gd name="connsiteY41" fmla="*/ 4413957 h 4557969"/>
              <a:gd name="connsiteX42" fmla="*/ 1611067 w 4705485"/>
              <a:gd name="connsiteY42" fmla="*/ 4413958 h 4557969"/>
              <a:gd name="connsiteX43" fmla="*/ 1611068 w 4705485"/>
              <a:gd name="connsiteY43" fmla="*/ 4413959 h 4557969"/>
              <a:gd name="connsiteX44" fmla="*/ 2246806 w 4705485"/>
              <a:gd name="connsiteY44" fmla="*/ 4393783 h 4557969"/>
              <a:gd name="connsiteX45" fmla="*/ 2266192 w 4705485"/>
              <a:gd name="connsiteY45" fmla="*/ 4400244 h 4557969"/>
              <a:gd name="connsiteX46" fmla="*/ 2262960 w 4705485"/>
              <a:gd name="connsiteY46" fmla="*/ 4403476 h 4557969"/>
              <a:gd name="connsiteX47" fmla="*/ 2252192 w 4705485"/>
              <a:gd name="connsiteY47" fmla="*/ 4397013 h 4557969"/>
              <a:gd name="connsiteX48" fmla="*/ 1633418 w 4705485"/>
              <a:gd name="connsiteY48" fmla="*/ 4386644 h 4557969"/>
              <a:gd name="connsiteX49" fmla="*/ 1633415 w 4705485"/>
              <a:gd name="connsiteY49" fmla="*/ 4386645 h 4557969"/>
              <a:gd name="connsiteX50" fmla="*/ 1633415 w 4705485"/>
              <a:gd name="connsiteY50" fmla="*/ 4386644 h 4557969"/>
              <a:gd name="connsiteX51" fmla="*/ 1633414 w 4705485"/>
              <a:gd name="connsiteY51" fmla="*/ 4386646 h 4557969"/>
              <a:gd name="connsiteX52" fmla="*/ 1633415 w 4705485"/>
              <a:gd name="connsiteY52" fmla="*/ 4386645 h 4557969"/>
              <a:gd name="connsiteX53" fmla="*/ 1633415 w 4705485"/>
              <a:gd name="connsiteY53" fmla="*/ 4386647 h 4557969"/>
              <a:gd name="connsiteX54" fmla="*/ 2324347 w 4705485"/>
              <a:gd name="connsiteY54" fmla="*/ 4380860 h 4557969"/>
              <a:gd name="connsiteX55" fmla="*/ 2314656 w 4705485"/>
              <a:gd name="connsiteY55" fmla="*/ 4390551 h 4557969"/>
              <a:gd name="connsiteX56" fmla="*/ 2311424 w 4705485"/>
              <a:gd name="connsiteY56" fmla="*/ 4387320 h 4557969"/>
              <a:gd name="connsiteX57" fmla="*/ 1442227 w 4705485"/>
              <a:gd name="connsiteY57" fmla="*/ 4329538 h 4557969"/>
              <a:gd name="connsiteX58" fmla="*/ 1447193 w 4705485"/>
              <a:gd name="connsiteY58" fmla="*/ 4334504 h 4557969"/>
              <a:gd name="connsiteX59" fmla="*/ 1427330 w 4705485"/>
              <a:gd name="connsiteY59" fmla="*/ 4349402 h 4557969"/>
              <a:gd name="connsiteX60" fmla="*/ 1424847 w 4705485"/>
              <a:gd name="connsiteY60" fmla="*/ 4346919 h 4557969"/>
              <a:gd name="connsiteX61" fmla="*/ 1442227 w 4705485"/>
              <a:gd name="connsiteY61" fmla="*/ 4329538 h 4557969"/>
              <a:gd name="connsiteX62" fmla="*/ 2650663 w 4705485"/>
              <a:gd name="connsiteY62" fmla="*/ 4319473 h 4557969"/>
              <a:gd name="connsiteX63" fmla="*/ 2634508 w 4705485"/>
              <a:gd name="connsiteY63" fmla="*/ 4335627 h 4557969"/>
              <a:gd name="connsiteX64" fmla="*/ 2440658 w 4705485"/>
              <a:gd name="connsiteY64" fmla="*/ 4309780 h 4557969"/>
              <a:gd name="connsiteX65" fmla="*/ 2430965 w 4705485"/>
              <a:gd name="connsiteY65" fmla="*/ 4319473 h 4557969"/>
              <a:gd name="connsiteX66" fmla="*/ 2427734 w 4705485"/>
              <a:gd name="connsiteY66" fmla="*/ 4316242 h 4557969"/>
              <a:gd name="connsiteX67" fmla="*/ 2602200 w 4705485"/>
              <a:gd name="connsiteY67" fmla="*/ 4303319 h 4557969"/>
              <a:gd name="connsiteX68" fmla="*/ 2592507 w 4705485"/>
              <a:gd name="connsiteY68" fmla="*/ 4313011 h 4557969"/>
              <a:gd name="connsiteX69" fmla="*/ 2589277 w 4705485"/>
              <a:gd name="connsiteY69" fmla="*/ 4309781 h 4557969"/>
              <a:gd name="connsiteX70" fmla="*/ 2308193 w 4705485"/>
              <a:gd name="connsiteY70" fmla="*/ 4300088 h 4557969"/>
              <a:gd name="connsiteX71" fmla="*/ 2308191 w 4705485"/>
              <a:gd name="connsiteY71" fmla="*/ 4300088 h 4557969"/>
              <a:gd name="connsiteX72" fmla="*/ 2308193 w 4705485"/>
              <a:gd name="connsiteY72" fmla="*/ 4300088 h 4557969"/>
              <a:gd name="connsiteX73" fmla="*/ 2008341 w 4705485"/>
              <a:gd name="connsiteY73" fmla="*/ 4284844 h 4557969"/>
              <a:gd name="connsiteX74" fmla="*/ 2005859 w 4705485"/>
              <a:gd name="connsiteY74" fmla="*/ 4287326 h 4557969"/>
              <a:gd name="connsiteX75" fmla="*/ 2000892 w 4705485"/>
              <a:gd name="connsiteY75" fmla="*/ 4292293 h 4557969"/>
              <a:gd name="connsiteX76" fmla="*/ 1998410 w 4705485"/>
              <a:gd name="connsiteY76" fmla="*/ 4289810 h 4557969"/>
              <a:gd name="connsiteX77" fmla="*/ 2337273 w 4705485"/>
              <a:gd name="connsiteY77" fmla="*/ 4264546 h 4557969"/>
              <a:gd name="connsiteX78" fmla="*/ 2337269 w 4705485"/>
              <a:gd name="connsiteY78" fmla="*/ 4264549 h 4557969"/>
              <a:gd name="connsiteX79" fmla="*/ 2337272 w 4705485"/>
              <a:gd name="connsiteY79" fmla="*/ 4264548 h 4557969"/>
              <a:gd name="connsiteX80" fmla="*/ 2337270 w 4705485"/>
              <a:gd name="connsiteY80" fmla="*/ 4264550 h 4557969"/>
              <a:gd name="connsiteX81" fmla="*/ 2825129 w 4705485"/>
              <a:gd name="connsiteY81" fmla="*/ 4132084 h 4557969"/>
              <a:gd name="connsiteX82" fmla="*/ 2821900 w 4705485"/>
              <a:gd name="connsiteY82" fmla="*/ 4135313 h 4557969"/>
              <a:gd name="connsiteX83" fmla="*/ 2815436 w 4705485"/>
              <a:gd name="connsiteY83" fmla="*/ 4141776 h 4557969"/>
              <a:gd name="connsiteX84" fmla="*/ 2812206 w 4705485"/>
              <a:gd name="connsiteY84" fmla="*/ 4138545 h 4557969"/>
              <a:gd name="connsiteX85" fmla="*/ 3057751 w 4705485"/>
              <a:gd name="connsiteY85" fmla="*/ 3931771 h 4557969"/>
              <a:gd name="connsiteX86" fmla="*/ 3054520 w 4705485"/>
              <a:gd name="connsiteY86" fmla="*/ 3935000 h 4557969"/>
              <a:gd name="connsiteX87" fmla="*/ 3051289 w 4705485"/>
              <a:gd name="connsiteY87" fmla="*/ 3938231 h 4557969"/>
              <a:gd name="connsiteX88" fmla="*/ 3048058 w 4705485"/>
              <a:gd name="connsiteY88" fmla="*/ 3941463 h 4557969"/>
              <a:gd name="connsiteX89" fmla="*/ 3044827 w 4705485"/>
              <a:gd name="connsiteY89" fmla="*/ 3938232 h 4557969"/>
              <a:gd name="connsiteX90" fmla="*/ 1135037 w 4705485"/>
              <a:gd name="connsiteY90" fmla="*/ 3917304 h 4557969"/>
              <a:gd name="connsiteX91" fmla="*/ 1150335 w 4705485"/>
              <a:gd name="connsiteY91" fmla="*/ 3924953 h 4557969"/>
              <a:gd name="connsiteX92" fmla="*/ 1146511 w 4705485"/>
              <a:gd name="connsiteY92" fmla="*/ 3928777 h 4557969"/>
              <a:gd name="connsiteX93" fmla="*/ 1594592 w 4705485"/>
              <a:gd name="connsiteY93" fmla="*/ 3908757 h 4557969"/>
              <a:gd name="connsiteX94" fmla="*/ 1603492 w 4705485"/>
              <a:gd name="connsiteY94" fmla="*/ 3917657 h 4557969"/>
              <a:gd name="connsiteX95" fmla="*/ 1576792 w 4705485"/>
              <a:gd name="connsiteY95" fmla="*/ 3926557 h 4557969"/>
              <a:gd name="connsiteX96" fmla="*/ 1594592 w 4705485"/>
              <a:gd name="connsiteY96" fmla="*/ 3914691 h 4557969"/>
              <a:gd name="connsiteX97" fmla="*/ 453229 w 4705485"/>
              <a:gd name="connsiteY97" fmla="*/ 3895635 h 4557969"/>
              <a:gd name="connsiteX98" fmla="*/ 471002 w 4705485"/>
              <a:gd name="connsiteY98" fmla="*/ 3904523 h 4557969"/>
              <a:gd name="connsiteX99" fmla="*/ 466558 w 4705485"/>
              <a:gd name="connsiteY99" fmla="*/ 3908966 h 4557969"/>
              <a:gd name="connsiteX100" fmla="*/ 1594593 w 4705485"/>
              <a:gd name="connsiteY100" fmla="*/ 3890957 h 4557969"/>
              <a:gd name="connsiteX101" fmla="*/ 1606458 w 4705485"/>
              <a:gd name="connsiteY101" fmla="*/ 3896890 h 4557969"/>
              <a:gd name="connsiteX102" fmla="*/ 1594592 w 4705485"/>
              <a:gd name="connsiteY102" fmla="*/ 3908757 h 4557969"/>
              <a:gd name="connsiteX103" fmla="*/ 1550092 w 4705485"/>
              <a:gd name="connsiteY103" fmla="*/ 3870191 h 4557969"/>
              <a:gd name="connsiteX104" fmla="*/ 1567893 w 4705485"/>
              <a:gd name="connsiteY104" fmla="*/ 3876124 h 4557969"/>
              <a:gd name="connsiteX105" fmla="*/ 1564926 w 4705485"/>
              <a:gd name="connsiteY105" fmla="*/ 3879091 h 4557969"/>
              <a:gd name="connsiteX106" fmla="*/ 1555037 w 4705485"/>
              <a:gd name="connsiteY106" fmla="*/ 3873156 h 4557969"/>
              <a:gd name="connsiteX107" fmla="*/ 1077672 w 4705485"/>
              <a:gd name="connsiteY107" fmla="*/ 3867587 h 4557969"/>
              <a:gd name="connsiteX108" fmla="*/ 1089146 w 4705485"/>
              <a:gd name="connsiteY108" fmla="*/ 3879061 h 4557969"/>
              <a:gd name="connsiteX109" fmla="*/ 1054726 w 4705485"/>
              <a:gd name="connsiteY109" fmla="*/ 3890533 h 4557969"/>
              <a:gd name="connsiteX110" fmla="*/ 1077673 w 4705485"/>
              <a:gd name="connsiteY110" fmla="*/ 3875236 h 4557969"/>
              <a:gd name="connsiteX111" fmla="*/ 1368323 w 4705485"/>
              <a:gd name="connsiteY111" fmla="*/ 3859938 h 4557969"/>
              <a:gd name="connsiteX112" fmla="*/ 1337729 w 4705485"/>
              <a:gd name="connsiteY112" fmla="*/ 3882885 h 4557969"/>
              <a:gd name="connsiteX113" fmla="*/ 1333904 w 4705485"/>
              <a:gd name="connsiteY113" fmla="*/ 3879060 h 4557969"/>
              <a:gd name="connsiteX114" fmla="*/ 1621291 w 4705485"/>
              <a:gd name="connsiteY114" fmla="*/ 3858324 h 4557969"/>
              <a:gd name="connsiteX115" fmla="*/ 1612392 w 4705485"/>
              <a:gd name="connsiteY115" fmla="*/ 3867224 h 4557969"/>
              <a:gd name="connsiteX116" fmla="*/ 1609425 w 4705485"/>
              <a:gd name="connsiteY116" fmla="*/ 3864257 h 4557969"/>
              <a:gd name="connsiteX117" fmla="*/ 1077673 w 4705485"/>
              <a:gd name="connsiteY117" fmla="*/ 3844641 h 4557969"/>
              <a:gd name="connsiteX118" fmla="*/ 1092970 w 4705485"/>
              <a:gd name="connsiteY118" fmla="*/ 3852290 h 4557969"/>
              <a:gd name="connsiteX119" fmla="*/ 1077673 w 4705485"/>
              <a:gd name="connsiteY119" fmla="*/ 3867586 h 4557969"/>
              <a:gd name="connsiteX120" fmla="*/ 386577 w 4705485"/>
              <a:gd name="connsiteY120" fmla="*/ 3837870 h 4557969"/>
              <a:gd name="connsiteX121" fmla="*/ 399907 w 4705485"/>
              <a:gd name="connsiteY121" fmla="*/ 3851201 h 4557969"/>
              <a:gd name="connsiteX122" fmla="*/ 359916 w 4705485"/>
              <a:gd name="connsiteY122" fmla="*/ 3864531 h 4557969"/>
              <a:gd name="connsiteX123" fmla="*/ 386577 w 4705485"/>
              <a:gd name="connsiteY123" fmla="*/ 3846757 h 4557969"/>
              <a:gd name="connsiteX124" fmla="*/ 724278 w 4705485"/>
              <a:gd name="connsiteY124" fmla="*/ 3828983 h 4557969"/>
              <a:gd name="connsiteX125" fmla="*/ 688731 w 4705485"/>
              <a:gd name="connsiteY125" fmla="*/ 3855644 h 4557969"/>
              <a:gd name="connsiteX126" fmla="*/ 684287 w 4705485"/>
              <a:gd name="connsiteY126" fmla="*/ 3851201 h 4557969"/>
              <a:gd name="connsiteX127" fmla="*/ 1020307 w 4705485"/>
              <a:gd name="connsiteY127" fmla="*/ 3817870 h 4557969"/>
              <a:gd name="connsiteX128" fmla="*/ 1043253 w 4705485"/>
              <a:gd name="connsiteY128" fmla="*/ 3825518 h 4557969"/>
              <a:gd name="connsiteX129" fmla="*/ 1039428 w 4705485"/>
              <a:gd name="connsiteY129" fmla="*/ 3829343 h 4557969"/>
              <a:gd name="connsiteX130" fmla="*/ 1026682 w 4705485"/>
              <a:gd name="connsiteY130" fmla="*/ 3821694 h 4557969"/>
              <a:gd name="connsiteX131" fmla="*/ 386578 w 4705485"/>
              <a:gd name="connsiteY131" fmla="*/ 3811209 h 4557969"/>
              <a:gd name="connsiteX132" fmla="*/ 404351 w 4705485"/>
              <a:gd name="connsiteY132" fmla="*/ 3820096 h 4557969"/>
              <a:gd name="connsiteX133" fmla="*/ 386577 w 4705485"/>
              <a:gd name="connsiteY133" fmla="*/ 3837870 h 4557969"/>
              <a:gd name="connsiteX134" fmla="*/ 1112091 w 4705485"/>
              <a:gd name="connsiteY134" fmla="*/ 3802573 h 4557969"/>
              <a:gd name="connsiteX135" fmla="*/ 1100619 w 4705485"/>
              <a:gd name="connsiteY135" fmla="*/ 3814045 h 4557969"/>
              <a:gd name="connsiteX136" fmla="*/ 1096795 w 4705485"/>
              <a:gd name="connsiteY136" fmla="*/ 3810221 h 4557969"/>
              <a:gd name="connsiteX137" fmla="*/ 319925 w 4705485"/>
              <a:gd name="connsiteY137" fmla="*/ 3780105 h 4557969"/>
              <a:gd name="connsiteX138" fmla="*/ 346586 w 4705485"/>
              <a:gd name="connsiteY138" fmla="*/ 3788992 h 4557969"/>
              <a:gd name="connsiteX139" fmla="*/ 342142 w 4705485"/>
              <a:gd name="connsiteY139" fmla="*/ 3793436 h 4557969"/>
              <a:gd name="connsiteX140" fmla="*/ 327332 w 4705485"/>
              <a:gd name="connsiteY140" fmla="*/ 3784548 h 4557969"/>
              <a:gd name="connsiteX141" fmla="*/ 426567 w 4705485"/>
              <a:gd name="connsiteY141" fmla="*/ 3762332 h 4557969"/>
              <a:gd name="connsiteX142" fmla="*/ 413238 w 4705485"/>
              <a:gd name="connsiteY142" fmla="*/ 3775661 h 4557969"/>
              <a:gd name="connsiteX143" fmla="*/ 408795 w 4705485"/>
              <a:gd name="connsiteY143" fmla="*/ 3771218 h 4557969"/>
              <a:gd name="connsiteX144" fmla="*/ 1633161 w 4705485"/>
              <a:gd name="connsiteY144" fmla="*/ 3751523 h 4557969"/>
              <a:gd name="connsiteX145" fmla="*/ 1633157 w 4705485"/>
              <a:gd name="connsiteY145" fmla="*/ 3751525 h 4557969"/>
              <a:gd name="connsiteX146" fmla="*/ 1633159 w 4705485"/>
              <a:gd name="connsiteY146" fmla="*/ 3751524 h 4557969"/>
              <a:gd name="connsiteX147" fmla="*/ 1633159 w 4705485"/>
              <a:gd name="connsiteY147" fmla="*/ 3751526 h 4557969"/>
              <a:gd name="connsiteX148" fmla="*/ 1787366 w 4705485"/>
              <a:gd name="connsiteY148" fmla="*/ 3741069 h 4557969"/>
              <a:gd name="connsiteX149" fmla="*/ 1784888 w 4705485"/>
              <a:gd name="connsiteY149" fmla="*/ 3743547 h 4557969"/>
              <a:gd name="connsiteX150" fmla="*/ 1782401 w 4705485"/>
              <a:gd name="connsiteY150" fmla="*/ 3746034 h 4557969"/>
              <a:gd name="connsiteX151" fmla="*/ 1768820 w 4705485"/>
              <a:gd name="connsiteY151" fmla="*/ 3762332 h 4557969"/>
              <a:gd name="connsiteX152" fmla="*/ 1788997 w 4705485"/>
              <a:gd name="connsiteY152" fmla="*/ 3742700 h 4557969"/>
              <a:gd name="connsiteX153" fmla="*/ 1249768 w 4705485"/>
              <a:gd name="connsiteY153" fmla="*/ 3718436 h 4557969"/>
              <a:gd name="connsiteX154" fmla="*/ 1238296 w 4705485"/>
              <a:gd name="connsiteY154" fmla="*/ 3729910 h 4557969"/>
              <a:gd name="connsiteX155" fmla="*/ 1234472 w 4705485"/>
              <a:gd name="connsiteY155" fmla="*/ 3726085 h 4557969"/>
              <a:gd name="connsiteX156" fmla="*/ 1092969 w 4705485"/>
              <a:gd name="connsiteY156" fmla="*/ 3706963 h 4557969"/>
              <a:gd name="connsiteX157" fmla="*/ 1092969 w 4705485"/>
              <a:gd name="connsiteY157" fmla="*/ 3706964 h 4557969"/>
              <a:gd name="connsiteX158" fmla="*/ 1092970 w 4705485"/>
              <a:gd name="connsiteY158" fmla="*/ 3706964 h 4557969"/>
              <a:gd name="connsiteX159" fmla="*/ 875355 w 4705485"/>
              <a:gd name="connsiteY159" fmla="*/ 3677906 h 4557969"/>
              <a:gd name="connsiteX160" fmla="*/ 853138 w 4705485"/>
              <a:gd name="connsiteY160" fmla="*/ 3700124 h 4557969"/>
              <a:gd name="connsiteX161" fmla="*/ 1834893 w 4705485"/>
              <a:gd name="connsiteY161" fmla="*/ 3674389 h 4557969"/>
              <a:gd name="connsiteX162" fmla="*/ 1781492 w 4705485"/>
              <a:gd name="connsiteY162" fmla="*/ 3721857 h 4557969"/>
              <a:gd name="connsiteX163" fmla="*/ 1784459 w 4705485"/>
              <a:gd name="connsiteY163" fmla="*/ 3724824 h 4557969"/>
              <a:gd name="connsiteX164" fmla="*/ 1796325 w 4705485"/>
              <a:gd name="connsiteY164" fmla="*/ 3718890 h 4557969"/>
              <a:gd name="connsiteX165" fmla="*/ 1799292 w 4705485"/>
              <a:gd name="connsiteY165" fmla="*/ 3721857 h 4557969"/>
              <a:gd name="connsiteX166" fmla="*/ 1716385 w 4705485"/>
              <a:gd name="connsiteY166" fmla="*/ 3787285 h 4557969"/>
              <a:gd name="connsiteX167" fmla="*/ 1674692 w 4705485"/>
              <a:gd name="connsiteY167" fmla="*/ 3816790 h 4557969"/>
              <a:gd name="connsiteX168" fmla="*/ 1671726 w 4705485"/>
              <a:gd name="connsiteY168" fmla="*/ 3819756 h 4557969"/>
              <a:gd name="connsiteX169" fmla="*/ 1674694 w 4705485"/>
              <a:gd name="connsiteY169" fmla="*/ 3834589 h 4557969"/>
              <a:gd name="connsiteX170" fmla="*/ 1695459 w 4705485"/>
              <a:gd name="connsiteY170" fmla="*/ 3825690 h 4557969"/>
              <a:gd name="connsiteX171" fmla="*/ 1688049 w 4705485"/>
              <a:gd name="connsiteY171" fmla="*/ 3830821 h 4557969"/>
              <a:gd name="connsiteX172" fmla="*/ 1688051 w 4705485"/>
              <a:gd name="connsiteY172" fmla="*/ 3840921 h 4557969"/>
              <a:gd name="connsiteX173" fmla="*/ 1726074 w 4705485"/>
              <a:gd name="connsiteY173" fmla="*/ 3803924 h 4557969"/>
              <a:gd name="connsiteX174" fmla="*/ 1725293 w 4705485"/>
              <a:gd name="connsiteY174" fmla="*/ 3803143 h 4557969"/>
              <a:gd name="connsiteX175" fmla="*/ 1726002 w 4705485"/>
              <a:gd name="connsiteY175" fmla="*/ 3799595 h 4557969"/>
              <a:gd name="connsiteX176" fmla="*/ 1727116 w 4705485"/>
              <a:gd name="connsiteY176" fmla="*/ 3794034 h 4557969"/>
              <a:gd name="connsiteX177" fmla="*/ 1719192 w 4705485"/>
              <a:gd name="connsiteY177" fmla="*/ 3801958 h 4557969"/>
              <a:gd name="connsiteX178" fmla="*/ 1716225 w 4705485"/>
              <a:gd name="connsiteY178" fmla="*/ 3798991 h 4557969"/>
              <a:gd name="connsiteX179" fmla="*/ 1727224 w 4705485"/>
              <a:gd name="connsiteY179" fmla="*/ 3793491 h 4557969"/>
              <a:gd name="connsiteX180" fmla="*/ 1727778 w 4705485"/>
              <a:gd name="connsiteY180" fmla="*/ 3790726 h 4557969"/>
              <a:gd name="connsiteX181" fmla="*/ 1779669 w 4705485"/>
              <a:gd name="connsiteY181" fmla="*/ 3748269 h 4557969"/>
              <a:gd name="connsiteX182" fmla="*/ 1777434 w 4705485"/>
              <a:gd name="connsiteY182" fmla="*/ 3746035 h 4557969"/>
              <a:gd name="connsiteX183" fmla="*/ 1779918 w 4705485"/>
              <a:gd name="connsiteY183" fmla="*/ 3743551 h 4557969"/>
              <a:gd name="connsiteX184" fmla="*/ 1782406 w 4705485"/>
              <a:gd name="connsiteY184" fmla="*/ 3741064 h 4557969"/>
              <a:gd name="connsiteX185" fmla="*/ 1789853 w 4705485"/>
              <a:gd name="connsiteY185" fmla="*/ 3733616 h 4557969"/>
              <a:gd name="connsiteX186" fmla="*/ 1791840 w 4705485"/>
              <a:gd name="connsiteY186" fmla="*/ 3735603 h 4557969"/>
              <a:gd name="connsiteX187" fmla="*/ 1794071 w 4705485"/>
              <a:gd name="connsiteY187" fmla="*/ 3732875 h 4557969"/>
              <a:gd name="connsiteX188" fmla="*/ 1792332 w 4705485"/>
              <a:gd name="connsiteY188" fmla="*/ 3731137 h 4557969"/>
              <a:gd name="connsiteX189" fmla="*/ 1798542 w 4705485"/>
              <a:gd name="connsiteY189" fmla="*/ 3727412 h 4557969"/>
              <a:gd name="connsiteX190" fmla="*/ 1805652 w 4705485"/>
              <a:gd name="connsiteY190" fmla="*/ 3718721 h 4557969"/>
              <a:gd name="connsiteX191" fmla="*/ 1809715 w 4705485"/>
              <a:gd name="connsiteY191" fmla="*/ 3713754 h 4557969"/>
              <a:gd name="connsiteX192" fmla="*/ 1806402 w 4705485"/>
              <a:gd name="connsiteY192" fmla="*/ 3718723 h 4557969"/>
              <a:gd name="connsiteX193" fmla="*/ 1801988 w 4705485"/>
              <a:gd name="connsiteY193" fmla="*/ 3725343 h 4557969"/>
              <a:gd name="connsiteX194" fmla="*/ 1804747 w 4705485"/>
              <a:gd name="connsiteY194" fmla="*/ 3723688 h 4557969"/>
              <a:gd name="connsiteX195" fmla="*/ 1799783 w 4705485"/>
              <a:gd name="connsiteY195" fmla="*/ 3728653 h 4557969"/>
              <a:gd name="connsiteX196" fmla="*/ 1793040 w 4705485"/>
              <a:gd name="connsiteY196" fmla="*/ 3738766 h 4557969"/>
              <a:gd name="connsiteX197" fmla="*/ 1821721 w 4705485"/>
              <a:gd name="connsiteY197" fmla="*/ 3710860 h 4557969"/>
              <a:gd name="connsiteX198" fmla="*/ 1819648 w 4705485"/>
              <a:gd name="connsiteY198" fmla="*/ 3708787 h 4557969"/>
              <a:gd name="connsiteX199" fmla="*/ 1825757 w 4705485"/>
              <a:gd name="connsiteY199" fmla="*/ 3704206 h 4557969"/>
              <a:gd name="connsiteX200" fmla="*/ 1827846 w 4705485"/>
              <a:gd name="connsiteY200" fmla="*/ 3704900 h 4557969"/>
              <a:gd name="connsiteX201" fmla="*/ 1837858 w 4705485"/>
              <a:gd name="connsiteY201" fmla="*/ 3695158 h 4557969"/>
              <a:gd name="connsiteX202" fmla="*/ 1837842 w 4705485"/>
              <a:gd name="connsiteY202" fmla="*/ 3695143 h 4557969"/>
              <a:gd name="connsiteX203" fmla="*/ 1827592 w 4705485"/>
              <a:gd name="connsiteY203" fmla="*/ 3702829 h 4557969"/>
              <a:gd name="connsiteX204" fmla="*/ 1825757 w 4705485"/>
              <a:gd name="connsiteY204" fmla="*/ 3704206 h 4557969"/>
              <a:gd name="connsiteX205" fmla="*/ 1824611 w 4705485"/>
              <a:gd name="connsiteY205" fmla="*/ 3703824 h 4557969"/>
              <a:gd name="connsiteX206" fmla="*/ 1827098 w 4705485"/>
              <a:gd name="connsiteY206" fmla="*/ 3701337 h 4557969"/>
              <a:gd name="connsiteX207" fmla="*/ 1837686 w 4705485"/>
              <a:gd name="connsiteY207" fmla="*/ 3694987 h 4557969"/>
              <a:gd name="connsiteX208" fmla="*/ 1834891 w 4705485"/>
              <a:gd name="connsiteY208" fmla="*/ 3692191 h 4557969"/>
              <a:gd name="connsiteX209" fmla="*/ 1823025 w 4705485"/>
              <a:gd name="connsiteY209" fmla="*/ 3698125 h 4557969"/>
              <a:gd name="connsiteX210" fmla="*/ 1820058 w 4705485"/>
              <a:gd name="connsiteY210" fmla="*/ 3695158 h 4557969"/>
              <a:gd name="connsiteX211" fmla="*/ 1127393 w 4705485"/>
              <a:gd name="connsiteY211" fmla="*/ 3664892 h 4557969"/>
              <a:gd name="connsiteX212" fmla="*/ 1127387 w 4705485"/>
              <a:gd name="connsiteY212" fmla="*/ 3664896 h 4557969"/>
              <a:gd name="connsiteX213" fmla="*/ 1127391 w 4705485"/>
              <a:gd name="connsiteY213" fmla="*/ 3664894 h 4557969"/>
              <a:gd name="connsiteX214" fmla="*/ 1127389 w 4705485"/>
              <a:gd name="connsiteY214" fmla="*/ 3664897 h 4557969"/>
              <a:gd name="connsiteX215" fmla="*/ 586532 w 4705485"/>
              <a:gd name="connsiteY215" fmla="*/ 3664576 h 4557969"/>
              <a:gd name="connsiteX216" fmla="*/ 573202 w 4705485"/>
              <a:gd name="connsiteY216" fmla="*/ 3677906 h 4557969"/>
              <a:gd name="connsiteX217" fmla="*/ 568758 w 4705485"/>
              <a:gd name="connsiteY217" fmla="*/ 3673463 h 4557969"/>
              <a:gd name="connsiteX218" fmla="*/ 808703 w 4705485"/>
              <a:gd name="connsiteY218" fmla="*/ 3655689 h 4557969"/>
              <a:gd name="connsiteX219" fmla="*/ 795374 w 4705485"/>
              <a:gd name="connsiteY219" fmla="*/ 3669020 h 4557969"/>
              <a:gd name="connsiteX220" fmla="*/ 790930 w 4705485"/>
              <a:gd name="connsiteY220" fmla="*/ 3664576 h 4557969"/>
              <a:gd name="connsiteX221" fmla="*/ 1345226 w 4705485"/>
              <a:gd name="connsiteY221" fmla="*/ 3602991 h 4557969"/>
              <a:gd name="connsiteX222" fmla="*/ 1318609 w 4705485"/>
              <a:gd name="connsiteY222" fmla="*/ 3626650 h 4557969"/>
              <a:gd name="connsiteX223" fmla="*/ 1322433 w 4705485"/>
              <a:gd name="connsiteY223" fmla="*/ 3630474 h 4557969"/>
              <a:gd name="connsiteX224" fmla="*/ 1337730 w 4705485"/>
              <a:gd name="connsiteY224" fmla="*/ 3622826 h 4557969"/>
              <a:gd name="connsiteX225" fmla="*/ 1339043 w 4705485"/>
              <a:gd name="connsiteY225" fmla="*/ 3624139 h 4557969"/>
              <a:gd name="connsiteX226" fmla="*/ 1339965 w 4705485"/>
              <a:gd name="connsiteY226" fmla="*/ 3620989 h 4557969"/>
              <a:gd name="connsiteX227" fmla="*/ 1341698 w 4705485"/>
              <a:gd name="connsiteY227" fmla="*/ 3615059 h 4557969"/>
              <a:gd name="connsiteX228" fmla="*/ 1342565 w 4705485"/>
              <a:gd name="connsiteY228" fmla="*/ 3612092 h 4557969"/>
              <a:gd name="connsiteX229" fmla="*/ 1344299 w 4705485"/>
              <a:gd name="connsiteY229" fmla="*/ 3606158 h 4557969"/>
              <a:gd name="connsiteX230" fmla="*/ 444345 w 4705485"/>
              <a:gd name="connsiteY230" fmla="*/ 3602363 h 4557969"/>
              <a:gd name="connsiteX231" fmla="*/ 444340 w 4705485"/>
              <a:gd name="connsiteY231" fmla="*/ 3602368 h 4557969"/>
              <a:gd name="connsiteX232" fmla="*/ 444343 w 4705485"/>
              <a:gd name="connsiteY232" fmla="*/ 3602367 h 4557969"/>
              <a:gd name="connsiteX233" fmla="*/ 444342 w 4705485"/>
              <a:gd name="connsiteY233" fmla="*/ 3602370 h 4557969"/>
              <a:gd name="connsiteX234" fmla="*/ 102197 w 4705485"/>
              <a:gd name="connsiteY234" fmla="*/ 3500169 h 4557969"/>
              <a:gd name="connsiteX235" fmla="*/ 111084 w 4705485"/>
              <a:gd name="connsiteY235" fmla="*/ 3509056 h 4557969"/>
              <a:gd name="connsiteX236" fmla="*/ 75536 w 4705485"/>
              <a:gd name="connsiteY236" fmla="*/ 3535716 h 4557969"/>
              <a:gd name="connsiteX237" fmla="*/ 71093 w 4705485"/>
              <a:gd name="connsiteY237" fmla="*/ 3531273 h 4557969"/>
              <a:gd name="connsiteX238" fmla="*/ 3548848 w 4705485"/>
              <a:gd name="connsiteY238" fmla="*/ 3440673 h 4557969"/>
              <a:gd name="connsiteX239" fmla="*/ 3552078 w 4705485"/>
              <a:gd name="connsiteY239" fmla="*/ 3443904 h 4557969"/>
              <a:gd name="connsiteX240" fmla="*/ 3552073 w 4705485"/>
              <a:gd name="connsiteY240" fmla="*/ 3443909 h 4557969"/>
              <a:gd name="connsiteX241" fmla="*/ 3548843 w 4705485"/>
              <a:gd name="connsiteY241" fmla="*/ 3447139 h 4557969"/>
              <a:gd name="connsiteX242" fmla="*/ 3542386 w 4705485"/>
              <a:gd name="connsiteY242" fmla="*/ 3453596 h 4557969"/>
              <a:gd name="connsiteX243" fmla="*/ 3539156 w 4705485"/>
              <a:gd name="connsiteY243" fmla="*/ 3450366 h 4557969"/>
              <a:gd name="connsiteX244" fmla="*/ 3564997 w 4705485"/>
              <a:gd name="connsiteY244" fmla="*/ 3437448 h 4557969"/>
              <a:gd name="connsiteX245" fmla="*/ 3555304 w 4705485"/>
              <a:gd name="connsiteY245" fmla="*/ 3447141 h 4557969"/>
              <a:gd name="connsiteX246" fmla="*/ 3552073 w 4705485"/>
              <a:gd name="connsiteY246" fmla="*/ 3443909 h 4557969"/>
              <a:gd name="connsiteX247" fmla="*/ 3574690 w 4705485"/>
              <a:gd name="connsiteY247" fmla="*/ 3427755 h 4557969"/>
              <a:gd name="connsiteX248" fmla="*/ 3564997 w 4705485"/>
              <a:gd name="connsiteY248" fmla="*/ 3437448 h 4557969"/>
              <a:gd name="connsiteX249" fmla="*/ 3561766 w 4705485"/>
              <a:gd name="connsiteY249" fmla="*/ 3434216 h 4557969"/>
              <a:gd name="connsiteX250" fmla="*/ 3616695 w 4705485"/>
              <a:gd name="connsiteY250" fmla="*/ 3379287 h 4557969"/>
              <a:gd name="connsiteX251" fmla="*/ 3616690 w 4705485"/>
              <a:gd name="connsiteY251" fmla="*/ 3379293 h 4557969"/>
              <a:gd name="connsiteX252" fmla="*/ 3610228 w 4705485"/>
              <a:gd name="connsiteY252" fmla="*/ 3385754 h 4557969"/>
              <a:gd name="connsiteX253" fmla="*/ 3606997 w 4705485"/>
              <a:gd name="connsiteY253" fmla="*/ 3388985 h 4557969"/>
              <a:gd name="connsiteX254" fmla="*/ 3600542 w 4705485"/>
              <a:gd name="connsiteY254" fmla="*/ 3395441 h 4557969"/>
              <a:gd name="connsiteX255" fmla="*/ 3597311 w 4705485"/>
              <a:gd name="connsiteY255" fmla="*/ 3392210 h 4557969"/>
              <a:gd name="connsiteX256" fmla="*/ 3632850 w 4705485"/>
              <a:gd name="connsiteY256" fmla="*/ 3363133 h 4557969"/>
              <a:gd name="connsiteX257" fmla="*/ 3632844 w 4705485"/>
              <a:gd name="connsiteY257" fmla="*/ 3363139 h 4557969"/>
              <a:gd name="connsiteX258" fmla="*/ 3629614 w 4705485"/>
              <a:gd name="connsiteY258" fmla="*/ 3366369 h 4557969"/>
              <a:gd name="connsiteX259" fmla="*/ 3626383 w 4705485"/>
              <a:gd name="connsiteY259" fmla="*/ 3369601 h 4557969"/>
              <a:gd name="connsiteX260" fmla="*/ 3623151 w 4705485"/>
              <a:gd name="connsiteY260" fmla="*/ 3372831 h 4557969"/>
              <a:gd name="connsiteX261" fmla="*/ 3619920 w 4705485"/>
              <a:gd name="connsiteY261" fmla="*/ 3376062 h 4557969"/>
              <a:gd name="connsiteX262" fmla="*/ 3616695 w 4705485"/>
              <a:gd name="connsiteY262" fmla="*/ 3379287 h 4557969"/>
              <a:gd name="connsiteX263" fmla="*/ 3613465 w 4705485"/>
              <a:gd name="connsiteY263" fmla="*/ 3376057 h 4557969"/>
              <a:gd name="connsiteX264" fmla="*/ 4159470 w 4705485"/>
              <a:gd name="connsiteY264" fmla="*/ 2771895 h 4557969"/>
              <a:gd name="connsiteX265" fmla="*/ 4162701 w 4705485"/>
              <a:gd name="connsiteY265" fmla="*/ 2775127 h 4557969"/>
              <a:gd name="connsiteX266" fmla="*/ 4169163 w 4705485"/>
              <a:gd name="connsiteY266" fmla="*/ 2781588 h 4557969"/>
              <a:gd name="connsiteX267" fmla="*/ 4172393 w 4705485"/>
              <a:gd name="connsiteY267" fmla="*/ 2784819 h 4557969"/>
              <a:gd name="connsiteX268" fmla="*/ 4169163 w 4705485"/>
              <a:gd name="connsiteY268" fmla="*/ 2788050 h 4557969"/>
              <a:gd name="connsiteX269" fmla="*/ 4165933 w 4705485"/>
              <a:gd name="connsiteY269" fmla="*/ 2791280 h 4557969"/>
              <a:gd name="connsiteX270" fmla="*/ 4159470 w 4705485"/>
              <a:gd name="connsiteY270" fmla="*/ 2791281 h 4557969"/>
              <a:gd name="connsiteX271" fmla="*/ 4153009 w 4705485"/>
              <a:gd name="connsiteY271" fmla="*/ 2784819 h 4557969"/>
              <a:gd name="connsiteX272" fmla="*/ 4159470 w 4705485"/>
              <a:gd name="connsiteY272" fmla="*/ 2765434 h 4557969"/>
              <a:gd name="connsiteX273" fmla="*/ 4169163 w 4705485"/>
              <a:gd name="connsiteY273" fmla="*/ 2768665 h 4557969"/>
              <a:gd name="connsiteX274" fmla="*/ 4165933 w 4705485"/>
              <a:gd name="connsiteY274" fmla="*/ 2771895 h 4557969"/>
              <a:gd name="connsiteX275" fmla="*/ 4162701 w 4705485"/>
              <a:gd name="connsiteY275" fmla="*/ 2775127 h 4557969"/>
              <a:gd name="connsiteX276" fmla="*/ 453869 w 4705485"/>
              <a:gd name="connsiteY276" fmla="*/ 2761222 h 4557969"/>
              <a:gd name="connsiteX277" fmla="*/ 463562 w 4705485"/>
              <a:gd name="connsiteY277" fmla="*/ 2770915 h 4557969"/>
              <a:gd name="connsiteX278" fmla="*/ 434484 w 4705485"/>
              <a:gd name="connsiteY278" fmla="*/ 2780606 h 4557969"/>
              <a:gd name="connsiteX279" fmla="*/ 453869 w 4705485"/>
              <a:gd name="connsiteY279" fmla="*/ 2767684 h 4557969"/>
              <a:gd name="connsiteX280" fmla="*/ 453869 w 4705485"/>
              <a:gd name="connsiteY280" fmla="*/ 2741836 h 4557969"/>
              <a:gd name="connsiteX281" fmla="*/ 466793 w 4705485"/>
              <a:gd name="connsiteY281" fmla="*/ 2748298 h 4557969"/>
              <a:gd name="connsiteX282" fmla="*/ 453869 w 4705485"/>
              <a:gd name="connsiteY282" fmla="*/ 2761222 h 4557969"/>
              <a:gd name="connsiteX283" fmla="*/ 405406 w 4705485"/>
              <a:gd name="connsiteY283" fmla="*/ 2719221 h 4557969"/>
              <a:gd name="connsiteX284" fmla="*/ 424792 w 4705485"/>
              <a:gd name="connsiteY284" fmla="*/ 2725682 h 4557969"/>
              <a:gd name="connsiteX285" fmla="*/ 421560 w 4705485"/>
              <a:gd name="connsiteY285" fmla="*/ 2728913 h 4557969"/>
              <a:gd name="connsiteX286" fmla="*/ 410792 w 4705485"/>
              <a:gd name="connsiteY286" fmla="*/ 2722451 h 4557969"/>
              <a:gd name="connsiteX287" fmla="*/ 482947 w 4705485"/>
              <a:gd name="connsiteY287" fmla="*/ 2706297 h 4557969"/>
              <a:gd name="connsiteX288" fmla="*/ 473255 w 4705485"/>
              <a:gd name="connsiteY288" fmla="*/ 2715989 h 4557969"/>
              <a:gd name="connsiteX289" fmla="*/ 470024 w 4705485"/>
              <a:gd name="connsiteY289" fmla="*/ 2712759 h 4557969"/>
              <a:gd name="connsiteX290" fmla="*/ 4266089 w 4705485"/>
              <a:gd name="connsiteY290" fmla="*/ 2639430 h 4557969"/>
              <a:gd name="connsiteX291" fmla="*/ 4269319 w 4705485"/>
              <a:gd name="connsiteY291" fmla="*/ 2642661 h 4557969"/>
              <a:gd name="connsiteX292" fmla="*/ 4253166 w 4705485"/>
              <a:gd name="connsiteY292" fmla="*/ 2645892 h 4557969"/>
              <a:gd name="connsiteX293" fmla="*/ 4259627 w 4705485"/>
              <a:gd name="connsiteY293" fmla="*/ 2642662 h 4557969"/>
              <a:gd name="connsiteX294" fmla="*/ 495873 w 4705485"/>
              <a:gd name="connsiteY294" fmla="*/ 2589984 h 4557969"/>
              <a:gd name="connsiteX295" fmla="*/ 495869 w 4705485"/>
              <a:gd name="connsiteY295" fmla="*/ 2589986 h 4557969"/>
              <a:gd name="connsiteX296" fmla="*/ 495872 w 4705485"/>
              <a:gd name="connsiteY296" fmla="*/ 2589985 h 4557969"/>
              <a:gd name="connsiteX297" fmla="*/ 495870 w 4705485"/>
              <a:gd name="connsiteY297" fmla="*/ 2589988 h 4557969"/>
              <a:gd name="connsiteX298" fmla="*/ 4408246 w 4705485"/>
              <a:gd name="connsiteY298" fmla="*/ 2574813 h 4557969"/>
              <a:gd name="connsiteX299" fmla="*/ 4421169 w 4705485"/>
              <a:gd name="connsiteY299" fmla="*/ 2581276 h 4557969"/>
              <a:gd name="connsiteX300" fmla="*/ 4417939 w 4705485"/>
              <a:gd name="connsiteY300" fmla="*/ 2584506 h 4557969"/>
              <a:gd name="connsiteX301" fmla="*/ 4414708 w 4705485"/>
              <a:gd name="connsiteY301" fmla="*/ 2587737 h 4557969"/>
              <a:gd name="connsiteX302" fmla="*/ 4411477 w 4705485"/>
              <a:gd name="connsiteY302" fmla="*/ 2590968 h 4557969"/>
              <a:gd name="connsiteX303" fmla="*/ 4408246 w 4705485"/>
              <a:gd name="connsiteY303" fmla="*/ 2594199 h 4557969"/>
              <a:gd name="connsiteX304" fmla="*/ 4405015 w 4705485"/>
              <a:gd name="connsiteY304" fmla="*/ 2597429 h 4557969"/>
              <a:gd name="connsiteX305" fmla="*/ 4401785 w 4705485"/>
              <a:gd name="connsiteY305" fmla="*/ 2600660 h 4557969"/>
              <a:gd name="connsiteX306" fmla="*/ 4398554 w 4705485"/>
              <a:gd name="connsiteY306" fmla="*/ 2603891 h 4557969"/>
              <a:gd name="connsiteX307" fmla="*/ 4395323 w 4705485"/>
              <a:gd name="connsiteY307" fmla="*/ 2607122 h 4557969"/>
              <a:gd name="connsiteX308" fmla="*/ 4392092 w 4705485"/>
              <a:gd name="connsiteY308" fmla="*/ 2610353 h 4557969"/>
              <a:gd name="connsiteX309" fmla="*/ 4388860 w 4705485"/>
              <a:gd name="connsiteY309" fmla="*/ 2607122 h 4557969"/>
              <a:gd name="connsiteX310" fmla="*/ 4390800 w 4705485"/>
              <a:gd name="connsiteY310" fmla="*/ 2603891 h 4557969"/>
              <a:gd name="connsiteX311" fmla="*/ 4392738 w 4705485"/>
              <a:gd name="connsiteY311" fmla="*/ 2600660 h 4557969"/>
              <a:gd name="connsiteX312" fmla="*/ 4394676 w 4705485"/>
              <a:gd name="connsiteY312" fmla="*/ 2597429 h 4557969"/>
              <a:gd name="connsiteX313" fmla="*/ 664368 w 4705485"/>
              <a:gd name="connsiteY313" fmla="*/ 2551496 h 4557969"/>
              <a:gd name="connsiteX314" fmla="*/ 657414 w 4705485"/>
              <a:gd name="connsiteY314" fmla="*/ 2557677 h 4557969"/>
              <a:gd name="connsiteX315" fmla="*/ 659394 w 4705485"/>
              <a:gd name="connsiteY315" fmla="*/ 2559657 h 4557969"/>
              <a:gd name="connsiteX316" fmla="*/ 663939 w 4705485"/>
              <a:gd name="connsiteY316" fmla="*/ 2553368 h 4557969"/>
              <a:gd name="connsiteX317" fmla="*/ 4427631 w 4705485"/>
              <a:gd name="connsiteY317" fmla="*/ 2548966 h 4557969"/>
              <a:gd name="connsiteX318" fmla="*/ 4430862 w 4705485"/>
              <a:gd name="connsiteY318" fmla="*/ 2552197 h 4557969"/>
              <a:gd name="connsiteX319" fmla="*/ 4414708 w 4705485"/>
              <a:gd name="connsiteY319" fmla="*/ 2555428 h 4557969"/>
              <a:gd name="connsiteX320" fmla="*/ 4421170 w 4705485"/>
              <a:gd name="connsiteY320" fmla="*/ 2552197 h 4557969"/>
              <a:gd name="connsiteX321" fmla="*/ 3416178 w 4705485"/>
              <a:gd name="connsiteY321" fmla="*/ 2529394 h 4557969"/>
              <a:gd name="connsiteX322" fmla="*/ 3398798 w 4705485"/>
              <a:gd name="connsiteY322" fmla="*/ 2541808 h 4557969"/>
              <a:gd name="connsiteX323" fmla="*/ 3396315 w 4705485"/>
              <a:gd name="connsiteY323" fmla="*/ 2539325 h 4557969"/>
              <a:gd name="connsiteX324" fmla="*/ 715569 w 4705485"/>
              <a:gd name="connsiteY324" fmla="*/ 2525369 h 4557969"/>
              <a:gd name="connsiteX325" fmla="*/ 712999 w 4705485"/>
              <a:gd name="connsiteY325" fmla="*/ 2526654 h 4557969"/>
              <a:gd name="connsiteX326" fmla="*/ 715412 w 4705485"/>
              <a:gd name="connsiteY326" fmla="*/ 2531478 h 4557969"/>
              <a:gd name="connsiteX327" fmla="*/ 717649 w 4705485"/>
              <a:gd name="connsiteY327" fmla="*/ 2527451 h 4557969"/>
              <a:gd name="connsiteX328" fmla="*/ 247095 w 4705485"/>
              <a:gd name="connsiteY328" fmla="*/ 2515677 h 4557969"/>
              <a:gd name="connsiteX329" fmla="*/ 253557 w 4705485"/>
              <a:gd name="connsiteY329" fmla="*/ 2522139 h 4557969"/>
              <a:gd name="connsiteX330" fmla="*/ 227710 w 4705485"/>
              <a:gd name="connsiteY330" fmla="*/ 2541524 h 4557969"/>
              <a:gd name="connsiteX331" fmla="*/ 224479 w 4705485"/>
              <a:gd name="connsiteY331" fmla="*/ 2538293 h 4557969"/>
              <a:gd name="connsiteX332" fmla="*/ 715571 w 4705485"/>
              <a:gd name="connsiteY332" fmla="*/ 2505982 h 4557969"/>
              <a:gd name="connsiteX333" fmla="*/ 706632 w 4705485"/>
              <a:gd name="connsiteY333" fmla="*/ 2513927 h 4557969"/>
              <a:gd name="connsiteX334" fmla="*/ 707976 w 4705485"/>
              <a:gd name="connsiteY334" fmla="*/ 2516615 h 4557969"/>
              <a:gd name="connsiteX335" fmla="*/ 3284621 w 4705485"/>
              <a:gd name="connsiteY335" fmla="*/ 2430082 h 4557969"/>
              <a:gd name="connsiteX336" fmla="*/ 3267783 w 4705485"/>
              <a:gd name="connsiteY336" fmla="*/ 2437299 h 4557969"/>
              <a:gd name="connsiteX337" fmla="*/ 3270461 w 4705485"/>
              <a:gd name="connsiteY337" fmla="*/ 2445899 h 4557969"/>
              <a:gd name="connsiteX338" fmla="*/ 3271290 w 4705485"/>
              <a:gd name="connsiteY338" fmla="*/ 2444973 h 4557969"/>
              <a:gd name="connsiteX339" fmla="*/ 3273512 w 4705485"/>
              <a:gd name="connsiteY339" fmla="*/ 2442490 h 4557969"/>
              <a:gd name="connsiteX340" fmla="*/ 3275735 w 4705485"/>
              <a:gd name="connsiteY340" fmla="*/ 2440007 h 4557969"/>
              <a:gd name="connsiteX341" fmla="*/ 3277958 w 4705485"/>
              <a:gd name="connsiteY341" fmla="*/ 2437524 h 4557969"/>
              <a:gd name="connsiteX342" fmla="*/ 3280182 w 4705485"/>
              <a:gd name="connsiteY342" fmla="*/ 2435042 h 4557969"/>
              <a:gd name="connsiteX343" fmla="*/ 3282405 w 4705485"/>
              <a:gd name="connsiteY343" fmla="*/ 2432558 h 4557969"/>
              <a:gd name="connsiteX344" fmla="*/ 3306349 w 4705485"/>
              <a:gd name="connsiteY344" fmla="*/ 2380932 h 4557969"/>
              <a:gd name="connsiteX345" fmla="*/ 3309316 w 4705485"/>
              <a:gd name="connsiteY345" fmla="*/ 2383899 h 4557969"/>
              <a:gd name="connsiteX346" fmla="*/ 3315250 w 4705485"/>
              <a:gd name="connsiteY346" fmla="*/ 2389832 h 4557969"/>
              <a:gd name="connsiteX347" fmla="*/ 3318216 w 4705485"/>
              <a:gd name="connsiteY347" fmla="*/ 2392798 h 4557969"/>
              <a:gd name="connsiteX348" fmla="*/ 3315249 w 4705485"/>
              <a:gd name="connsiteY348" fmla="*/ 2395765 h 4557969"/>
              <a:gd name="connsiteX349" fmla="*/ 3312283 w 4705485"/>
              <a:gd name="connsiteY349" fmla="*/ 2398732 h 4557969"/>
              <a:gd name="connsiteX350" fmla="*/ 3306349 w 4705485"/>
              <a:gd name="connsiteY350" fmla="*/ 2398732 h 4557969"/>
              <a:gd name="connsiteX351" fmla="*/ 3300416 w 4705485"/>
              <a:gd name="connsiteY351" fmla="*/ 2392799 h 4557969"/>
              <a:gd name="connsiteX352" fmla="*/ 3306349 w 4705485"/>
              <a:gd name="connsiteY352" fmla="*/ 2374999 h 4557969"/>
              <a:gd name="connsiteX353" fmla="*/ 3315250 w 4705485"/>
              <a:gd name="connsiteY353" fmla="*/ 2377965 h 4557969"/>
              <a:gd name="connsiteX354" fmla="*/ 3312283 w 4705485"/>
              <a:gd name="connsiteY354" fmla="*/ 2380932 h 4557969"/>
              <a:gd name="connsiteX355" fmla="*/ 3309316 w 4705485"/>
              <a:gd name="connsiteY355" fmla="*/ 2383899 h 4557969"/>
              <a:gd name="connsiteX356" fmla="*/ 4592405 w 4705485"/>
              <a:gd name="connsiteY356" fmla="*/ 2300191 h 4557969"/>
              <a:gd name="connsiteX357" fmla="*/ 4589174 w 4705485"/>
              <a:gd name="connsiteY357" fmla="*/ 2303422 h 4557969"/>
              <a:gd name="connsiteX358" fmla="*/ 4585943 w 4705485"/>
              <a:gd name="connsiteY358" fmla="*/ 2306653 h 4557969"/>
              <a:gd name="connsiteX359" fmla="*/ 4582712 w 4705485"/>
              <a:gd name="connsiteY359" fmla="*/ 2309884 h 4557969"/>
              <a:gd name="connsiteX360" fmla="*/ 4579481 w 4705485"/>
              <a:gd name="connsiteY360" fmla="*/ 2306653 h 4557969"/>
              <a:gd name="connsiteX361" fmla="*/ 4598867 w 4705485"/>
              <a:gd name="connsiteY361" fmla="*/ 2293729 h 4557969"/>
              <a:gd name="connsiteX362" fmla="*/ 4598866 w 4705485"/>
              <a:gd name="connsiteY362" fmla="*/ 2306653 h 4557969"/>
              <a:gd name="connsiteX363" fmla="*/ 4595635 w 4705485"/>
              <a:gd name="connsiteY363" fmla="*/ 2303422 h 4557969"/>
              <a:gd name="connsiteX364" fmla="*/ 4564447 w 4705485"/>
              <a:gd name="connsiteY364" fmla="*/ 2288982 h 4557969"/>
              <a:gd name="connsiteX365" fmla="*/ 4557415 w 4705485"/>
              <a:gd name="connsiteY365" fmla="*/ 2290389 h 4557969"/>
              <a:gd name="connsiteX366" fmla="*/ 4560096 w 4705485"/>
              <a:gd name="connsiteY366" fmla="*/ 2293729 h 4557969"/>
              <a:gd name="connsiteX367" fmla="*/ 3404249 w 4705485"/>
              <a:gd name="connsiteY367" fmla="*/ 2259299 h 4557969"/>
              <a:gd name="connsiteX368" fmla="*/ 3407216 w 4705485"/>
              <a:gd name="connsiteY368" fmla="*/ 2262266 h 4557969"/>
              <a:gd name="connsiteX369" fmla="*/ 3392383 w 4705485"/>
              <a:gd name="connsiteY369" fmla="*/ 2265233 h 4557969"/>
              <a:gd name="connsiteX370" fmla="*/ 3398317 w 4705485"/>
              <a:gd name="connsiteY370" fmla="*/ 2262266 h 4557969"/>
              <a:gd name="connsiteX371" fmla="*/ 4592405 w 4705485"/>
              <a:gd name="connsiteY371" fmla="*/ 2235574 h 4557969"/>
              <a:gd name="connsiteX372" fmla="*/ 4585943 w 4705485"/>
              <a:gd name="connsiteY372" fmla="*/ 2254959 h 4557969"/>
              <a:gd name="connsiteX373" fmla="*/ 4582712 w 4705485"/>
              <a:gd name="connsiteY373" fmla="*/ 2251728 h 4557969"/>
              <a:gd name="connsiteX374" fmla="*/ 3534782 w 4705485"/>
              <a:gd name="connsiteY374" fmla="*/ 2199966 h 4557969"/>
              <a:gd name="connsiteX375" fmla="*/ 3546648 w 4705485"/>
              <a:gd name="connsiteY375" fmla="*/ 2205899 h 4557969"/>
              <a:gd name="connsiteX376" fmla="*/ 3543682 w 4705485"/>
              <a:gd name="connsiteY376" fmla="*/ 2208866 h 4557969"/>
              <a:gd name="connsiteX377" fmla="*/ 3540715 w 4705485"/>
              <a:gd name="connsiteY377" fmla="*/ 2211834 h 4557969"/>
              <a:gd name="connsiteX378" fmla="*/ 3537748 w 4705485"/>
              <a:gd name="connsiteY378" fmla="*/ 2214799 h 4557969"/>
              <a:gd name="connsiteX379" fmla="*/ 3534781 w 4705485"/>
              <a:gd name="connsiteY379" fmla="*/ 2217766 h 4557969"/>
              <a:gd name="connsiteX380" fmla="*/ 3531816 w 4705485"/>
              <a:gd name="connsiteY380" fmla="*/ 2220733 h 4557969"/>
              <a:gd name="connsiteX381" fmla="*/ 3528848 w 4705485"/>
              <a:gd name="connsiteY381" fmla="*/ 2223700 h 4557969"/>
              <a:gd name="connsiteX382" fmla="*/ 3525882 w 4705485"/>
              <a:gd name="connsiteY382" fmla="*/ 2226666 h 4557969"/>
              <a:gd name="connsiteX383" fmla="*/ 3522915 w 4705485"/>
              <a:gd name="connsiteY383" fmla="*/ 2229632 h 4557969"/>
              <a:gd name="connsiteX384" fmla="*/ 3519949 w 4705485"/>
              <a:gd name="connsiteY384" fmla="*/ 2232600 h 4557969"/>
              <a:gd name="connsiteX385" fmla="*/ 3516982 w 4705485"/>
              <a:gd name="connsiteY385" fmla="*/ 2229633 h 4557969"/>
              <a:gd name="connsiteX386" fmla="*/ 3518762 w 4705485"/>
              <a:gd name="connsiteY386" fmla="*/ 2226666 h 4557969"/>
              <a:gd name="connsiteX387" fmla="*/ 3520542 w 4705485"/>
              <a:gd name="connsiteY387" fmla="*/ 2223700 h 4557969"/>
              <a:gd name="connsiteX388" fmla="*/ 3522322 w 4705485"/>
              <a:gd name="connsiteY388" fmla="*/ 2220733 h 4557969"/>
              <a:gd name="connsiteX389" fmla="*/ 3552582 w 4705485"/>
              <a:gd name="connsiteY389" fmla="*/ 2176234 h 4557969"/>
              <a:gd name="connsiteX390" fmla="*/ 3555548 w 4705485"/>
              <a:gd name="connsiteY390" fmla="*/ 2179200 h 4557969"/>
              <a:gd name="connsiteX391" fmla="*/ 3540715 w 4705485"/>
              <a:gd name="connsiteY391" fmla="*/ 2182166 h 4557969"/>
              <a:gd name="connsiteX392" fmla="*/ 3546649 w 4705485"/>
              <a:gd name="connsiteY392" fmla="*/ 2179200 h 4557969"/>
              <a:gd name="connsiteX393" fmla="*/ 4663483 w 4705485"/>
              <a:gd name="connsiteY393" fmla="*/ 2061108 h 4557969"/>
              <a:gd name="connsiteX394" fmla="*/ 4666714 w 4705485"/>
              <a:gd name="connsiteY394" fmla="*/ 2064339 h 4557969"/>
              <a:gd name="connsiteX395" fmla="*/ 4647330 w 4705485"/>
              <a:gd name="connsiteY395" fmla="*/ 2070801 h 4557969"/>
              <a:gd name="connsiteX396" fmla="*/ 4075468 w 4705485"/>
              <a:gd name="connsiteY396" fmla="*/ 2022338 h 4557969"/>
              <a:gd name="connsiteX397" fmla="*/ 4065776 w 4705485"/>
              <a:gd name="connsiteY397" fmla="*/ 2032030 h 4557969"/>
              <a:gd name="connsiteX398" fmla="*/ 4062545 w 4705485"/>
              <a:gd name="connsiteY398" fmla="*/ 2028800 h 4557969"/>
              <a:gd name="connsiteX399" fmla="*/ 4689330 w 4705485"/>
              <a:gd name="connsiteY399" fmla="*/ 1964183 h 4557969"/>
              <a:gd name="connsiteX400" fmla="*/ 4679638 w 4705485"/>
              <a:gd name="connsiteY400" fmla="*/ 1973875 h 4557969"/>
              <a:gd name="connsiteX401" fmla="*/ 4676407 w 4705485"/>
              <a:gd name="connsiteY401" fmla="*/ 1970645 h 4557969"/>
              <a:gd name="connsiteX402" fmla="*/ 3703881 w 4705485"/>
              <a:gd name="connsiteY402" fmla="*/ 1947801 h 4557969"/>
              <a:gd name="connsiteX403" fmla="*/ 3700914 w 4705485"/>
              <a:gd name="connsiteY403" fmla="*/ 1950768 h 4557969"/>
              <a:gd name="connsiteX404" fmla="*/ 3697947 w 4705485"/>
              <a:gd name="connsiteY404" fmla="*/ 1953734 h 4557969"/>
              <a:gd name="connsiteX405" fmla="*/ 3694980 w 4705485"/>
              <a:gd name="connsiteY405" fmla="*/ 1956701 h 4557969"/>
              <a:gd name="connsiteX406" fmla="*/ 3692014 w 4705485"/>
              <a:gd name="connsiteY406" fmla="*/ 1953735 h 4557969"/>
              <a:gd name="connsiteX407" fmla="*/ 3709814 w 4705485"/>
              <a:gd name="connsiteY407" fmla="*/ 1941867 h 4557969"/>
              <a:gd name="connsiteX408" fmla="*/ 3709814 w 4705485"/>
              <a:gd name="connsiteY408" fmla="*/ 1953734 h 4557969"/>
              <a:gd name="connsiteX409" fmla="*/ 3706848 w 4705485"/>
              <a:gd name="connsiteY409" fmla="*/ 1950768 h 4557969"/>
              <a:gd name="connsiteX410" fmla="*/ 3678211 w 4705485"/>
              <a:gd name="connsiteY410" fmla="*/ 1937509 h 4557969"/>
              <a:gd name="connsiteX411" fmla="*/ 3671752 w 4705485"/>
              <a:gd name="connsiteY411" fmla="*/ 1938800 h 4557969"/>
              <a:gd name="connsiteX412" fmla="*/ 3674214 w 4705485"/>
              <a:gd name="connsiteY412" fmla="*/ 1941867 h 4557969"/>
              <a:gd name="connsiteX413" fmla="*/ 576658 w 4705485"/>
              <a:gd name="connsiteY413" fmla="*/ 1895338 h 4557969"/>
              <a:gd name="connsiteX414" fmla="*/ 592810 w 4705485"/>
              <a:gd name="connsiteY414" fmla="*/ 1898571 h 4557969"/>
              <a:gd name="connsiteX415" fmla="*/ 583118 w 4705485"/>
              <a:gd name="connsiteY415" fmla="*/ 1908263 h 4557969"/>
              <a:gd name="connsiteX416" fmla="*/ 3703880 w 4705485"/>
              <a:gd name="connsiteY416" fmla="*/ 1888468 h 4557969"/>
              <a:gd name="connsiteX417" fmla="*/ 3697947 w 4705485"/>
              <a:gd name="connsiteY417" fmla="*/ 1906267 h 4557969"/>
              <a:gd name="connsiteX418" fmla="*/ 3694980 w 4705485"/>
              <a:gd name="connsiteY418" fmla="*/ 1903302 h 4557969"/>
              <a:gd name="connsiteX419" fmla="*/ 566960 w 4705485"/>
              <a:gd name="connsiteY419" fmla="*/ 1866265 h 4557969"/>
              <a:gd name="connsiteX420" fmla="*/ 566965 w 4705485"/>
              <a:gd name="connsiteY420" fmla="*/ 1885646 h 4557969"/>
              <a:gd name="connsiteX421" fmla="*/ 563735 w 4705485"/>
              <a:gd name="connsiteY421" fmla="*/ 1882415 h 4557969"/>
              <a:gd name="connsiteX422" fmla="*/ 560500 w 4705485"/>
              <a:gd name="connsiteY422" fmla="*/ 1872725 h 4557969"/>
              <a:gd name="connsiteX423" fmla="*/ 547578 w 4705485"/>
              <a:gd name="connsiteY423" fmla="*/ 1879186 h 4557969"/>
              <a:gd name="connsiteX424" fmla="*/ 544347 w 4705485"/>
              <a:gd name="connsiteY424" fmla="*/ 1875955 h 4557969"/>
              <a:gd name="connsiteX425" fmla="*/ 551885 w 4705485"/>
              <a:gd name="connsiteY425" fmla="*/ 1872725 h 4557969"/>
              <a:gd name="connsiteX426" fmla="*/ 4657022 w 4705485"/>
              <a:gd name="connsiteY426" fmla="*/ 1847871 h 4557969"/>
              <a:gd name="connsiteX427" fmla="*/ 4634406 w 4705485"/>
              <a:gd name="connsiteY427" fmla="*/ 1864026 h 4557969"/>
              <a:gd name="connsiteX428" fmla="*/ 4631175 w 4705485"/>
              <a:gd name="connsiteY428" fmla="*/ 1860796 h 4557969"/>
              <a:gd name="connsiteX429" fmla="*/ 724147 w 4705485"/>
              <a:gd name="connsiteY429" fmla="*/ 1768070 h 4557969"/>
              <a:gd name="connsiteX430" fmla="*/ 714218 w 4705485"/>
              <a:gd name="connsiteY430" fmla="*/ 1771805 h 4557969"/>
              <a:gd name="connsiteX431" fmla="*/ 674622 w 4705485"/>
              <a:gd name="connsiteY431" fmla="*/ 1786704 h 4557969"/>
              <a:gd name="connsiteX432" fmla="*/ 674621 w 4705485"/>
              <a:gd name="connsiteY432" fmla="*/ 1774551 h 4557969"/>
              <a:gd name="connsiteX433" fmla="*/ 667472 w 4705485"/>
              <a:gd name="connsiteY433" fmla="*/ 1783130 h 4557969"/>
              <a:gd name="connsiteX434" fmla="*/ 674621 w 4705485"/>
              <a:gd name="connsiteY434" fmla="*/ 1786705 h 4557969"/>
              <a:gd name="connsiteX435" fmla="*/ 672759 w 4705485"/>
              <a:gd name="connsiteY435" fmla="*/ 1788567 h 4557969"/>
              <a:gd name="connsiteX436" fmla="*/ 667404 w 4705485"/>
              <a:gd name="connsiteY436" fmla="*/ 1783212 h 4557969"/>
              <a:gd name="connsiteX437" fmla="*/ 657429 w 4705485"/>
              <a:gd name="connsiteY437" fmla="*/ 1795183 h 4557969"/>
              <a:gd name="connsiteX438" fmla="*/ 670352 w 4705485"/>
              <a:gd name="connsiteY438" fmla="*/ 1808106 h 4557969"/>
              <a:gd name="connsiteX439" fmla="*/ 686503 w 4705485"/>
              <a:gd name="connsiteY439" fmla="*/ 1798416 h 4557969"/>
              <a:gd name="connsiteX440" fmla="*/ 692967 w 4705485"/>
              <a:gd name="connsiteY440" fmla="*/ 1811337 h 4557969"/>
              <a:gd name="connsiteX441" fmla="*/ 709117 w 4705485"/>
              <a:gd name="connsiteY441" fmla="*/ 1782263 h 4557969"/>
              <a:gd name="connsiteX442" fmla="*/ 734970 w 4705485"/>
              <a:gd name="connsiteY442" fmla="*/ 1775796 h 4557969"/>
              <a:gd name="connsiteX443" fmla="*/ 639235 w 4705485"/>
              <a:gd name="connsiteY443" fmla="*/ 1758769 h 4557969"/>
              <a:gd name="connsiteX444" fmla="*/ 644822 w 4705485"/>
              <a:gd name="connsiteY444" fmla="*/ 1764356 h 4557969"/>
              <a:gd name="connsiteX445" fmla="*/ 628060 w 4705485"/>
              <a:gd name="connsiteY445" fmla="*/ 1769943 h 4557969"/>
              <a:gd name="connsiteX446" fmla="*/ 639235 w 4705485"/>
              <a:gd name="connsiteY446" fmla="*/ 1762493 h 4557969"/>
              <a:gd name="connsiteX447" fmla="*/ 639235 w 4705485"/>
              <a:gd name="connsiteY447" fmla="*/ 1747594 h 4557969"/>
              <a:gd name="connsiteX448" fmla="*/ 646685 w 4705485"/>
              <a:gd name="connsiteY448" fmla="*/ 1751318 h 4557969"/>
              <a:gd name="connsiteX449" fmla="*/ 639235 w 4705485"/>
              <a:gd name="connsiteY449" fmla="*/ 1758768 h 4557969"/>
              <a:gd name="connsiteX450" fmla="*/ 611299 w 4705485"/>
              <a:gd name="connsiteY450" fmla="*/ 1734558 h 4557969"/>
              <a:gd name="connsiteX451" fmla="*/ 622474 w 4705485"/>
              <a:gd name="connsiteY451" fmla="*/ 1738282 h 4557969"/>
              <a:gd name="connsiteX452" fmla="*/ 620611 w 4705485"/>
              <a:gd name="connsiteY452" fmla="*/ 1740144 h 4557969"/>
              <a:gd name="connsiteX453" fmla="*/ 614404 w 4705485"/>
              <a:gd name="connsiteY453" fmla="*/ 1736419 h 4557969"/>
              <a:gd name="connsiteX454" fmla="*/ 753126 w 4705485"/>
              <a:gd name="connsiteY454" fmla="*/ 1731241 h 4557969"/>
              <a:gd name="connsiteX455" fmla="*/ 745393 w 4705485"/>
              <a:gd name="connsiteY455" fmla="*/ 1734556 h 4557969"/>
              <a:gd name="connsiteX456" fmla="*/ 751348 w 4705485"/>
              <a:gd name="connsiteY456" fmla="*/ 1743490 h 4557969"/>
              <a:gd name="connsiteX457" fmla="*/ 767275 w 4705485"/>
              <a:gd name="connsiteY457" fmla="*/ 1743492 h 4557969"/>
              <a:gd name="connsiteX458" fmla="*/ 747890 w 4705485"/>
              <a:gd name="connsiteY458" fmla="*/ 1737029 h 4557969"/>
              <a:gd name="connsiteX459" fmla="*/ 3769147 w 4705485"/>
              <a:gd name="connsiteY459" fmla="*/ 1728269 h 4557969"/>
              <a:gd name="connsiteX460" fmla="*/ 3772114 w 4705485"/>
              <a:gd name="connsiteY460" fmla="*/ 1731235 h 4557969"/>
              <a:gd name="connsiteX461" fmla="*/ 3754314 w 4705485"/>
              <a:gd name="connsiteY461" fmla="*/ 1737168 h 4557969"/>
              <a:gd name="connsiteX462" fmla="*/ 655997 w 4705485"/>
              <a:gd name="connsiteY462" fmla="*/ 1727108 h 4557969"/>
              <a:gd name="connsiteX463" fmla="*/ 650410 w 4705485"/>
              <a:gd name="connsiteY463" fmla="*/ 1732694 h 4557969"/>
              <a:gd name="connsiteX464" fmla="*/ 648547 w 4705485"/>
              <a:gd name="connsiteY464" fmla="*/ 1730832 h 4557969"/>
              <a:gd name="connsiteX465" fmla="*/ 723043 w 4705485"/>
              <a:gd name="connsiteY465" fmla="*/ 1686135 h 4557969"/>
              <a:gd name="connsiteX466" fmla="*/ 717456 w 4705485"/>
              <a:gd name="connsiteY466" fmla="*/ 1691722 h 4557969"/>
              <a:gd name="connsiteX467" fmla="*/ 715594 w 4705485"/>
              <a:gd name="connsiteY467" fmla="*/ 1689859 h 4557969"/>
              <a:gd name="connsiteX468" fmla="*/ 646685 w 4705485"/>
              <a:gd name="connsiteY468" fmla="*/ 1680547 h 4557969"/>
              <a:gd name="connsiteX469" fmla="*/ 646684 w 4705485"/>
              <a:gd name="connsiteY469" fmla="*/ 1680547 h 4557969"/>
              <a:gd name="connsiteX470" fmla="*/ 646685 w 4705485"/>
              <a:gd name="connsiteY470" fmla="*/ 1680547 h 4557969"/>
              <a:gd name="connsiteX471" fmla="*/ 831452 w 4705485"/>
              <a:gd name="connsiteY471" fmla="*/ 1671032 h 4557969"/>
              <a:gd name="connsiteX472" fmla="*/ 831217 w 4705485"/>
              <a:gd name="connsiteY472" fmla="*/ 1671236 h 4557969"/>
              <a:gd name="connsiteX473" fmla="*/ 830147 w 4705485"/>
              <a:gd name="connsiteY473" fmla="*/ 1672164 h 4557969"/>
              <a:gd name="connsiteX474" fmla="*/ 831891 w 4705485"/>
              <a:gd name="connsiteY474" fmla="*/ 1672413 h 4557969"/>
              <a:gd name="connsiteX475" fmla="*/ 663448 w 4705485"/>
              <a:gd name="connsiteY475" fmla="*/ 1660060 h 4557969"/>
              <a:gd name="connsiteX476" fmla="*/ 663445 w 4705485"/>
              <a:gd name="connsiteY476" fmla="*/ 1660061 h 4557969"/>
              <a:gd name="connsiteX477" fmla="*/ 663447 w 4705485"/>
              <a:gd name="connsiteY477" fmla="*/ 1660060 h 4557969"/>
              <a:gd name="connsiteX478" fmla="*/ 3792880 w 4705485"/>
              <a:gd name="connsiteY478" fmla="*/ 1639269 h 4557969"/>
              <a:gd name="connsiteX479" fmla="*/ 3783980 w 4705485"/>
              <a:gd name="connsiteY479" fmla="*/ 1648169 h 4557969"/>
              <a:gd name="connsiteX480" fmla="*/ 3781013 w 4705485"/>
              <a:gd name="connsiteY480" fmla="*/ 1645203 h 4557969"/>
              <a:gd name="connsiteX481" fmla="*/ 3763213 w 4705485"/>
              <a:gd name="connsiteY481" fmla="*/ 1532469 h 4557969"/>
              <a:gd name="connsiteX482" fmla="*/ 3742447 w 4705485"/>
              <a:gd name="connsiteY482" fmla="*/ 1547303 h 4557969"/>
              <a:gd name="connsiteX483" fmla="*/ 3739481 w 4705485"/>
              <a:gd name="connsiteY483" fmla="*/ 1544337 h 4557969"/>
              <a:gd name="connsiteX484" fmla="*/ 3713843 w 4705485"/>
              <a:gd name="connsiteY484" fmla="*/ 1430115 h 4557969"/>
              <a:gd name="connsiteX485" fmla="*/ 3706127 w 4705485"/>
              <a:gd name="connsiteY485" fmla="*/ 1435290 h 4557969"/>
              <a:gd name="connsiteX486" fmla="*/ 3700427 w 4705485"/>
              <a:gd name="connsiteY486" fmla="*/ 1439115 h 4557969"/>
              <a:gd name="connsiteX487" fmla="*/ 3700195 w 4705485"/>
              <a:gd name="connsiteY487" fmla="*/ 1439271 h 4557969"/>
              <a:gd name="connsiteX488" fmla="*/ 3696455 w 4705485"/>
              <a:gd name="connsiteY488" fmla="*/ 1442940 h 4557969"/>
              <a:gd name="connsiteX489" fmla="*/ 3692556 w 4705485"/>
              <a:gd name="connsiteY489" fmla="*/ 1446764 h 4557969"/>
              <a:gd name="connsiteX490" fmla="*/ 3687043 w 4705485"/>
              <a:gd name="connsiteY490" fmla="*/ 1452172 h 4557969"/>
              <a:gd name="connsiteX491" fmla="*/ 3673351 w 4705485"/>
              <a:gd name="connsiteY491" fmla="*/ 1457220 h 4557969"/>
              <a:gd name="connsiteX492" fmla="*/ 3676270 w 4705485"/>
              <a:gd name="connsiteY492" fmla="*/ 1458304 h 4557969"/>
              <a:gd name="connsiteX493" fmla="*/ 3681143 w 4705485"/>
              <a:gd name="connsiteY493" fmla="*/ 1460113 h 4557969"/>
              <a:gd name="connsiteX494" fmla="*/ 3688395 w 4705485"/>
              <a:gd name="connsiteY494" fmla="*/ 1458303 h 4557969"/>
              <a:gd name="connsiteX495" fmla="*/ 3698685 w 4705485"/>
              <a:gd name="connsiteY495" fmla="*/ 1455736 h 4557969"/>
              <a:gd name="connsiteX496" fmla="*/ 3697361 w 4705485"/>
              <a:gd name="connsiteY496" fmla="*/ 1454413 h 4557969"/>
              <a:gd name="connsiteX497" fmla="*/ 3693538 w 4705485"/>
              <a:gd name="connsiteY497" fmla="*/ 1450588 h 4557969"/>
              <a:gd name="connsiteX498" fmla="*/ 3720685 w 4705485"/>
              <a:gd name="connsiteY498" fmla="*/ 1430228 h 4557969"/>
              <a:gd name="connsiteX499" fmla="*/ 3796796 w 4705485"/>
              <a:gd name="connsiteY499" fmla="*/ 1339682 h 4557969"/>
              <a:gd name="connsiteX500" fmla="*/ 3792971 w 4705485"/>
              <a:gd name="connsiteY500" fmla="*/ 1343506 h 4557969"/>
              <a:gd name="connsiteX501" fmla="*/ 3789147 w 4705485"/>
              <a:gd name="connsiteY501" fmla="*/ 1347330 h 4557969"/>
              <a:gd name="connsiteX502" fmla="*/ 3785322 w 4705485"/>
              <a:gd name="connsiteY502" fmla="*/ 1351155 h 4557969"/>
              <a:gd name="connsiteX503" fmla="*/ 3781498 w 4705485"/>
              <a:gd name="connsiteY503" fmla="*/ 1347330 h 4557969"/>
              <a:gd name="connsiteX504" fmla="*/ 3804444 w 4705485"/>
              <a:gd name="connsiteY504" fmla="*/ 1332032 h 4557969"/>
              <a:gd name="connsiteX505" fmla="*/ 3804444 w 4705485"/>
              <a:gd name="connsiteY505" fmla="*/ 1347330 h 4557969"/>
              <a:gd name="connsiteX506" fmla="*/ 3800620 w 4705485"/>
              <a:gd name="connsiteY506" fmla="*/ 1343506 h 4557969"/>
              <a:gd name="connsiteX507" fmla="*/ 3763703 w 4705485"/>
              <a:gd name="connsiteY507" fmla="*/ 1326413 h 4557969"/>
              <a:gd name="connsiteX508" fmla="*/ 3755377 w 4705485"/>
              <a:gd name="connsiteY508" fmla="*/ 1328079 h 4557969"/>
              <a:gd name="connsiteX509" fmla="*/ 3758552 w 4705485"/>
              <a:gd name="connsiteY509" fmla="*/ 1332033 h 4557969"/>
              <a:gd name="connsiteX510" fmla="*/ 3796796 w 4705485"/>
              <a:gd name="connsiteY510" fmla="*/ 1263194 h 4557969"/>
              <a:gd name="connsiteX511" fmla="*/ 3789147 w 4705485"/>
              <a:gd name="connsiteY511" fmla="*/ 1286141 h 4557969"/>
              <a:gd name="connsiteX512" fmla="*/ 3785322 w 4705485"/>
              <a:gd name="connsiteY512" fmla="*/ 1282316 h 4557969"/>
              <a:gd name="connsiteX513" fmla="*/ 710016 w 4705485"/>
              <a:gd name="connsiteY513" fmla="*/ 1259636 h 4557969"/>
              <a:gd name="connsiteX514" fmla="*/ 719327 w 4705485"/>
              <a:gd name="connsiteY514" fmla="*/ 1261499 h 4557969"/>
              <a:gd name="connsiteX515" fmla="*/ 713740 w 4705485"/>
              <a:gd name="connsiteY515" fmla="*/ 1267086 h 4557969"/>
              <a:gd name="connsiteX516" fmla="*/ 704426 w 4705485"/>
              <a:gd name="connsiteY516" fmla="*/ 1242877 h 4557969"/>
              <a:gd name="connsiteX517" fmla="*/ 704428 w 4705485"/>
              <a:gd name="connsiteY517" fmla="*/ 1254048 h 4557969"/>
              <a:gd name="connsiteX518" fmla="*/ 702567 w 4705485"/>
              <a:gd name="connsiteY518" fmla="*/ 1252187 h 4557969"/>
              <a:gd name="connsiteX519" fmla="*/ 700703 w 4705485"/>
              <a:gd name="connsiteY519" fmla="*/ 1246600 h 4557969"/>
              <a:gd name="connsiteX520" fmla="*/ 693253 w 4705485"/>
              <a:gd name="connsiteY520" fmla="*/ 1250325 h 4557969"/>
              <a:gd name="connsiteX521" fmla="*/ 691391 w 4705485"/>
              <a:gd name="connsiteY521" fmla="*/ 1248462 h 4557969"/>
              <a:gd name="connsiteX522" fmla="*/ 695736 w 4705485"/>
              <a:gd name="connsiteY522" fmla="*/ 1246600 h 4557969"/>
              <a:gd name="connsiteX523" fmla="*/ 807718 w 4705485"/>
              <a:gd name="connsiteY523" fmla="*/ 1148180 h 4557969"/>
              <a:gd name="connsiteX524" fmla="*/ 812448 w 4705485"/>
              <a:gd name="connsiteY524" fmla="*/ 1149753 h 4557969"/>
              <a:gd name="connsiteX525" fmla="*/ 804997 w 4705485"/>
              <a:gd name="connsiteY525" fmla="*/ 1153479 h 4557969"/>
              <a:gd name="connsiteX526" fmla="*/ 803136 w 4705485"/>
              <a:gd name="connsiteY526" fmla="*/ 1151617 h 4557969"/>
              <a:gd name="connsiteX527" fmla="*/ 818032 w 4705485"/>
              <a:gd name="connsiteY527" fmla="*/ 1140447 h 4557969"/>
              <a:gd name="connsiteX528" fmla="*/ 809094 w 4705485"/>
              <a:gd name="connsiteY528" fmla="*/ 1147148 h 4557969"/>
              <a:gd name="connsiteX529" fmla="*/ 807718 w 4705485"/>
              <a:gd name="connsiteY529" fmla="*/ 1148180 h 4557969"/>
              <a:gd name="connsiteX530" fmla="*/ 806859 w 4705485"/>
              <a:gd name="connsiteY530" fmla="*/ 1147894 h 4557969"/>
              <a:gd name="connsiteX531" fmla="*/ 808723 w 4705485"/>
              <a:gd name="connsiteY531" fmla="*/ 1146028 h 4557969"/>
              <a:gd name="connsiteX532" fmla="*/ 829211 w 4705485"/>
              <a:gd name="connsiteY532" fmla="*/ 1121817 h 4557969"/>
              <a:gd name="connsiteX533" fmla="*/ 830452 w 4705485"/>
              <a:gd name="connsiteY533" fmla="*/ 1125543 h 4557969"/>
              <a:gd name="connsiteX534" fmla="*/ 831071 w 4705485"/>
              <a:gd name="connsiteY534" fmla="*/ 1127408 h 4557969"/>
              <a:gd name="connsiteX535" fmla="*/ 829207 w 4705485"/>
              <a:gd name="connsiteY535" fmla="*/ 1129270 h 4557969"/>
              <a:gd name="connsiteX536" fmla="*/ 823622 w 4705485"/>
              <a:gd name="connsiteY536" fmla="*/ 1127406 h 4557969"/>
              <a:gd name="connsiteX537" fmla="*/ 838522 w 4705485"/>
              <a:gd name="connsiteY537" fmla="*/ 1119955 h 4557969"/>
              <a:gd name="connsiteX538" fmla="*/ 834796 w 4705485"/>
              <a:gd name="connsiteY538" fmla="*/ 1121818 h 4557969"/>
              <a:gd name="connsiteX539" fmla="*/ 831073 w 4705485"/>
              <a:gd name="connsiteY539" fmla="*/ 1123680 h 4557969"/>
              <a:gd name="connsiteX540" fmla="*/ 829211 w 4705485"/>
              <a:gd name="connsiteY540" fmla="*/ 1121817 h 4557969"/>
              <a:gd name="connsiteX541" fmla="*/ 3880932 w 4705485"/>
              <a:gd name="connsiteY541" fmla="*/ 1056679 h 4557969"/>
              <a:gd name="connsiteX542" fmla="*/ 3884756 w 4705485"/>
              <a:gd name="connsiteY542" fmla="*/ 1060503 h 4557969"/>
              <a:gd name="connsiteX543" fmla="*/ 3861810 w 4705485"/>
              <a:gd name="connsiteY543" fmla="*/ 1068152 h 4557969"/>
              <a:gd name="connsiteX544" fmla="*/ 1481482 w 4705485"/>
              <a:gd name="connsiteY544" fmla="*/ 1044700 h 4557969"/>
              <a:gd name="connsiteX545" fmla="*/ 1479178 w 4705485"/>
              <a:gd name="connsiteY545" fmla="*/ 1045468 h 4557969"/>
              <a:gd name="connsiteX546" fmla="*/ 1477316 w 4705485"/>
              <a:gd name="connsiteY546" fmla="*/ 1047330 h 4557969"/>
              <a:gd name="connsiteX547" fmla="*/ 1477994 w 4705485"/>
              <a:gd name="connsiteY547" fmla="*/ 1048010 h 4557969"/>
              <a:gd name="connsiteX548" fmla="*/ 3911526 w 4705485"/>
              <a:gd name="connsiteY548" fmla="*/ 941948 h 4557969"/>
              <a:gd name="connsiteX549" fmla="*/ 3900053 w 4705485"/>
              <a:gd name="connsiteY549" fmla="*/ 953420 h 4557969"/>
              <a:gd name="connsiteX550" fmla="*/ 3896229 w 4705485"/>
              <a:gd name="connsiteY550" fmla="*/ 949597 h 4557969"/>
              <a:gd name="connsiteX551" fmla="*/ 1664110 w 4705485"/>
              <a:gd name="connsiteY551" fmla="*/ 879264 h 4557969"/>
              <a:gd name="connsiteX552" fmla="*/ 1663666 w 4705485"/>
              <a:gd name="connsiteY552" fmla="*/ 879714 h 4557969"/>
              <a:gd name="connsiteX553" fmla="*/ 1661833 w 4705485"/>
              <a:gd name="connsiteY553" fmla="*/ 881577 h 4557969"/>
              <a:gd name="connsiteX554" fmla="*/ 1659998 w 4705485"/>
              <a:gd name="connsiteY554" fmla="*/ 883439 h 4557969"/>
              <a:gd name="connsiteX555" fmla="*/ 1658164 w 4705485"/>
              <a:gd name="connsiteY555" fmla="*/ 885302 h 4557969"/>
              <a:gd name="connsiteX556" fmla="*/ 1656331 w 4705485"/>
              <a:gd name="connsiteY556" fmla="*/ 887164 h 4557969"/>
              <a:gd name="connsiteX557" fmla="*/ 1650014 w 4705485"/>
              <a:gd name="connsiteY557" fmla="*/ 893579 h 4557969"/>
              <a:gd name="connsiteX558" fmla="*/ 1655746 w 4705485"/>
              <a:gd name="connsiteY558" fmla="*/ 893790 h 4557969"/>
              <a:gd name="connsiteX559" fmla="*/ 1657606 w 4705485"/>
              <a:gd name="connsiteY559" fmla="*/ 890559 h 4557969"/>
              <a:gd name="connsiteX560" fmla="*/ 3873282 w 4705485"/>
              <a:gd name="connsiteY560" fmla="*/ 804270 h 4557969"/>
              <a:gd name="connsiteX561" fmla="*/ 3846512 w 4705485"/>
              <a:gd name="connsiteY561" fmla="*/ 823393 h 4557969"/>
              <a:gd name="connsiteX562" fmla="*/ 3842689 w 4705485"/>
              <a:gd name="connsiteY562" fmla="*/ 819568 h 4557969"/>
              <a:gd name="connsiteX563" fmla="*/ 1775301 w 4705485"/>
              <a:gd name="connsiteY563" fmla="*/ 723273 h 4557969"/>
              <a:gd name="connsiteX564" fmla="*/ 1777162 w 4705485"/>
              <a:gd name="connsiteY564" fmla="*/ 725134 h 4557969"/>
              <a:gd name="connsiteX565" fmla="*/ 1767851 w 4705485"/>
              <a:gd name="connsiteY565" fmla="*/ 726998 h 4557969"/>
              <a:gd name="connsiteX566" fmla="*/ 1771576 w 4705485"/>
              <a:gd name="connsiteY566" fmla="*/ 725135 h 4557969"/>
              <a:gd name="connsiteX567" fmla="*/ 1833035 w 4705485"/>
              <a:gd name="connsiteY567" fmla="*/ 650639 h 4557969"/>
              <a:gd name="connsiteX568" fmla="*/ 1831669 w 4705485"/>
              <a:gd name="connsiteY568" fmla="*/ 652502 h 4557969"/>
              <a:gd name="connsiteX569" fmla="*/ 1830304 w 4705485"/>
              <a:gd name="connsiteY569" fmla="*/ 654364 h 4557969"/>
              <a:gd name="connsiteX570" fmla="*/ 1828938 w 4705485"/>
              <a:gd name="connsiteY570" fmla="*/ 656226 h 4557969"/>
              <a:gd name="connsiteX571" fmla="*/ 1822109 w 4705485"/>
              <a:gd name="connsiteY571" fmla="*/ 665538 h 4557969"/>
              <a:gd name="connsiteX572" fmla="*/ 1820984 w 4705485"/>
              <a:gd name="connsiteY572" fmla="*/ 667072 h 4557969"/>
              <a:gd name="connsiteX573" fmla="*/ 1831173 w 4705485"/>
              <a:gd name="connsiteY573" fmla="*/ 663676 h 4557969"/>
              <a:gd name="connsiteX574" fmla="*/ 1831173 w 4705485"/>
              <a:gd name="connsiteY574" fmla="*/ 665538 h 4557969"/>
              <a:gd name="connsiteX575" fmla="*/ 1831173 w 4705485"/>
              <a:gd name="connsiteY575" fmla="*/ 667401 h 4557969"/>
              <a:gd name="connsiteX576" fmla="*/ 1831173 w 4705485"/>
              <a:gd name="connsiteY576" fmla="*/ 669263 h 4557969"/>
              <a:gd name="connsiteX577" fmla="*/ 1831172 w 4705485"/>
              <a:gd name="connsiteY577" fmla="*/ 671125 h 4557969"/>
              <a:gd name="connsiteX578" fmla="*/ 1828069 w 4705485"/>
              <a:gd name="connsiteY578" fmla="*/ 672988 h 4557969"/>
              <a:gd name="connsiteX579" fmla="*/ 1824964 w 4705485"/>
              <a:gd name="connsiteY579" fmla="*/ 674849 h 4557969"/>
              <a:gd name="connsiteX580" fmla="*/ 1821861 w 4705485"/>
              <a:gd name="connsiteY580" fmla="*/ 676713 h 4557969"/>
              <a:gd name="connsiteX581" fmla="*/ 1819998 w 4705485"/>
              <a:gd name="connsiteY581" fmla="*/ 674850 h 4557969"/>
              <a:gd name="connsiteX582" fmla="*/ 1819998 w 4705485"/>
              <a:gd name="connsiteY582" fmla="*/ 672987 h 4557969"/>
              <a:gd name="connsiteX583" fmla="*/ 1819998 w 4705485"/>
              <a:gd name="connsiteY583" fmla="*/ 671126 h 4557969"/>
              <a:gd name="connsiteX584" fmla="*/ 1819998 w 4705485"/>
              <a:gd name="connsiteY584" fmla="*/ 668416 h 4557969"/>
              <a:gd name="connsiteX585" fmla="*/ 1819377 w 4705485"/>
              <a:gd name="connsiteY585" fmla="*/ 669262 h 4557969"/>
              <a:gd name="connsiteX586" fmla="*/ 1818011 w 4705485"/>
              <a:gd name="connsiteY586" fmla="*/ 671125 h 4557969"/>
              <a:gd name="connsiteX587" fmla="*/ 1812548 w 4705485"/>
              <a:gd name="connsiteY587" fmla="*/ 678575 h 4557969"/>
              <a:gd name="connsiteX588" fmla="*/ 1817205 w 4705485"/>
              <a:gd name="connsiteY588" fmla="*/ 681370 h 4557969"/>
              <a:gd name="connsiteX589" fmla="*/ 1821860 w 4705485"/>
              <a:gd name="connsiteY589" fmla="*/ 684162 h 4557969"/>
              <a:gd name="connsiteX590" fmla="*/ 1812325 w 4705485"/>
              <a:gd name="connsiteY590" fmla="*/ 691115 h 4557969"/>
              <a:gd name="connsiteX591" fmla="*/ 1803456 w 4705485"/>
              <a:gd name="connsiteY591" fmla="*/ 697199 h 4557969"/>
              <a:gd name="connsiteX592" fmla="*/ 1801263 w 4705485"/>
              <a:gd name="connsiteY592" fmla="*/ 698704 h 4557969"/>
              <a:gd name="connsiteX593" fmla="*/ 1800896 w 4705485"/>
              <a:gd name="connsiteY593" fmla="*/ 699061 h 4557969"/>
              <a:gd name="connsiteX594" fmla="*/ 1795408 w 4705485"/>
              <a:gd name="connsiteY594" fmla="*/ 704411 h 4557969"/>
              <a:gd name="connsiteX595" fmla="*/ 1795283 w 4705485"/>
              <a:gd name="connsiteY595" fmla="*/ 704648 h 4557969"/>
              <a:gd name="connsiteX596" fmla="*/ 1794298 w 4705485"/>
              <a:gd name="connsiteY596" fmla="*/ 706511 h 4557969"/>
              <a:gd name="connsiteX597" fmla="*/ 1793316 w 4705485"/>
              <a:gd name="connsiteY597" fmla="*/ 708373 h 4557969"/>
              <a:gd name="connsiteX598" fmla="*/ 1792725 w 4705485"/>
              <a:gd name="connsiteY598" fmla="*/ 709491 h 4557969"/>
              <a:gd name="connsiteX599" fmla="*/ 1792711 w 4705485"/>
              <a:gd name="connsiteY599" fmla="*/ 710236 h 4557969"/>
              <a:gd name="connsiteX600" fmla="*/ 1792671 w 4705485"/>
              <a:gd name="connsiteY600" fmla="*/ 712098 h 4557969"/>
              <a:gd name="connsiteX601" fmla="*/ 1792609 w 4705485"/>
              <a:gd name="connsiteY601" fmla="*/ 715128 h 4557969"/>
              <a:gd name="connsiteX602" fmla="*/ 1792961 w 4705485"/>
              <a:gd name="connsiteY602" fmla="*/ 715823 h 4557969"/>
              <a:gd name="connsiteX603" fmla="*/ 1793903 w 4705485"/>
              <a:gd name="connsiteY603" fmla="*/ 717686 h 4557969"/>
              <a:gd name="connsiteX604" fmla="*/ 1794845 w 4705485"/>
              <a:gd name="connsiteY604" fmla="*/ 719548 h 4557969"/>
              <a:gd name="connsiteX605" fmla="*/ 1795787 w 4705485"/>
              <a:gd name="connsiteY605" fmla="*/ 721410 h 4557969"/>
              <a:gd name="connsiteX606" fmla="*/ 1771576 w 4705485"/>
              <a:gd name="connsiteY606" fmla="*/ 719548 h 4557969"/>
              <a:gd name="connsiteX607" fmla="*/ 1769713 w 4705485"/>
              <a:gd name="connsiteY607" fmla="*/ 721410 h 4557969"/>
              <a:gd name="connsiteX608" fmla="*/ 1764126 w 4705485"/>
              <a:gd name="connsiteY608" fmla="*/ 726997 h 4557969"/>
              <a:gd name="connsiteX609" fmla="*/ 1771575 w 4705485"/>
              <a:gd name="connsiteY609" fmla="*/ 730722 h 4557969"/>
              <a:gd name="connsiteX610" fmla="*/ 1770046 w 4705485"/>
              <a:gd name="connsiteY610" fmla="*/ 732585 h 4557969"/>
              <a:gd name="connsiteX611" fmla="*/ 1768516 w 4705485"/>
              <a:gd name="connsiteY611" fmla="*/ 734447 h 4557969"/>
              <a:gd name="connsiteX612" fmla="*/ 1766987 w 4705485"/>
              <a:gd name="connsiteY612" fmla="*/ 736309 h 4557969"/>
              <a:gd name="connsiteX613" fmla="*/ 1765456 w 4705485"/>
              <a:gd name="connsiteY613" fmla="*/ 738171 h 4557969"/>
              <a:gd name="connsiteX614" fmla="*/ 1763926 w 4705485"/>
              <a:gd name="connsiteY614" fmla="*/ 740034 h 4557969"/>
              <a:gd name="connsiteX615" fmla="*/ 1762397 w 4705485"/>
              <a:gd name="connsiteY615" fmla="*/ 741896 h 4557969"/>
              <a:gd name="connsiteX616" fmla="*/ 1760867 w 4705485"/>
              <a:gd name="connsiteY616" fmla="*/ 743759 h 4557969"/>
              <a:gd name="connsiteX617" fmla="*/ 1760610 w 4705485"/>
              <a:gd name="connsiteY617" fmla="*/ 744072 h 4557969"/>
              <a:gd name="connsiteX618" fmla="*/ 1759425 w 4705485"/>
              <a:gd name="connsiteY618" fmla="*/ 745621 h 4557969"/>
              <a:gd name="connsiteX619" fmla="*/ 1757999 w 4705485"/>
              <a:gd name="connsiteY619" fmla="*/ 747484 h 4557969"/>
              <a:gd name="connsiteX620" fmla="*/ 1755149 w 4705485"/>
              <a:gd name="connsiteY620" fmla="*/ 751208 h 4557969"/>
              <a:gd name="connsiteX621" fmla="*/ 1753725 w 4705485"/>
              <a:gd name="connsiteY621" fmla="*/ 753071 h 4557969"/>
              <a:gd name="connsiteX622" fmla="*/ 1752299 w 4705485"/>
              <a:gd name="connsiteY622" fmla="*/ 754933 h 4557969"/>
              <a:gd name="connsiteX623" fmla="*/ 1750875 w 4705485"/>
              <a:gd name="connsiteY623" fmla="*/ 756796 h 4557969"/>
              <a:gd name="connsiteX624" fmla="*/ 1749450 w 4705485"/>
              <a:gd name="connsiteY624" fmla="*/ 758658 h 4557969"/>
              <a:gd name="connsiteX625" fmla="*/ 1748025 w 4705485"/>
              <a:gd name="connsiteY625" fmla="*/ 760520 h 4557969"/>
              <a:gd name="connsiteX626" fmla="*/ 1747836 w 4705485"/>
              <a:gd name="connsiteY626" fmla="*/ 760767 h 4557969"/>
              <a:gd name="connsiteX627" fmla="*/ 1746307 w 4705485"/>
              <a:gd name="connsiteY627" fmla="*/ 762383 h 4557969"/>
              <a:gd name="connsiteX628" fmla="*/ 1744545 w 4705485"/>
              <a:gd name="connsiteY628" fmla="*/ 764245 h 4557969"/>
              <a:gd name="connsiteX629" fmla="*/ 1742782 w 4705485"/>
              <a:gd name="connsiteY629" fmla="*/ 766108 h 4557969"/>
              <a:gd name="connsiteX630" fmla="*/ 1734361 w 4705485"/>
              <a:gd name="connsiteY630" fmla="*/ 775010 h 4557969"/>
              <a:gd name="connsiteX631" fmla="*/ 1721290 w 4705485"/>
              <a:gd name="connsiteY631" fmla="*/ 781007 h 4557969"/>
              <a:gd name="connsiteX632" fmla="*/ 1726878 w 4705485"/>
              <a:gd name="connsiteY632" fmla="*/ 779144 h 4557969"/>
              <a:gd name="connsiteX633" fmla="*/ 1697080 w 4705485"/>
              <a:gd name="connsiteY633" fmla="*/ 797768 h 4557969"/>
              <a:gd name="connsiteX634" fmla="*/ 1689630 w 4705485"/>
              <a:gd name="connsiteY634" fmla="*/ 794043 h 4557969"/>
              <a:gd name="connsiteX635" fmla="*/ 1687767 w 4705485"/>
              <a:gd name="connsiteY635" fmla="*/ 795906 h 4557969"/>
              <a:gd name="connsiteX636" fmla="*/ 1697079 w 4705485"/>
              <a:gd name="connsiteY636" fmla="*/ 805218 h 4557969"/>
              <a:gd name="connsiteX637" fmla="*/ 1704528 w 4705485"/>
              <a:gd name="connsiteY637" fmla="*/ 794043 h 4557969"/>
              <a:gd name="connsiteX638" fmla="*/ 1708253 w 4705485"/>
              <a:gd name="connsiteY638" fmla="*/ 797768 h 4557969"/>
              <a:gd name="connsiteX639" fmla="*/ 1713841 w 4705485"/>
              <a:gd name="connsiteY639" fmla="*/ 788456 h 4557969"/>
              <a:gd name="connsiteX640" fmla="*/ 1715461 w 4705485"/>
              <a:gd name="connsiteY640" fmla="*/ 790076 h 4557969"/>
              <a:gd name="connsiteX641" fmla="*/ 1717132 w 4705485"/>
              <a:gd name="connsiteY641" fmla="*/ 787172 h 4557969"/>
              <a:gd name="connsiteX642" fmla="*/ 1726825 w 4705485"/>
              <a:gd name="connsiteY642" fmla="*/ 790403 h 4557969"/>
              <a:gd name="connsiteX643" fmla="*/ 1736517 w 4705485"/>
              <a:gd name="connsiteY643" fmla="*/ 793634 h 4557969"/>
              <a:gd name="connsiteX644" fmla="*/ 1738672 w 4705485"/>
              <a:gd name="connsiteY644" fmla="*/ 790403 h 4557969"/>
              <a:gd name="connsiteX645" fmla="*/ 1740825 w 4705485"/>
              <a:gd name="connsiteY645" fmla="*/ 787172 h 4557969"/>
              <a:gd name="connsiteX646" fmla="*/ 1758056 w 4705485"/>
              <a:gd name="connsiteY646" fmla="*/ 761325 h 4557969"/>
              <a:gd name="connsiteX647" fmla="*/ 1762365 w 4705485"/>
              <a:gd name="connsiteY647" fmla="*/ 754863 h 4557969"/>
              <a:gd name="connsiteX648" fmla="*/ 1767689 w 4705485"/>
              <a:gd name="connsiteY648" fmla="*/ 757048 h 4557969"/>
              <a:gd name="connsiteX649" fmla="*/ 1772653 w 4705485"/>
              <a:gd name="connsiteY649" fmla="*/ 754565 h 4557969"/>
              <a:gd name="connsiteX650" fmla="*/ 1774567 w 4705485"/>
              <a:gd name="connsiteY650" fmla="*/ 749479 h 4557969"/>
              <a:gd name="connsiteX651" fmla="*/ 1772750 w 4705485"/>
              <a:gd name="connsiteY651" fmla="*/ 747093 h 4557969"/>
              <a:gd name="connsiteX652" fmla="*/ 1771286 w 4705485"/>
              <a:gd name="connsiteY652" fmla="*/ 745171 h 4557969"/>
              <a:gd name="connsiteX653" fmla="*/ 1768826 w 4705485"/>
              <a:gd name="connsiteY653" fmla="*/ 741940 h 4557969"/>
              <a:gd name="connsiteX654" fmla="*/ 1818449 w 4705485"/>
              <a:gd name="connsiteY654" fmla="*/ 714297 h 4557969"/>
              <a:gd name="connsiteX655" fmla="*/ 1826476 w 4705485"/>
              <a:gd name="connsiteY655" fmla="*/ 709632 h 4557969"/>
              <a:gd name="connsiteX656" fmla="*/ 1834969 w 4705485"/>
              <a:gd name="connsiteY656" fmla="*/ 704695 h 4557969"/>
              <a:gd name="connsiteX657" fmla="*/ 1845244 w 4705485"/>
              <a:gd name="connsiteY657" fmla="*/ 693936 h 4557969"/>
              <a:gd name="connsiteX658" fmla="*/ 1846975 w 4705485"/>
              <a:gd name="connsiteY658" fmla="*/ 690855 h 4557969"/>
              <a:gd name="connsiteX659" fmla="*/ 1846366 w 4705485"/>
              <a:gd name="connsiteY659" fmla="*/ 690247 h 4557969"/>
              <a:gd name="connsiteX660" fmla="*/ 1847689 w 4705485"/>
              <a:gd name="connsiteY660" fmla="*/ 689585 h 4557969"/>
              <a:gd name="connsiteX661" fmla="*/ 1852240 w 4705485"/>
              <a:gd name="connsiteY661" fmla="*/ 681488 h 4557969"/>
              <a:gd name="connsiteX662" fmla="*/ 1852714 w 4705485"/>
              <a:gd name="connsiteY662" fmla="*/ 680554 h 4557969"/>
              <a:gd name="connsiteX663" fmla="*/ 1854353 w 4705485"/>
              <a:gd name="connsiteY663" fmla="*/ 677323 h 4557969"/>
              <a:gd name="connsiteX664" fmla="*/ 1857631 w 4705485"/>
              <a:gd name="connsiteY664" fmla="*/ 670861 h 4557969"/>
              <a:gd name="connsiteX665" fmla="*/ 1858542 w 4705485"/>
              <a:gd name="connsiteY665" fmla="*/ 669068 h 4557969"/>
              <a:gd name="connsiteX666" fmla="*/ 1859645 w 4705485"/>
              <a:gd name="connsiteY666" fmla="*/ 667631 h 4557969"/>
              <a:gd name="connsiteX667" fmla="*/ 1865264 w 4705485"/>
              <a:gd name="connsiteY667" fmla="*/ 660308 h 4557969"/>
              <a:gd name="connsiteX668" fmla="*/ 1864075 w 4705485"/>
              <a:gd name="connsiteY668" fmla="*/ 659951 h 4557969"/>
              <a:gd name="connsiteX669" fmla="*/ 1851659 w 4705485"/>
              <a:gd name="connsiteY669" fmla="*/ 656226 h 4557969"/>
              <a:gd name="connsiteX670" fmla="*/ 3580232 w 4705485"/>
              <a:gd name="connsiteY670" fmla="*/ 641695 h 4557969"/>
              <a:gd name="connsiteX671" fmla="*/ 3572526 w 4705485"/>
              <a:gd name="connsiteY671" fmla="*/ 643034 h 4557969"/>
              <a:gd name="connsiteX672" fmla="*/ 3565936 w 4705485"/>
              <a:gd name="connsiteY672" fmla="*/ 657532 h 4557969"/>
              <a:gd name="connsiteX673" fmla="*/ 2723048 w 4705485"/>
              <a:gd name="connsiteY673" fmla="*/ 614420 h 4557969"/>
              <a:gd name="connsiteX674" fmla="*/ 2716014 w 4705485"/>
              <a:gd name="connsiteY674" fmla="*/ 615827 h 4557969"/>
              <a:gd name="connsiteX675" fmla="*/ 2718696 w 4705485"/>
              <a:gd name="connsiteY675" fmla="*/ 619167 h 4557969"/>
              <a:gd name="connsiteX676" fmla="*/ 3643620 w 4705485"/>
              <a:gd name="connsiteY676" fmla="*/ 571940 h 4557969"/>
              <a:gd name="connsiteX677" fmla="*/ 3648064 w 4705485"/>
              <a:gd name="connsiteY677" fmla="*/ 576383 h 4557969"/>
              <a:gd name="connsiteX678" fmla="*/ 3621403 w 4705485"/>
              <a:gd name="connsiteY678" fmla="*/ 585270 h 4557969"/>
              <a:gd name="connsiteX679" fmla="*/ 2751004 w 4705485"/>
              <a:gd name="connsiteY679" fmla="*/ 561012 h 4557969"/>
              <a:gd name="connsiteX680" fmla="*/ 2744543 w 4705485"/>
              <a:gd name="connsiteY680" fmla="*/ 580398 h 4557969"/>
              <a:gd name="connsiteX681" fmla="*/ 2741312 w 4705485"/>
              <a:gd name="connsiteY681" fmla="*/ 577166 h 4557969"/>
              <a:gd name="connsiteX682" fmla="*/ 1963402 w 4705485"/>
              <a:gd name="connsiteY682" fmla="*/ 527721 h 4557969"/>
              <a:gd name="connsiteX683" fmla="*/ 1961541 w 4705485"/>
              <a:gd name="connsiteY683" fmla="*/ 529583 h 4557969"/>
              <a:gd name="connsiteX684" fmla="*/ 1959678 w 4705485"/>
              <a:gd name="connsiteY684" fmla="*/ 531445 h 4557969"/>
              <a:gd name="connsiteX685" fmla="*/ 1957816 w 4705485"/>
              <a:gd name="connsiteY685" fmla="*/ 533308 h 4557969"/>
              <a:gd name="connsiteX686" fmla="*/ 1955953 w 4705485"/>
              <a:gd name="connsiteY686" fmla="*/ 531445 h 4557969"/>
              <a:gd name="connsiteX687" fmla="*/ 1967128 w 4705485"/>
              <a:gd name="connsiteY687" fmla="*/ 523995 h 4557969"/>
              <a:gd name="connsiteX688" fmla="*/ 1967127 w 4705485"/>
              <a:gd name="connsiteY688" fmla="*/ 531446 h 4557969"/>
              <a:gd name="connsiteX689" fmla="*/ 1965265 w 4705485"/>
              <a:gd name="connsiteY689" fmla="*/ 529583 h 4557969"/>
              <a:gd name="connsiteX690" fmla="*/ 1947287 w 4705485"/>
              <a:gd name="connsiteY690" fmla="*/ 521259 h 4557969"/>
              <a:gd name="connsiteX691" fmla="*/ 1943233 w 4705485"/>
              <a:gd name="connsiteY691" fmla="*/ 522070 h 4557969"/>
              <a:gd name="connsiteX692" fmla="*/ 1944779 w 4705485"/>
              <a:gd name="connsiteY692" fmla="*/ 523996 h 4557969"/>
              <a:gd name="connsiteX693" fmla="*/ 2834914 w 4705485"/>
              <a:gd name="connsiteY693" fmla="*/ 518618 h 4557969"/>
              <a:gd name="connsiteX694" fmla="*/ 2821583 w 4705485"/>
              <a:gd name="connsiteY694" fmla="*/ 531949 h 4557969"/>
              <a:gd name="connsiteX695" fmla="*/ 2817140 w 4705485"/>
              <a:gd name="connsiteY695" fmla="*/ 527505 h 4557969"/>
              <a:gd name="connsiteX696" fmla="*/ 1963403 w 4705485"/>
              <a:gd name="connsiteY696" fmla="*/ 490473 h 4557969"/>
              <a:gd name="connsiteX697" fmla="*/ 1959678 w 4705485"/>
              <a:gd name="connsiteY697" fmla="*/ 501646 h 4557969"/>
              <a:gd name="connsiteX698" fmla="*/ 1957816 w 4705485"/>
              <a:gd name="connsiteY698" fmla="*/ 499785 h 4557969"/>
              <a:gd name="connsiteX699" fmla="*/ 3679168 w 4705485"/>
              <a:gd name="connsiteY699" fmla="*/ 438636 h 4557969"/>
              <a:gd name="connsiteX700" fmla="*/ 3665838 w 4705485"/>
              <a:gd name="connsiteY700" fmla="*/ 451966 h 4557969"/>
              <a:gd name="connsiteX701" fmla="*/ 3661394 w 4705485"/>
              <a:gd name="connsiteY701" fmla="*/ 447523 h 4557969"/>
              <a:gd name="connsiteX702" fmla="*/ 2004376 w 4705485"/>
              <a:gd name="connsiteY702" fmla="*/ 389903 h 4557969"/>
              <a:gd name="connsiteX703" fmla="*/ 2006238 w 4705485"/>
              <a:gd name="connsiteY703" fmla="*/ 391766 h 4557969"/>
              <a:gd name="connsiteX704" fmla="*/ 1995064 w 4705485"/>
              <a:gd name="connsiteY704" fmla="*/ 395490 h 4557969"/>
              <a:gd name="connsiteX705" fmla="*/ 2822084 w 4705485"/>
              <a:gd name="connsiteY705" fmla="*/ 386546 h 4557969"/>
              <a:gd name="connsiteX706" fmla="*/ 2825315 w 4705485"/>
              <a:gd name="connsiteY706" fmla="*/ 389777 h 4557969"/>
              <a:gd name="connsiteX707" fmla="*/ 2805929 w 4705485"/>
              <a:gd name="connsiteY707" fmla="*/ 396239 h 4557969"/>
              <a:gd name="connsiteX708" fmla="*/ 1665419 w 4705485"/>
              <a:gd name="connsiteY708" fmla="*/ 367554 h 4557969"/>
              <a:gd name="connsiteX709" fmla="*/ 1659832 w 4705485"/>
              <a:gd name="connsiteY709" fmla="*/ 373141 h 4557969"/>
              <a:gd name="connsiteX710" fmla="*/ 1657969 w 4705485"/>
              <a:gd name="connsiteY710" fmla="*/ 371279 h 4557969"/>
              <a:gd name="connsiteX711" fmla="*/ 2234069 w 4705485"/>
              <a:gd name="connsiteY711" fmla="*/ 347776 h 4557969"/>
              <a:gd name="connsiteX712" fmla="*/ 2224376 w 4705485"/>
              <a:gd name="connsiteY712" fmla="*/ 357469 h 4557969"/>
              <a:gd name="connsiteX713" fmla="*/ 2221146 w 4705485"/>
              <a:gd name="connsiteY713" fmla="*/ 354238 h 4557969"/>
              <a:gd name="connsiteX714" fmla="*/ 2019275 w 4705485"/>
              <a:gd name="connsiteY714" fmla="*/ 334030 h 4557969"/>
              <a:gd name="connsiteX715" fmla="*/ 2013688 w 4705485"/>
              <a:gd name="connsiteY715" fmla="*/ 339618 h 4557969"/>
              <a:gd name="connsiteX716" fmla="*/ 2011826 w 4705485"/>
              <a:gd name="connsiteY716" fmla="*/ 337756 h 4557969"/>
              <a:gd name="connsiteX717" fmla="*/ 2847930 w 4705485"/>
              <a:gd name="connsiteY717" fmla="*/ 289620 h 4557969"/>
              <a:gd name="connsiteX718" fmla="*/ 2838237 w 4705485"/>
              <a:gd name="connsiteY718" fmla="*/ 299313 h 4557969"/>
              <a:gd name="connsiteX719" fmla="*/ 2835006 w 4705485"/>
              <a:gd name="connsiteY719" fmla="*/ 296083 h 4557969"/>
              <a:gd name="connsiteX720" fmla="*/ 3634734 w 4705485"/>
              <a:gd name="connsiteY720" fmla="*/ 278673 h 4557969"/>
              <a:gd name="connsiteX721" fmla="*/ 3603630 w 4705485"/>
              <a:gd name="connsiteY721" fmla="*/ 300890 h 4557969"/>
              <a:gd name="connsiteX722" fmla="*/ 3599187 w 4705485"/>
              <a:gd name="connsiteY722" fmla="*/ 296446 h 4557969"/>
              <a:gd name="connsiteX723" fmla="*/ 2000651 w 4705485"/>
              <a:gd name="connsiteY723" fmla="*/ 266984 h 4557969"/>
              <a:gd name="connsiteX724" fmla="*/ 1987614 w 4705485"/>
              <a:gd name="connsiteY724" fmla="*/ 276296 h 4557969"/>
              <a:gd name="connsiteX725" fmla="*/ 1985752 w 4705485"/>
              <a:gd name="connsiteY725" fmla="*/ 274435 h 4557969"/>
              <a:gd name="connsiteX726" fmla="*/ 2815622 w 4705485"/>
              <a:gd name="connsiteY726" fmla="*/ 173310 h 4557969"/>
              <a:gd name="connsiteX727" fmla="*/ 2793006 w 4705485"/>
              <a:gd name="connsiteY727" fmla="*/ 189464 h 4557969"/>
              <a:gd name="connsiteX728" fmla="*/ 2789775 w 4705485"/>
              <a:gd name="connsiteY728" fmla="*/ 186233 h 4557969"/>
              <a:gd name="connsiteX729" fmla="*/ 2616744 w 4705485"/>
              <a:gd name="connsiteY729" fmla="*/ 549 h 4557969"/>
              <a:gd name="connsiteX730" fmla="*/ 2631463 w 4705485"/>
              <a:gd name="connsiteY730" fmla="*/ 2075 h 4557969"/>
              <a:gd name="connsiteX731" fmla="*/ 2629059 w 4705485"/>
              <a:gd name="connsiteY731" fmla="*/ 5306 h 4557969"/>
              <a:gd name="connsiteX732" fmla="*/ 2626654 w 4705485"/>
              <a:gd name="connsiteY732" fmla="*/ 8537 h 4557969"/>
              <a:gd name="connsiteX733" fmla="*/ 2624249 w 4705485"/>
              <a:gd name="connsiteY733" fmla="*/ 11768 h 4557969"/>
              <a:gd name="connsiteX734" fmla="*/ 2621844 w 4705485"/>
              <a:gd name="connsiteY734" fmla="*/ 14998 h 4557969"/>
              <a:gd name="connsiteX735" fmla="*/ 2619438 w 4705485"/>
              <a:gd name="connsiteY735" fmla="*/ 18230 h 4557969"/>
              <a:gd name="connsiteX736" fmla="*/ 2614704 w 4705485"/>
              <a:gd name="connsiteY736" fmla="*/ 24590 h 4557969"/>
              <a:gd name="connsiteX737" fmla="*/ 2600159 w 4705485"/>
              <a:gd name="connsiteY737" fmla="*/ 51950 h 4557969"/>
              <a:gd name="connsiteX738" fmla="*/ 2605617 w 4705485"/>
              <a:gd name="connsiteY738" fmla="*/ 53768 h 4557969"/>
              <a:gd name="connsiteX739" fmla="*/ 2602386 w 4705485"/>
              <a:gd name="connsiteY739" fmla="*/ 56999 h 4557969"/>
              <a:gd name="connsiteX740" fmla="*/ 2599154 w 4705485"/>
              <a:gd name="connsiteY740" fmla="*/ 60231 h 4557969"/>
              <a:gd name="connsiteX741" fmla="*/ 2597845 w 4705485"/>
              <a:gd name="connsiteY741" fmla="*/ 56301 h 4557969"/>
              <a:gd name="connsiteX742" fmla="*/ 2592257 w 4705485"/>
              <a:gd name="connsiteY742" fmla="*/ 66812 h 4557969"/>
              <a:gd name="connsiteX743" fmla="*/ 2591569 w 4705485"/>
              <a:gd name="connsiteY743" fmla="*/ 69923 h 4557969"/>
              <a:gd name="connsiteX744" fmla="*/ 2590856 w 4705485"/>
              <a:gd name="connsiteY744" fmla="*/ 73154 h 4557969"/>
              <a:gd name="connsiteX745" fmla="*/ 2589427 w 4705485"/>
              <a:gd name="connsiteY745" fmla="*/ 79615 h 4557969"/>
              <a:gd name="connsiteX746" fmla="*/ 2588712 w 4705485"/>
              <a:gd name="connsiteY746" fmla="*/ 82846 h 4557969"/>
              <a:gd name="connsiteX747" fmla="*/ 2587285 w 4705485"/>
              <a:gd name="connsiteY747" fmla="*/ 89308 h 4557969"/>
              <a:gd name="connsiteX748" fmla="*/ 2585143 w 4705485"/>
              <a:gd name="connsiteY748" fmla="*/ 99001 h 4557969"/>
              <a:gd name="connsiteX749" fmla="*/ 2584428 w 4705485"/>
              <a:gd name="connsiteY749" fmla="*/ 102231 h 4557969"/>
              <a:gd name="connsiteX750" fmla="*/ 2583715 w 4705485"/>
              <a:gd name="connsiteY750" fmla="*/ 105462 h 4557969"/>
              <a:gd name="connsiteX751" fmla="*/ 2583000 w 4705485"/>
              <a:gd name="connsiteY751" fmla="*/ 108694 h 4557969"/>
              <a:gd name="connsiteX752" fmla="*/ 2590441 w 4705485"/>
              <a:gd name="connsiteY752" fmla="*/ 102231 h 4557969"/>
              <a:gd name="connsiteX753" fmla="*/ 2594163 w 4705485"/>
              <a:gd name="connsiteY753" fmla="*/ 99001 h 4557969"/>
              <a:gd name="connsiteX754" fmla="*/ 2597883 w 4705485"/>
              <a:gd name="connsiteY754" fmla="*/ 95770 h 4557969"/>
              <a:gd name="connsiteX755" fmla="*/ 2597897 w 4705485"/>
              <a:gd name="connsiteY755" fmla="*/ 95757 h 4557969"/>
              <a:gd name="connsiteX756" fmla="*/ 2600831 w 4705485"/>
              <a:gd name="connsiteY756" fmla="*/ 92539 h 4557969"/>
              <a:gd name="connsiteX757" fmla="*/ 2603775 w 4705485"/>
              <a:gd name="connsiteY757" fmla="*/ 89308 h 4557969"/>
              <a:gd name="connsiteX758" fmla="*/ 2606720 w 4705485"/>
              <a:gd name="connsiteY758" fmla="*/ 86078 h 4557969"/>
              <a:gd name="connsiteX759" fmla="*/ 2609664 w 4705485"/>
              <a:gd name="connsiteY759" fmla="*/ 82846 h 4557969"/>
              <a:gd name="connsiteX760" fmla="*/ 2612608 w 4705485"/>
              <a:gd name="connsiteY760" fmla="*/ 79616 h 4557969"/>
              <a:gd name="connsiteX761" fmla="*/ 2613746 w 4705485"/>
              <a:gd name="connsiteY761" fmla="*/ 78368 h 4557969"/>
              <a:gd name="connsiteX762" fmla="*/ 2624199 w 4705485"/>
              <a:gd name="connsiteY762" fmla="*/ 66692 h 4557969"/>
              <a:gd name="connsiteX763" fmla="*/ 2627091 w 4705485"/>
              <a:gd name="connsiteY763" fmla="*/ 63461 h 4557969"/>
              <a:gd name="connsiteX764" fmla="*/ 2629984 w 4705485"/>
              <a:gd name="connsiteY764" fmla="*/ 60231 h 4557969"/>
              <a:gd name="connsiteX765" fmla="*/ 2632876 w 4705485"/>
              <a:gd name="connsiteY765" fmla="*/ 56999 h 4557969"/>
              <a:gd name="connsiteX766" fmla="*/ 2635768 w 4705485"/>
              <a:gd name="connsiteY766" fmla="*/ 53769 h 4557969"/>
              <a:gd name="connsiteX767" fmla="*/ 2638661 w 4705485"/>
              <a:gd name="connsiteY767" fmla="*/ 50538 h 4557969"/>
              <a:gd name="connsiteX768" fmla="*/ 2641554 w 4705485"/>
              <a:gd name="connsiteY768" fmla="*/ 47308 h 4557969"/>
              <a:gd name="connsiteX769" fmla="*/ 2647339 w 4705485"/>
              <a:gd name="connsiteY769" fmla="*/ 40845 h 4557969"/>
              <a:gd name="connsiteX770" fmla="*/ 2648039 w 4705485"/>
              <a:gd name="connsiteY770" fmla="*/ 40063 h 4557969"/>
              <a:gd name="connsiteX771" fmla="*/ 2650842 w 4705485"/>
              <a:gd name="connsiteY771" fmla="*/ 37615 h 4557969"/>
              <a:gd name="connsiteX772" fmla="*/ 2654541 w 4705485"/>
              <a:gd name="connsiteY772" fmla="*/ 34383 h 4557969"/>
              <a:gd name="connsiteX773" fmla="*/ 2658240 w 4705485"/>
              <a:gd name="connsiteY773" fmla="*/ 31153 h 4557969"/>
              <a:gd name="connsiteX774" fmla="*/ 2661939 w 4705485"/>
              <a:gd name="connsiteY774" fmla="*/ 27922 h 4557969"/>
              <a:gd name="connsiteX775" fmla="*/ 2665638 w 4705485"/>
              <a:gd name="connsiteY775" fmla="*/ 24691 h 4557969"/>
              <a:gd name="connsiteX776" fmla="*/ 2666350 w 4705485"/>
              <a:gd name="connsiteY776" fmla="*/ 24069 h 4557969"/>
              <a:gd name="connsiteX777" fmla="*/ 2680539 w 4705485"/>
              <a:gd name="connsiteY777" fmla="*/ 15472 h 4557969"/>
              <a:gd name="connsiteX778" fmla="*/ 2682060 w 4705485"/>
              <a:gd name="connsiteY778" fmla="*/ 14998 h 4557969"/>
              <a:gd name="connsiteX779" fmla="*/ 2695090 w 4705485"/>
              <a:gd name="connsiteY779" fmla="*/ 10941 h 4557969"/>
              <a:gd name="connsiteX780" fmla="*/ 2725157 w 4705485"/>
              <a:gd name="connsiteY780" fmla="*/ 18229 h 4557969"/>
              <a:gd name="connsiteX781" fmla="*/ 2721927 w 4705485"/>
              <a:gd name="connsiteY781" fmla="*/ 21461 h 4557969"/>
              <a:gd name="connsiteX782" fmla="*/ 2718696 w 4705485"/>
              <a:gd name="connsiteY782" fmla="*/ 24691 h 4557969"/>
              <a:gd name="connsiteX783" fmla="*/ 2715465 w 4705485"/>
              <a:gd name="connsiteY783" fmla="*/ 27922 h 4557969"/>
              <a:gd name="connsiteX784" fmla="*/ 2709003 w 4705485"/>
              <a:gd name="connsiteY784" fmla="*/ 34383 h 4557969"/>
              <a:gd name="connsiteX785" fmla="*/ 2705773 w 4705485"/>
              <a:gd name="connsiteY785" fmla="*/ 37615 h 4557969"/>
              <a:gd name="connsiteX786" fmla="*/ 2699311 w 4705485"/>
              <a:gd name="connsiteY786" fmla="*/ 44077 h 4557969"/>
              <a:gd name="connsiteX787" fmla="*/ 2694142 w 4705485"/>
              <a:gd name="connsiteY787" fmla="*/ 69923 h 4557969"/>
              <a:gd name="connsiteX788" fmla="*/ 2692203 w 4705485"/>
              <a:gd name="connsiteY788" fmla="*/ 79616 h 4557969"/>
              <a:gd name="connsiteX789" fmla="*/ 2691557 w 4705485"/>
              <a:gd name="connsiteY789" fmla="*/ 82846 h 4557969"/>
              <a:gd name="connsiteX790" fmla="*/ 2690264 w 4705485"/>
              <a:gd name="connsiteY790" fmla="*/ 89308 h 4557969"/>
              <a:gd name="connsiteX791" fmla="*/ 2689618 w 4705485"/>
              <a:gd name="connsiteY791" fmla="*/ 92539 h 4557969"/>
              <a:gd name="connsiteX792" fmla="*/ 2688327 w 4705485"/>
              <a:gd name="connsiteY792" fmla="*/ 99001 h 4557969"/>
              <a:gd name="connsiteX793" fmla="*/ 2687034 w 4705485"/>
              <a:gd name="connsiteY793" fmla="*/ 105462 h 4557969"/>
              <a:gd name="connsiteX794" fmla="*/ 2686387 w 4705485"/>
              <a:gd name="connsiteY794" fmla="*/ 108693 h 4557969"/>
              <a:gd name="connsiteX795" fmla="*/ 2690696 w 4705485"/>
              <a:gd name="connsiteY795" fmla="*/ 105462 h 4557969"/>
              <a:gd name="connsiteX796" fmla="*/ 2695003 w 4705485"/>
              <a:gd name="connsiteY796" fmla="*/ 102231 h 4557969"/>
              <a:gd name="connsiteX797" fmla="*/ 2699311 w 4705485"/>
              <a:gd name="connsiteY797" fmla="*/ 99001 h 4557969"/>
              <a:gd name="connsiteX798" fmla="*/ 2703619 w 4705485"/>
              <a:gd name="connsiteY798" fmla="*/ 95769 h 4557969"/>
              <a:gd name="connsiteX799" fmla="*/ 2707927 w 4705485"/>
              <a:gd name="connsiteY799" fmla="*/ 92538 h 4557969"/>
              <a:gd name="connsiteX800" fmla="*/ 2712234 w 4705485"/>
              <a:gd name="connsiteY800" fmla="*/ 89308 h 4557969"/>
              <a:gd name="connsiteX801" fmla="*/ 2720935 w 4705485"/>
              <a:gd name="connsiteY801" fmla="*/ 92538 h 4557969"/>
              <a:gd name="connsiteX802" fmla="*/ 2726243 w 4705485"/>
              <a:gd name="connsiteY802" fmla="*/ 94510 h 4557969"/>
              <a:gd name="connsiteX803" fmla="*/ 2734140 w 4705485"/>
              <a:gd name="connsiteY803" fmla="*/ 92539 h 4557969"/>
              <a:gd name="connsiteX804" fmla="*/ 2745799 w 4705485"/>
              <a:gd name="connsiteY804" fmla="*/ 89630 h 4557969"/>
              <a:gd name="connsiteX805" fmla="*/ 2746240 w 4705485"/>
              <a:gd name="connsiteY805" fmla="*/ 89308 h 4557969"/>
              <a:gd name="connsiteX806" fmla="*/ 2750662 w 4705485"/>
              <a:gd name="connsiteY806" fmla="*/ 86077 h 4557969"/>
              <a:gd name="connsiteX807" fmla="*/ 2755083 w 4705485"/>
              <a:gd name="connsiteY807" fmla="*/ 82846 h 4557969"/>
              <a:gd name="connsiteX808" fmla="*/ 2759506 w 4705485"/>
              <a:gd name="connsiteY808" fmla="*/ 79615 h 4557969"/>
              <a:gd name="connsiteX809" fmla="*/ 2763928 w 4705485"/>
              <a:gd name="connsiteY809" fmla="*/ 76385 h 4557969"/>
              <a:gd name="connsiteX810" fmla="*/ 2767159 w 4705485"/>
              <a:gd name="connsiteY810" fmla="*/ 79615 h 4557969"/>
              <a:gd name="connsiteX811" fmla="*/ 2770389 w 4705485"/>
              <a:gd name="connsiteY811" fmla="*/ 82846 h 4557969"/>
              <a:gd name="connsiteX812" fmla="*/ 2769228 w 4705485"/>
              <a:gd name="connsiteY812" fmla="*/ 86078 h 4557969"/>
              <a:gd name="connsiteX813" fmla="*/ 2768068 w 4705485"/>
              <a:gd name="connsiteY813" fmla="*/ 89308 h 4557969"/>
              <a:gd name="connsiteX814" fmla="*/ 2766908 w 4705485"/>
              <a:gd name="connsiteY814" fmla="*/ 92539 h 4557969"/>
              <a:gd name="connsiteX815" fmla="*/ 2764585 w 4705485"/>
              <a:gd name="connsiteY815" fmla="*/ 99001 h 4557969"/>
              <a:gd name="connsiteX816" fmla="*/ 2762784 w 4705485"/>
              <a:gd name="connsiteY816" fmla="*/ 104012 h 4557969"/>
              <a:gd name="connsiteX817" fmla="*/ 2765054 w 4705485"/>
              <a:gd name="connsiteY817" fmla="*/ 108694 h 4557969"/>
              <a:gd name="connsiteX818" fmla="*/ 2766620 w 4705485"/>
              <a:gd name="connsiteY818" fmla="*/ 111924 h 4557969"/>
              <a:gd name="connsiteX819" fmla="*/ 2767068 w 4705485"/>
              <a:gd name="connsiteY819" fmla="*/ 112848 h 4557969"/>
              <a:gd name="connsiteX820" fmla="*/ 2769641 w 4705485"/>
              <a:gd name="connsiteY820" fmla="*/ 115155 h 4557969"/>
              <a:gd name="connsiteX821" fmla="*/ 2773247 w 4705485"/>
              <a:gd name="connsiteY821" fmla="*/ 118386 h 4557969"/>
              <a:gd name="connsiteX822" fmla="*/ 2776851 w 4705485"/>
              <a:gd name="connsiteY822" fmla="*/ 121617 h 4557969"/>
              <a:gd name="connsiteX823" fmla="*/ 2771198 w 4705485"/>
              <a:gd name="connsiteY823" fmla="*/ 134541 h 4557969"/>
              <a:gd name="connsiteX824" fmla="*/ 2765544 w 4705485"/>
              <a:gd name="connsiteY824" fmla="*/ 147464 h 4557969"/>
              <a:gd name="connsiteX825" fmla="*/ 2764130 w 4705485"/>
              <a:gd name="connsiteY825" fmla="*/ 150694 h 4557969"/>
              <a:gd name="connsiteX826" fmla="*/ 2762717 w 4705485"/>
              <a:gd name="connsiteY826" fmla="*/ 153925 h 4557969"/>
              <a:gd name="connsiteX827" fmla="*/ 2761303 w 4705485"/>
              <a:gd name="connsiteY827" fmla="*/ 157156 h 4557969"/>
              <a:gd name="connsiteX828" fmla="*/ 2759890 w 4705485"/>
              <a:gd name="connsiteY828" fmla="*/ 160387 h 4557969"/>
              <a:gd name="connsiteX829" fmla="*/ 2758476 w 4705485"/>
              <a:gd name="connsiteY829" fmla="*/ 163617 h 4557969"/>
              <a:gd name="connsiteX830" fmla="*/ 2757063 w 4705485"/>
              <a:gd name="connsiteY830" fmla="*/ 166848 h 4557969"/>
              <a:gd name="connsiteX831" fmla="*/ 2752822 w 4705485"/>
              <a:gd name="connsiteY831" fmla="*/ 176541 h 4557969"/>
              <a:gd name="connsiteX832" fmla="*/ 2748581 w 4705485"/>
              <a:gd name="connsiteY832" fmla="*/ 186234 h 4557969"/>
              <a:gd name="connsiteX833" fmla="*/ 2747167 w 4705485"/>
              <a:gd name="connsiteY833" fmla="*/ 189464 h 4557969"/>
              <a:gd name="connsiteX834" fmla="*/ 2745755 w 4705485"/>
              <a:gd name="connsiteY834" fmla="*/ 192696 h 4557969"/>
              <a:gd name="connsiteX835" fmla="*/ 2744341 w 4705485"/>
              <a:gd name="connsiteY835" fmla="*/ 195926 h 4557969"/>
              <a:gd name="connsiteX836" fmla="*/ 2742927 w 4705485"/>
              <a:gd name="connsiteY836" fmla="*/ 199157 h 4557969"/>
              <a:gd name="connsiteX837" fmla="*/ 2741514 w 4705485"/>
              <a:gd name="connsiteY837" fmla="*/ 202388 h 4557969"/>
              <a:gd name="connsiteX838" fmla="*/ 2740100 w 4705485"/>
              <a:gd name="connsiteY838" fmla="*/ 205619 h 4557969"/>
              <a:gd name="connsiteX839" fmla="*/ 2731619 w 4705485"/>
              <a:gd name="connsiteY839" fmla="*/ 225004 h 4557969"/>
              <a:gd name="connsiteX840" fmla="*/ 2748214 w 4705485"/>
              <a:gd name="connsiteY840" fmla="*/ 224401 h 4557969"/>
              <a:gd name="connsiteX841" fmla="*/ 2752405 w 4705485"/>
              <a:gd name="connsiteY841" fmla="*/ 221773 h 4557969"/>
              <a:gd name="connsiteX842" fmla="*/ 2762233 w 4705485"/>
              <a:gd name="connsiteY842" fmla="*/ 215607 h 4557969"/>
              <a:gd name="connsiteX843" fmla="*/ 2786543 w 4705485"/>
              <a:gd name="connsiteY843" fmla="*/ 189464 h 4557969"/>
              <a:gd name="connsiteX844" fmla="*/ 2789775 w 4705485"/>
              <a:gd name="connsiteY844" fmla="*/ 205619 h 4557969"/>
              <a:gd name="connsiteX845" fmla="*/ 2787228 w 4705485"/>
              <a:gd name="connsiteY845" fmla="*/ 203072 h 4557969"/>
              <a:gd name="connsiteX846" fmla="*/ 2785084 w 4705485"/>
              <a:gd name="connsiteY846" fmla="*/ 212080 h 4557969"/>
              <a:gd name="connsiteX847" fmla="*/ 2784928 w 4705485"/>
              <a:gd name="connsiteY847" fmla="*/ 212737 h 4557969"/>
              <a:gd name="connsiteX848" fmla="*/ 2770389 w 4705485"/>
              <a:gd name="connsiteY848" fmla="*/ 231466 h 4557969"/>
              <a:gd name="connsiteX849" fmla="*/ 2767159 w 4705485"/>
              <a:gd name="connsiteY849" fmla="*/ 241158 h 4557969"/>
              <a:gd name="connsiteX850" fmla="*/ 2773621 w 4705485"/>
              <a:gd name="connsiteY850" fmla="*/ 244389 h 4557969"/>
              <a:gd name="connsiteX851" fmla="*/ 2780082 w 4705485"/>
              <a:gd name="connsiteY851" fmla="*/ 247620 h 4557969"/>
              <a:gd name="connsiteX852" fmla="*/ 2786544 w 4705485"/>
              <a:gd name="connsiteY852" fmla="*/ 250850 h 4557969"/>
              <a:gd name="connsiteX853" fmla="*/ 2793006 w 4705485"/>
              <a:gd name="connsiteY853" fmla="*/ 254082 h 4557969"/>
              <a:gd name="connsiteX854" fmla="*/ 2791475 w 4705485"/>
              <a:gd name="connsiteY854" fmla="*/ 257312 h 4557969"/>
              <a:gd name="connsiteX855" fmla="*/ 2786883 w 4705485"/>
              <a:gd name="connsiteY855" fmla="*/ 267005 h 4557969"/>
              <a:gd name="connsiteX856" fmla="*/ 2785354 w 4705485"/>
              <a:gd name="connsiteY856" fmla="*/ 270236 h 4557969"/>
              <a:gd name="connsiteX857" fmla="*/ 2781374 w 4705485"/>
              <a:gd name="connsiteY857" fmla="*/ 278636 h 4557969"/>
              <a:gd name="connsiteX858" fmla="*/ 2786544 w 4705485"/>
              <a:gd name="connsiteY858" fmla="*/ 273466 h 4557969"/>
              <a:gd name="connsiteX859" fmla="*/ 2780082 w 4705485"/>
              <a:gd name="connsiteY859" fmla="*/ 283160 h 4557969"/>
              <a:gd name="connsiteX860" fmla="*/ 2777929 w 4705485"/>
              <a:gd name="connsiteY860" fmla="*/ 286390 h 4557969"/>
              <a:gd name="connsiteX861" fmla="*/ 2777145 w 4705485"/>
              <a:gd name="connsiteY861" fmla="*/ 287565 h 4557969"/>
              <a:gd name="connsiteX862" fmla="*/ 2763928 w 4705485"/>
              <a:gd name="connsiteY862" fmla="*/ 315467 h 4557969"/>
              <a:gd name="connsiteX863" fmla="*/ 2776851 w 4705485"/>
              <a:gd name="connsiteY863" fmla="*/ 296083 h 4557969"/>
              <a:gd name="connsiteX864" fmla="*/ 2786544 w 4705485"/>
              <a:gd name="connsiteY864" fmla="*/ 299313 h 4557969"/>
              <a:gd name="connsiteX865" fmla="*/ 2781697 w 4705485"/>
              <a:gd name="connsiteY865" fmla="*/ 304159 h 4557969"/>
              <a:gd name="connsiteX866" fmla="*/ 2784605 w 4705485"/>
              <a:gd name="connsiteY866" fmla="*/ 309006 h 4557969"/>
              <a:gd name="connsiteX867" fmla="*/ 2786545 w 4705485"/>
              <a:gd name="connsiteY867" fmla="*/ 312236 h 4557969"/>
              <a:gd name="connsiteX868" fmla="*/ 2800391 w 4705485"/>
              <a:gd name="connsiteY868" fmla="*/ 302544 h 4557969"/>
              <a:gd name="connsiteX869" fmla="*/ 2805006 w 4705485"/>
              <a:gd name="connsiteY869" fmla="*/ 299313 h 4557969"/>
              <a:gd name="connsiteX870" fmla="*/ 2814237 w 4705485"/>
              <a:gd name="connsiteY870" fmla="*/ 292851 h 4557969"/>
              <a:gd name="connsiteX871" fmla="*/ 2818852 w 4705485"/>
              <a:gd name="connsiteY871" fmla="*/ 289620 h 4557969"/>
              <a:gd name="connsiteX872" fmla="*/ 2823468 w 4705485"/>
              <a:gd name="connsiteY872" fmla="*/ 286390 h 4557969"/>
              <a:gd name="connsiteX873" fmla="*/ 2828084 w 4705485"/>
              <a:gd name="connsiteY873" fmla="*/ 283160 h 4557969"/>
              <a:gd name="connsiteX874" fmla="*/ 2832700 w 4705485"/>
              <a:gd name="connsiteY874" fmla="*/ 279928 h 4557969"/>
              <a:gd name="connsiteX875" fmla="*/ 2837315 w 4705485"/>
              <a:gd name="connsiteY875" fmla="*/ 276697 h 4557969"/>
              <a:gd name="connsiteX876" fmla="*/ 2841930 w 4705485"/>
              <a:gd name="connsiteY876" fmla="*/ 273466 h 4557969"/>
              <a:gd name="connsiteX877" fmla="*/ 2846546 w 4705485"/>
              <a:gd name="connsiteY877" fmla="*/ 270236 h 4557969"/>
              <a:gd name="connsiteX878" fmla="*/ 2851161 w 4705485"/>
              <a:gd name="connsiteY878" fmla="*/ 267005 h 4557969"/>
              <a:gd name="connsiteX879" fmla="*/ 2857623 w 4705485"/>
              <a:gd name="connsiteY879" fmla="*/ 263774 h 4557969"/>
              <a:gd name="connsiteX880" fmla="*/ 2864085 w 4705485"/>
              <a:gd name="connsiteY880" fmla="*/ 260543 h 4557969"/>
              <a:gd name="connsiteX881" fmla="*/ 2860853 w 4705485"/>
              <a:gd name="connsiteY881" fmla="*/ 263774 h 4557969"/>
              <a:gd name="connsiteX882" fmla="*/ 2854392 w 4705485"/>
              <a:gd name="connsiteY882" fmla="*/ 270236 h 4557969"/>
              <a:gd name="connsiteX883" fmla="*/ 2851677 w 4705485"/>
              <a:gd name="connsiteY883" fmla="*/ 273466 h 4557969"/>
              <a:gd name="connsiteX884" fmla="*/ 2837251 w 4705485"/>
              <a:gd name="connsiteY884" fmla="*/ 290636 h 4557969"/>
              <a:gd name="connsiteX885" fmla="*/ 2835327 w 4705485"/>
              <a:gd name="connsiteY885" fmla="*/ 292692 h 4557969"/>
              <a:gd name="connsiteX886" fmla="*/ 2841468 w 4705485"/>
              <a:gd name="connsiteY886" fmla="*/ 289620 h 4557969"/>
              <a:gd name="connsiteX887" fmla="*/ 2835006 w 4705485"/>
              <a:gd name="connsiteY887" fmla="*/ 296083 h 4557969"/>
              <a:gd name="connsiteX888" fmla="*/ 2831775 w 4705485"/>
              <a:gd name="connsiteY888" fmla="*/ 299313 h 4557969"/>
              <a:gd name="connsiteX889" fmla="*/ 2830407 w 4705485"/>
              <a:gd name="connsiteY889" fmla="*/ 297944 h 4557969"/>
              <a:gd name="connsiteX890" fmla="*/ 2815892 w 4705485"/>
              <a:gd name="connsiteY890" fmla="*/ 313444 h 4557969"/>
              <a:gd name="connsiteX891" fmla="*/ 2812932 w 4705485"/>
              <a:gd name="connsiteY891" fmla="*/ 318698 h 4557969"/>
              <a:gd name="connsiteX892" fmla="*/ 2811113 w 4705485"/>
              <a:gd name="connsiteY892" fmla="*/ 321929 h 4557969"/>
              <a:gd name="connsiteX893" fmla="*/ 2809293 w 4705485"/>
              <a:gd name="connsiteY893" fmla="*/ 325160 h 4557969"/>
              <a:gd name="connsiteX894" fmla="*/ 2807473 w 4705485"/>
              <a:gd name="connsiteY894" fmla="*/ 328392 h 4557969"/>
              <a:gd name="connsiteX895" fmla="*/ 2805653 w 4705485"/>
              <a:gd name="connsiteY895" fmla="*/ 331622 h 4557969"/>
              <a:gd name="connsiteX896" fmla="*/ 2802475 w 4705485"/>
              <a:gd name="connsiteY896" fmla="*/ 337263 h 4557969"/>
              <a:gd name="connsiteX897" fmla="*/ 2802480 w 4705485"/>
              <a:gd name="connsiteY897" fmla="*/ 338084 h 4557969"/>
              <a:gd name="connsiteX898" fmla="*/ 2802499 w 4705485"/>
              <a:gd name="connsiteY898" fmla="*/ 341315 h 4557969"/>
              <a:gd name="connsiteX899" fmla="*/ 2802545 w 4705485"/>
              <a:gd name="connsiteY899" fmla="*/ 349116 h 4557969"/>
              <a:gd name="connsiteX900" fmla="*/ 2805470 w 4705485"/>
              <a:gd name="connsiteY900" fmla="*/ 354238 h 4557969"/>
              <a:gd name="connsiteX901" fmla="*/ 2806122 w 4705485"/>
              <a:gd name="connsiteY901" fmla="*/ 355378 h 4557969"/>
              <a:gd name="connsiteX902" fmla="*/ 2812391 w 4705485"/>
              <a:gd name="connsiteY902" fmla="*/ 357469 h 4557969"/>
              <a:gd name="connsiteX903" fmla="*/ 2809160 w 4705485"/>
              <a:gd name="connsiteY903" fmla="*/ 360699 h 4557969"/>
              <a:gd name="connsiteX904" fmla="*/ 2808801 w 4705485"/>
              <a:gd name="connsiteY904" fmla="*/ 363929 h 4557969"/>
              <a:gd name="connsiteX905" fmla="*/ 2808442 w 4705485"/>
              <a:gd name="connsiteY905" fmla="*/ 367161 h 4557969"/>
              <a:gd name="connsiteX906" fmla="*/ 2808083 w 4705485"/>
              <a:gd name="connsiteY906" fmla="*/ 370392 h 4557969"/>
              <a:gd name="connsiteX907" fmla="*/ 2807725 w 4705485"/>
              <a:gd name="connsiteY907" fmla="*/ 373623 h 4557969"/>
              <a:gd name="connsiteX908" fmla="*/ 2807006 w 4705485"/>
              <a:gd name="connsiteY908" fmla="*/ 380085 h 4557969"/>
              <a:gd name="connsiteX909" fmla="*/ 2806289 w 4705485"/>
              <a:gd name="connsiteY909" fmla="*/ 386546 h 4557969"/>
              <a:gd name="connsiteX910" fmla="*/ 2805929 w 4705485"/>
              <a:gd name="connsiteY910" fmla="*/ 389777 h 4557969"/>
              <a:gd name="connsiteX911" fmla="*/ 2809159 w 4705485"/>
              <a:gd name="connsiteY911" fmla="*/ 386546 h 4557969"/>
              <a:gd name="connsiteX912" fmla="*/ 2818852 w 4705485"/>
              <a:gd name="connsiteY912" fmla="*/ 376853 h 4557969"/>
              <a:gd name="connsiteX913" fmla="*/ 2822083 w 4705485"/>
              <a:gd name="connsiteY913" fmla="*/ 373623 h 4557969"/>
              <a:gd name="connsiteX914" fmla="*/ 2838237 w 4705485"/>
              <a:gd name="connsiteY914" fmla="*/ 357469 h 4557969"/>
              <a:gd name="connsiteX915" fmla="*/ 2841468 w 4705485"/>
              <a:gd name="connsiteY915" fmla="*/ 354237 h 4557969"/>
              <a:gd name="connsiteX916" fmla="*/ 2844699 w 4705485"/>
              <a:gd name="connsiteY916" fmla="*/ 357468 h 4557969"/>
              <a:gd name="connsiteX917" fmla="*/ 2847930 w 4705485"/>
              <a:gd name="connsiteY917" fmla="*/ 360699 h 4557969"/>
              <a:gd name="connsiteX918" fmla="*/ 2805929 w 4705485"/>
              <a:gd name="connsiteY918" fmla="*/ 396239 h 4557969"/>
              <a:gd name="connsiteX919" fmla="*/ 2804946 w 4705485"/>
              <a:gd name="connsiteY919" fmla="*/ 402700 h 4557969"/>
              <a:gd name="connsiteX920" fmla="*/ 2803741 w 4705485"/>
              <a:gd name="connsiteY920" fmla="*/ 410620 h 4557969"/>
              <a:gd name="connsiteX921" fmla="*/ 2800376 w 4705485"/>
              <a:gd name="connsiteY921" fmla="*/ 415624 h 4557969"/>
              <a:gd name="connsiteX922" fmla="*/ 2798203 w 4705485"/>
              <a:gd name="connsiteY922" fmla="*/ 418855 h 4557969"/>
              <a:gd name="connsiteX923" fmla="*/ 2790508 w 4705485"/>
              <a:gd name="connsiteY923" fmla="*/ 430300 h 4557969"/>
              <a:gd name="connsiteX924" fmla="*/ 2788194 w 4705485"/>
              <a:gd name="connsiteY924" fmla="*/ 431778 h 4557969"/>
              <a:gd name="connsiteX925" fmla="*/ 2780954 w 4705485"/>
              <a:gd name="connsiteY925" fmla="*/ 436404 h 4557969"/>
              <a:gd name="connsiteX926" fmla="*/ 2770389 w 4705485"/>
              <a:gd name="connsiteY926" fmla="*/ 438239 h 4557969"/>
              <a:gd name="connsiteX927" fmla="*/ 2758641 w 4705485"/>
              <a:gd name="connsiteY927" fmla="*/ 464086 h 4557969"/>
              <a:gd name="connsiteX928" fmla="*/ 2757173 w 4705485"/>
              <a:gd name="connsiteY928" fmla="*/ 467318 h 4557969"/>
              <a:gd name="connsiteX929" fmla="*/ 2754236 w 4705485"/>
              <a:gd name="connsiteY929" fmla="*/ 473779 h 4557969"/>
              <a:gd name="connsiteX930" fmla="*/ 2763612 w 4705485"/>
              <a:gd name="connsiteY930" fmla="*/ 487619 h 4557969"/>
              <a:gd name="connsiteX931" fmla="*/ 2763860 w 4705485"/>
              <a:gd name="connsiteY931" fmla="*/ 499626 h 4557969"/>
              <a:gd name="connsiteX932" fmla="*/ 2763906 w 4705485"/>
              <a:gd name="connsiteY932" fmla="*/ 501853 h 4557969"/>
              <a:gd name="connsiteX933" fmla="*/ 2763452 w 4705485"/>
              <a:gd name="connsiteY933" fmla="*/ 502857 h 4557969"/>
              <a:gd name="connsiteX934" fmla="*/ 2759067 w 4705485"/>
              <a:gd name="connsiteY934" fmla="*/ 512549 h 4557969"/>
              <a:gd name="connsiteX935" fmla="*/ 2757606 w 4705485"/>
              <a:gd name="connsiteY935" fmla="*/ 515781 h 4557969"/>
              <a:gd name="connsiteX936" fmla="*/ 2757388 w 4705485"/>
              <a:gd name="connsiteY936" fmla="*/ 516262 h 4557969"/>
              <a:gd name="connsiteX937" fmla="*/ 2755201 w 4705485"/>
              <a:gd name="connsiteY937" fmla="*/ 519011 h 4557969"/>
              <a:gd name="connsiteX938" fmla="*/ 2752630 w 4705485"/>
              <a:gd name="connsiteY938" fmla="*/ 522242 h 4557969"/>
              <a:gd name="connsiteX939" fmla="*/ 2743130 w 4705485"/>
              <a:gd name="connsiteY939" fmla="*/ 534185 h 4557969"/>
              <a:gd name="connsiteX940" fmla="*/ 2711113 w 4705485"/>
              <a:gd name="connsiteY940" fmla="*/ 568105 h 4557969"/>
              <a:gd name="connsiteX941" fmla="*/ 2709590 w 4705485"/>
              <a:gd name="connsiteY941" fmla="*/ 570704 h 4557969"/>
              <a:gd name="connsiteX942" fmla="*/ 2707696 w 4705485"/>
              <a:gd name="connsiteY942" fmla="*/ 573936 h 4557969"/>
              <a:gd name="connsiteX943" fmla="*/ 2705802 w 4705485"/>
              <a:gd name="connsiteY943" fmla="*/ 577166 h 4557969"/>
              <a:gd name="connsiteX944" fmla="*/ 2703909 w 4705485"/>
              <a:gd name="connsiteY944" fmla="*/ 580398 h 4557969"/>
              <a:gd name="connsiteX945" fmla="*/ 2702238 w 4705485"/>
              <a:gd name="connsiteY945" fmla="*/ 583246 h 4557969"/>
              <a:gd name="connsiteX946" fmla="*/ 2702304 w 4705485"/>
              <a:gd name="connsiteY946" fmla="*/ 583628 h 4557969"/>
              <a:gd name="connsiteX947" fmla="*/ 2703286 w 4705485"/>
              <a:gd name="connsiteY947" fmla="*/ 589346 h 4557969"/>
              <a:gd name="connsiteX948" fmla="*/ 2709003 w 4705485"/>
              <a:gd name="connsiteY948" fmla="*/ 583628 h 4557969"/>
              <a:gd name="connsiteX949" fmla="*/ 2718696 w 4705485"/>
              <a:gd name="connsiteY949" fmla="*/ 573936 h 4557969"/>
              <a:gd name="connsiteX950" fmla="*/ 2718696 w 4705485"/>
              <a:gd name="connsiteY950" fmla="*/ 586859 h 4557969"/>
              <a:gd name="connsiteX951" fmla="*/ 2728388 w 4705485"/>
              <a:gd name="connsiteY951" fmla="*/ 590090 h 4557969"/>
              <a:gd name="connsiteX952" fmla="*/ 2726450 w 4705485"/>
              <a:gd name="connsiteY952" fmla="*/ 593321 h 4557969"/>
              <a:gd name="connsiteX953" fmla="*/ 2718696 w 4705485"/>
              <a:gd name="connsiteY953" fmla="*/ 606244 h 4557969"/>
              <a:gd name="connsiteX954" fmla="*/ 2713850 w 4705485"/>
              <a:gd name="connsiteY954" fmla="*/ 603013 h 4557969"/>
              <a:gd name="connsiteX955" fmla="*/ 2709004 w 4705485"/>
              <a:gd name="connsiteY955" fmla="*/ 599782 h 4557969"/>
              <a:gd name="connsiteX956" fmla="*/ 2704571 w 4705485"/>
              <a:gd name="connsiteY956" fmla="*/ 596827 h 4557969"/>
              <a:gd name="connsiteX957" fmla="*/ 2705080 w 4705485"/>
              <a:gd name="connsiteY957" fmla="*/ 599782 h 4557969"/>
              <a:gd name="connsiteX958" fmla="*/ 2705609 w 4705485"/>
              <a:gd name="connsiteY958" fmla="*/ 602865 h 4557969"/>
              <a:gd name="connsiteX959" fmla="*/ 2705728 w 4705485"/>
              <a:gd name="connsiteY959" fmla="*/ 603013 h 4557969"/>
              <a:gd name="connsiteX960" fmla="*/ 2708322 w 4705485"/>
              <a:gd name="connsiteY960" fmla="*/ 606244 h 4557969"/>
              <a:gd name="connsiteX961" fmla="*/ 2715920 w 4705485"/>
              <a:gd name="connsiteY961" fmla="*/ 615708 h 4557969"/>
              <a:gd name="connsiteX962" fmla="*/ 2721927 w 4705485"/>
              <a:gd name="connsiteY962" fmla="*/ 612705 h 4557969"/>
              <a:gd name="connsiteX963" fmla="*/ 2726897 w 4705485"/>
              <a:gd name="connsiteY963" fmla="*/ 610220 h 4557969"/>
              <a:gd name="connsiteX964" fmla="*/ 2727581 w 4705485"/>
              <a:gd name="connsiteY964" fmla="*/ 609475 h 4557969"/>
              <a:gd name="connsiteX965" fmla="*/ 2730543 w 4705485"/>
              <a:gd name="connsiteY965" fmla="*/ 606244 h 4557969"/>
              <a:gd name="connsiteX966" fmla="*/ 2733505 w 4705485"/>
              <a:gd name="connsiteY966" fmla="*/ 603013 h 4557969"/>
              <a:gd name="connsiteX967" fmla="*/ 2789774 w 4705485"/>
              <a:gd name="connsiteY967" fmla="*/ 541627 h 4557969"/>
              <a:gd name="connsiteX968" fmla="*/ 2793006 w 4705485"/>
              <a:gd name="connsiteY968" fmla="*/ 544858 h 4557969"/>
              <a:gd name="connsiteX969" fmla="*/ 2792036 w 4705485"/>
              <a:gd name="connsiteY969" fmla="*/ 548089 h 4557969"/>
              <a:gd name="connsiteX970" fmla="*/ 2790097 w 4705485"/>
              <a:gd name="connsiteY970" fmla="*/ 554551 h 4557969"/>
              <a:gd name="connsiteX971" fmla="*/ 2789128 w 4705485"/>
              <a:gd name="connsiteY971" fmla="*/ 557781 h 4557969"/>
              <a:gd name="connsiteX972" fmla="*/ 2787190 w 4705485"/>
              <a:gd name="connsiteY972" fmla="*/ 564243 h 4557969"/>
              <a:gd name="connsiteX973" fmla="*/ 2784282 w 4705485"/>
              <a:gd name="connsiteY973" fmla="*/ 573935 h 4557969"/>
              <a:gd name="connsiteX974" fmla="*/ 2783293 w 4705485"/>
              <a:gd name="connsiteY974" fmla="*/ 577234 h 4557969"/>
              <a:gd name="connsiteX975" fmla="*/ 2790479 w 4705485"/>
              <a:gd name="connsiteY975" fmla="*/ 580827 h 4557969"/>
              <a:gd name="connsiteX976" fmla="*/ 2793710 w 4705485"/>
              <a:gd name="connsiteY976" fmla="*/ 576383 h 4557969"/>
              <a:gd name="connsiteX977" fmla="*/ 2846171 w 4705485"/>
              <a:gd name="connsiteY977" fmla="*/ 504251 h 4557969"/>
              <a:gd name="connsiteX978" fmla="*/ 2861574 w 4705485"/>
              <a:gd name="connsiteY978" fmla="*/ 483071 h 4557969"/>
              <a:gd name="connsiteX979" fmla="*/ 2861574 w 4705485"/>
              <a:gd name="connsiteY979" fmla="*/ 465297 h 4557969"/>
              <a:gd name="connsiteX980" fmla="*/ 2932669 w 4705485"/>
              <a:gd name="connsiteY980" fmla="*/ 394202 h 4557969"/>
              <a:gd name="connsiteX981" fmla="*/ 2928227 w 4705485"/>
              <a:gd name="connsiteY981" fmla="*/ 407533 h 4557969"/>
              <a:gd name="connsiteX982" fmla="*/ 2919339 w 4705485"/>
              <a:gd name="connsiteY982" fmla="*/ 407532 h 4557969"/>
              <a:gd name="connsiteX983" fmla="*/ 2914896 w 4705485"/>
              <a:gd name="connsiteY983" fmla="*/ 403088 h 4557969"/>
              <a:gd name="connsiteX984" fmla="*/ 2910453 w 4705485"/>
              <a:gd name="connsiteY984" fmla="*/ 398646 h 4557969"/>
              <a:gd name="connsiteX985" fmla="*/ 2906009 w 4705485"/>
              <a:gd name="connsiteY985" fmla="*/ 394201 h 4557969"/>
              <a:gd name="connsiteX986" fmla="*/ 2910453 w 4705485"/>
              <a:gd name="connsiteY986" fmla="*/ 389759 h 4557969"/>
              <a:gd name="connsiteX987" fmla="*/ 2914895 w 4705485"/>
              <a:gd name="connsiteY987" fmla="*/ 385315 h 4557969"/>
              <a:gd name="connsiteX988" fmla="*/ 2919339 w 4705485"/>
              <a:gd name="connsiteY988" fmla="*/ 380872 h 4557969"/>
              <a:gd name="connsiteX989" fmla="*/ 2923782 w 4705485"/>
              <a:gd name="connsiteY989" fmla="*/ 376428 h 4557969"/>
              <a:gd name="connsiteX990" fmla="*/ 2928226 w 4705485"/>
              <a:gd name="connsiteY990" fmla="*/ 371985 h 4557969"/>
              <a:gd name="connsiteX991" fmla="*/ 2932670 w 4705485"/>
              <a:gd name="connsiteY991" fmla="*/ 367542 h 4557969"/>
              <a:gd name="connsiteX992" fmla="*/ 2937112 w 4705485"/>
              <a:gd name="connsiteY992" fmla="*/ 363098 h 4557969"/>
              <a:gd name="connsiteX993" fmla="*/ 2941557 w 4705485"/>
              <a:gd name="connsiteY993" fmla="*/ 358655 h 4557969"/>
              <a:gd name="connsiteX994" fmla="*/ 2945999 w 4705485"/>
              <a:gd name="connsiteY994" fmla="*/ 363098 h 4557969"/>
              <a:gd name="connsiteX995" fmla="*/ 2959330 w 4705485"/>
              <a:gd name="connsiteY995" fmla="*/ 376428 h 4557969"/>
              <a:gd name="connsiteX996" fmla="*/ 2977104 w 4705485"/>
              <a:gd name="connsiteY996" fmla="*/ 367541 h 4557969"/>
              <a:gd name="connsiteX997" fmla="*/ 2981547 w 4705485"/>
              <a:gd name="connsiteY997" fmla="*/ 363098 h 4557969"/>
              <a:gd name="connsiteX998" fmla="*/ 2990434 w 4705485"/>
              <a:gd name="connsiteY998" fmla="*/ 336437 h 4557969"/>
              <a:gd name="connsiteX999" fmla="*/ 2993397 w 4705485"/>
              <a:gd name="connsiteY999" fmla="*/ 345324 h 4557969"/>
              <a:gd name="connsiteX1000" fmla="*/ 2994877 w 4705485"/>
              <a:gd name="connsiteY1000" fmla="*/ 349768 h 4557969"/>
              <a:gd name="connsiteX1001" fmla="*/ 2999321 w 4705485"/>
              <a:gd name="connsiteY1001" fmla="*/ 345324 h 4557969"/>
              <a:gd name="connsiteX1002" fmla="*/ 3012651 w 4705485"/>
              <a:gd name="connsiteY1002" fmla="*/ 331994 h 4557969"/>
              <a:gd name="connsiteX1003" fmla="*/ 3029788 w 4705485"/>
              <a:gd name="connsiteY1003" fmla="*/ 338167 h 4557969"/>
              <a:gd name="connsiteX1004" fmla="*/ 3031298 w 4705485"/>
              <a:gd name="connsiteY1004" fmla="*/ 336437 h 4557969"/>
              <a:gd name="connsiteX1005" fmla="*/ 3035176 w 4705485"/>
              <a:gd name="connsiteY1005" fmla="*/ 331994 h 4557969"/>
              <a:gd name="connsiteX1006" fmla="*/ 3037565 w 4705485"/>
              <a:gd name="connsiteY1006" fmla="*/ 329258 h 4557969"/>
              <a:gd name="connsiteX1007" fmla="*/ 3038364 w 4705485"/>
              <a:gd name="connsiteY1007" fmla="*/ 327551 h 4557969"/>
              <a:gd name="connsiteX1008" fmla="*/ 3040446 w 4705485"/>
              <a:gd name="connsiteY1008" fmla="*/ 323108 h 4557969"/>
              <a:gd name="connsiteX1009" fmla="*/ 3043760 w 4705485"/>
              <a:gd name="connsiteY1009" fmla="*/ 316029 h 4557969"/>
              <a:gd name="connsiteX1010" fmla="*/ 3044170 w 4705485"/>
              <a:gd name="connsiteY1010" fmla="*/ 314220 h 4557969"/>
              <a:gd name="connsiteX1011" fmla="*/ 3045177 w 4705485"/>
              <a:gd name="connsiteY1011" fmla="*/ 309777 h 4557969"/>
              <a:gd name="connsiteX1012" fmla="*/ 3046185 w 4705485"/>
              <a:gd name="connsiteY1012" fmla="*/ 305333 h 4557969"/>
              <a:gd name="connsiteX1013" fmla="*/ 3047192 w 4705485"/>
              <a:gd name="connsiteY1013" fmla="*/ 300890 h 4557969"/>
              <a:gd name="connsiteX1014" fmla="*/ 3048199 w 4705485"/>
              <a:gd name="connsiteY1014" fmla="*/ 296446 h 4557969"/>
              <a:gd name="connsiteX1015" fmla="*/ 3052642 w 4705485"/>
              <a:gd name="connsiteY1015" fmla="*/ 292003 h 4557969"/>
              <a:gd name="connsiteX1016" fmla="*/ 3086920 w 4705485"/>
              <a:gd name="connsiteY1016" fmla="*/ 265343 h 4557969"/>
              <a:gd name="connsiteX1017" fmla="*/ 3098347 w 4705485"/>
              <a:gd name="connsiteY1017" fmla="*/ 256455 h 4557969"/>
              <a:gd name="connsiteX1018" fmla="*/ 3104060 w 4705485"/>
              <a:gd name="connsiteY1018" fmla="*/ 252011 h 4557969"/>
              <a:gd name="connsiteX1019" fmla="*/ 3109772 w 4705485"/>
              <a:gd name="connsiteY1019" fmla="*/ 247568 h 4557969"/>
              <a:gd name="connsiteX1020" fmla="*/ 3115486 w 4705485"/>
              <a:gd name="connsiteY1020" fmla="*/ 243125 h 4557969"/>
              <a:gd name="connsiteX1021" fmla="*/ 3121199 w 4705485"/>
              <a:gd name="connsiteY1021" fmla="*/ 238682 h 4557969"/>
              <a:gd name="connsiteX1022" fmla="*/ 3126912 w 4705485"/>
              <a:gd name="connsiteY1022" fmla="*/ 234238 h 4557969"/>
              <a:gd name="connsiteX1023" fmla="*/ 3212606 w 4705485"/>
              <a:gd name="connsiteY1023" fmla="*/ 167586 h 4557969"/>
              <a:gd name="connsiteX1024" fmla="*/ 3190389 w 4705485"/>
              <a:gd name="connsiteY1024" fmla="*/ 180917 h 4557969"/>
              <a:gd name="connsiteX1025" fmla="*/ 3185945 w 4705485"/>
              <a:gd name="connsiteY1025" fmla="*/ 176473 h 4557969"/>
              <a:gd name="connsiteX1026" fmla="*/ 3197055 w 4705485"/>
              <a:gd name="connsiteY1026" fmla="*/ 169809 h 4557969"/>
              <a:gd name="connsiteX1027" fmla="*/ 3194833 w 4705485"/>
              <a:gd name="connsiteY1027" fmla="*/ 167587 h 4557969"/>
              <a:gd name="connsiteX1028" fmla="*/ 3199276 w 4705485"/>
              <a:gd name="connsiteY1028" fmla="*/ 163143 h 4557969"/>
              <a:gd name="connsiteX1029" fmla="*/ 3203719 w 4705485"/>
              <a:gd name="connsiteY1029" fmla="*/ 158700 h 4557969"/>
              <a:gd name="connsiteX1030" fmla="*/ 3208163 w 4705485"/>
              <a:gd name="connsiteY1030" fmla="*/ 154256 h 4557969"/>
              <a:gd name="connsiteX1031" fmla="*/ 3212606 w 4705485"/>
              <a:gd name="connsiteY1031" fmla="*/ 149812 h 4557969"/>
              <a:gd name="connsiteX1032" fmla="*/ 3217050 w 4705485"/>
              <a:gd name="connsiteY1032" fmla="*/ 145369 h 4557969"/>
              <a:gd name="connsiteX1033" fmla="*/ 3221493 w 4705485"/>
              <a:gd name="connsiteY1033" fmla="*/ 140926 h 4557969"/>
              <a:gd name="connsiteX1034" fmla="*/ 3225937 w 4705485"/>
              <a:gd name="connsiteY1034" fmla="*/ 145369 h 4557969"/>
              <a:gd name="connsiteX1035" fmla="*/ 3230380 w 4705485"/>
              <a:gd name="connsiteY1035" fmla="*/ 140926 h 4557969"/>
              <a:gd name="connsiteX1036" fmla="*/ 3225937 w 4705485"/>
              <a:gd name="connsiteY1036" fmla="*/ 136482 h 4557969"/>
              <a:gd name="connsiteX1037" fmla="*/ 3243710 w 4705485"/>
              <a:gd name="connsiteY1037" fmla="*/ 127595 h 4557969"/>
              <a:gd name="connsiteX1038" fmla="*/ 3248154 w 4705485"/>
              <a:gd name="connsiteY1038" fmla="*/ 123152 h 4557969"/>
              <a:gd name="connsiteX1039" fmla="*/ 3252597 w 4705485"/>
              <a:gd name="connsiteY1039" fmla="*/ 118708 h 4557969"/>
              <a:gd name="connsiteX1040" fmla="*/ 3249864 w 4705485"/>
              <a:gd name="connsiteY1040" fmla="*/ 122127 h 4557969"/>
              <a:gd name="connsiteX1041" fmla="*/ 3262966 w 4705485"/>
              <a:gd name="connsiteY1041" fmla="*/ 114266 h 4557969"/>
              <a:gd name="connsiteX1042" fmla="*/ 3270371 w 4705485"/>
              <a:gd name="connsiteY1042" fmla="*/ 109821 h 4557969"/>
              <a:gd name="connsiteX1043" fmla="*/ 3265928 w 4705485"/>
              <a:gd name="connsiteY1043" fmla="*/ 114265 h 4557969"/>
              <a:gd name="connsiteX1044" fmla="*/ 3252597 w 4705485"/>
              <a:gd name="connsiteY1044" fmla="*/ 127595 h 4557969"/>
              <a:gd name="connsiteX1045" fmla="*/ 3248647 w 4705485"/>
              <a:gd name="connsiteY1045" fmla="*/ 123645 h 4557969"/>
              <a:gd name="connsiteX1046" fmla="*/ 3225937 w 4705485"/>
              <a:gd name="connsiteY1046" fmla="*/ 152034 h 4557969"/>
              <a:gd name="connsiteX1047" fmla="*/ 3225937 w 4705485"/>
              <a:gd name="connsiteY1047" fmla="*/ 163143 h 4557969"/>
              <a:gd name="connsiteX1048" fmla="*/ 3208163 w 4705485"/>
              <a:gd name="connsiteY1048" fmla="*/ 180917 h 4557969"/>
              <a:gd name="connsiteX1049" fmla="*/ 3212606 w 4705485"/>
              <a:gd name="connsiteY1049" fmla="*/ 185360 h 4557969"/>
              <a:gd name="connsiteX1050" fmla="*/ 3338616 w 4705485"/>
              <a:gd name="connsiteY1050" fmla="*/ 50699 h 4557969"/>
              <a:gd name="connsiteX1051" fmla="*/ 3356286 w 4705485"/>
              <a:gd name="connsiteY1051" fmla="*/ 43170 h 4557969"/>
              <a:gd name="connsiteX1052" fmla="*/ 3361214 w 4705485"/>
              <a:gd name="connsiteY1052" fmla="*/ 41070 h 4557969"/>
              <a:gd name="connsiteX1053" fmla="*/ 3381458 w 4705485"/>
              <a:gd name="connsiteY1053" fmla="*/ 43170 h 4557969"/>
              <a:gd name="connsiteX1054" fmla="*/ 3378151 w 4705485"/>
              <a:gd name="connsiteY1054" fmla="*/ 47614 h 4557969"/>
              <a:gd name="connsiteX1055" fmla="*/ 3374843 w 4705485"/>
              <a:gd name="connsiteY1055" fmla="*/ 52057 h 4557969"/>
              <a:gd name="connsiteX1056" fmla="*/ 3371534 w 4705485"/>
              <a:gd name="connsiteY1056" fmla="*/ 56500 h 4557969"/>
              <a:gd name="connsiteX1057" fmla="*/ 3368228 w 4705485"/>
              <a:gd name="connsiteY1057" fmla="*/ 60943 h 4557969"/>
              <a:gd name="connsiteX1058" fmla="*/ 3364919 w 4705485"/>
              <a:gd name="connsiteY1058" fmla="*/ 65388 h 4557969"/>
              <a:gd name="connsiteX1059" fmla="*/ 3358408 w 4705485"/>
              <a:gd name="connsiteY1059" fmla="*/ 74134 h 4557969"/>
              <a:gd name="connsiteX1060" fmla="*/ 3338403 w 4705485"/>
              <a:gd name="connsiteY1060" fmla="*/ 111763 h 4557969"/>
              <a:gd name="connsiteX1061" fmla="*/ 3345910 w 4705485"/>
              <a:gd name="connsiteY1061" fmla="*/ 114265 h 4557969"/>
              <a:gd name="connsiteX1062" fmla="*/ 3341467 w 4705485"/>
              <a:gd name="connsiteY1062" fmla="*/ 118708 h 4557969"/>
              <a:gd name="connsiteX1063" fmla="*/ 3337023 w 4705485"/>
              <a:gd name="connsiteY1063" fmla="*/ 123152 h 4557969"/>
              <a:gd name="connsiteX1064" fmla="*/ 3335222 w 4705485"/>
              <a:gd name="connsiteY1064" fmla="*/ 117747 h 4557969"/>
              <a:gd name="connsiteX1065" fmla="*/ 3327536 w 4705485"/>
              <a:gd name="connsiteY1065" fmla="*/ 132204 h 4557969"/>
              <a:gd name="connsiteX1066" fmla="*/ 3326591 w 4705485"/>
              <a:gd name="connsiteY1066" fmla="*/ 136482 h 4557969"/>
              <a:gd name="connsiteX1067" fmla="*/ 3325609 w 4705485"/>
              <a:gd name="connsiteY1067" fmla="*/ 140926 h 4557969"/>
              <a:gd name="connsiteX1068" fmla="*/ 3323645 w 4705485"/>
              <a:gd name="connsiteY1068" fmla="*/ 149812 h 4557969"/>
              <a:gd name="connsiteX1069" fmla="*/ 3322662 w 4705485"/>
              <a:gd name="connsiteY1069" fmla="*/ 154256 h 4557969"/>
              <a:gd name="connsiteX1070" fmla="*/ 3320697 w 4705485"/>
              <a:gd name="connsiteY1070" fmla="*/ 163143 h 4557969"/>
              <a:gd name="connsiteX1071" fmla="*/ 3317752 w 4705485"/>
              <a:gd name="connsiteY1071" fmla="*/ 176473 h 4557969"/>
              <a:gd name="connsiteX1072" fmla="*/ 3316770 w 4705485"/>
              <a:gd name="connsiteY1072" fmla="*/ 180917 h 4557969"/>
              <a:gd name="connsiteX1073" fmla="*/ 3315787 w 4705485"/>
              <a:gd name="connsiteY1073" fmla="*/ 185360 h 4557969"/>
              <a:gd name="connsiteX1074" fmla="*/ 3314806 w 4705485"/>
              <a:gd name="connsiteY1074" fmla="*/ 189804 h 4557969"/>
              <a:gd name="connsiteX1075" fmla="*/ 3325041 w 4705485"/>
              <a:gd name="connsiteY1075" fmla="*/ 180917 h 4557969"/>
              <a:gd name="connsiteX1076" fmla="*/ 3330157 w 4705485"/>
              <a:gd name="connsiteY1076" fmla="*/ 176473 h 4557969"/>
              <a:gd name="connsiteX1077" fmla="*/ 3335274 w 4705485"/>
              <a:gd name="connsiteY1077" fmla="*/ 172030 h 4557969"/>
              <a:gd name="connsiteX1078" fmla="*/ 3335293 w 4705485"/>
              <a:gd name="connsiteY1078" fmla="*/ 172012 h 4557969"/>
              <a:gd name="connsiteX1079" fmla="*/ 3339328 w 4705485"/>
              <a:gd name="connsiteY1079" fmla="*/ 167587 h 4557969"/>
              <a:gd name="connsiteX1080" fmla="*/ 3343377 w 4705485"/>
              <a:gd name="connsiteY1080" fmla="*/ 163143 h 4557969"/>
              <a:gd name="connsiteX1081" fmla="*/ 3347428 w 4705485"/>
              <a:gd name="connsiteY1081" fmla="*/ 158700 h 4557969"/>
              <a:gd name="connsiteX1082" fmla="*/ 3351476 w 4705485"/>
              <a:gd name="connsiteY1082" fmla="*/ 154256 h 4557969"/>
              <a:gd name="connsiteX1083" fmla="*/ 3355526 w 4705485"/>
              <a:gd name="connsiteY1083" fmla="*/ 149813 h 4557969"/>
              <a:gd name="connsiteX1084" fmla="*/ 3357090 w 4705485"/>
              <a:gd name="connsiteY1084" fmla="*/ 148096 h 4557969"/>
              <a:gd name="connsiteX1085" fmla="*/ 3371466 w 4705485"/>
              <a:gd name="connsiteY1085" fmla="*/ 132039 h 4557969"/>
              <a:gd name="connsiteX1086" fmla="*/ 3375445 w 4705485"/>
              <a:gd name="connsiteY1086" fmla="*/ 127595 h 4557969"/>
              <a:gd name="connsiteX1087" fmla="*/ 3379423 w 4705485"/>
              <a:gd name="connsiteY1087" fmla="*/ 123152 h 4557969"/>
              <a:gd name="connsiteX1088" fmla="*/ 3383401 w 4705485"/>
              <a:gd name="connsiteY1088" fmla="*/ 118708 h 4557969"/>
              <a:gd name="connsiteX1089" fmla="*/ 3387378 w 4705485"/>
              <a:gd name="connsiteY1089" fmla="*/ 114266 h 4557969"/>
              <a:gd name="connsiteX1090" fmla="*/ 3391357 w 4705485"/>
              <a:gd name="connsiteY1090" fmla="*/ 109821 h 4557969"/>
              <a:gd name="connsiteX1091" fmla="*/ 3395335 w 4705485"/>
              <a:gd name="connsiteY1091" fmla="*/ 105378 h 4557969"/>
              <a:gd name="connsiteX1092" fmla="*/ 3403290 w 4705485"/>
              <a:gd name="connsiteY1092" fmla="*/ 96491 h 4557969"/>
              <a:gd name="connsiteX1093" fmla="*/ 3404254 w 4705485"/>
              <a:gd name="connsiteY1093" fmla="*/ 95415 h 4557969"/>
              <a:gd name="connsiteX1094" fmla="*/ 3408109 w 4705485"/>
              <a:gd name="connsiteY1094" fmla="*/ 92048 h 4557969"/>
              <a:gd name="connsiteX1095" fmla="*/ 3413196 w 4705485"/>
              <a:gd name="connsiteY1095" fmla="*/ 87605 h 4557969"/>
              <a:gd name="connsiteX1096" fmla="*/ 3418284 w 4705485"/>
              <a:gd name="connsiteY1096" fmla="*/ 83161 h 4557969"/>
              <a:gd name="connsiteX1097" fmla="*/ 3423371 w 4705485"/>
              <a:gd name="connsiteY1097" fmla="*/ 78717 h 4557969"/>
              <a:gd name="connsiteX1098" fmla="*/ 3428458 w 4705485"/>
              <a:gd name="connsiteY1098" fmla="*/ 74274 h 4557969"/>
              <a:gd name="connsiteX1099" fmla="*/ 3429438 w 4705485"/>
              <a:gd name="connsiteY1099" fmla="*/ 73418 h 4557969"/>
              <a:gd name="connsiteX1100" fmla="*/ 3448953 w 4705485"/>
              <a:gd name="connsiteY1100" fmla="*/ 61595 h 4557969"/>
              <a:gd name="connsiteX1101" fmla="*/ 3451042 w 4705485"/>
              <a:gd name="connsiteY1101" fmla="*/ 60944 h 4557969"/>
              <a:gd name="connsiteX1102" fmla="*/ 3468964 w 4705485"/>
              <a:gd name="connsiteY1102" fmla="*/ 55364 h 4557969"/>
              <a:gd name="connsiteX1103" fmla="*/ 3510317 w 4705485"/>
              <a:gd name="connsiteY1103" fmla="*/ 65388 h 4557969"/>
              <a:gd name="connsiteX1104" fmla="*/ 3505874 w 4705485"/>
              <a:gd name="connsiteY1104" fmla="*/ 69831 h 4557969"/>
              <a:gd name="connsiteX1105" fmla="*/ 3501430 w 4705485"/>
              <a:gd name="connsiteY1105" fmla="*/ 74274 h 4557969"/>
              <a:gd name="connsiteX1106" fmla="*/ 3496987 w 4705485"/>
              <a:gd name="connsiteY1106" fmla="*/ 78718 h 4557969"/>
              <a:gd name="connsiteX1107" fmla="*/ 3488101 w 4705485"/>
              <a:gd name="connsiteY1107" fmla="*/ 87604 h 4557969"/>
              <a:gd name="connsiteX1108" fmla="*/ 3483657 w 4705485"/>
              <a:gd name="connsiteY1108" fmla="*/ 92048 h 4557969"/>
              <a:gd name="connsiteX1109" fmla="*/ 3474770 w 4705485"/>
              <a:gd name="connsiteY1109" fmla="*/ 100935 h 4557969"/>
              <a:gd name="connsiteX1110" fmla="*/ 3467660 w 4705485"/>
              <a:gd name="connsiteY1110" fmla="*/ 136482 h 4557969"/>
              <a:gd name="connsiteX1111" fmla="*/ 3464994 w 4705485"/>
              <a:gd name="connsiteY1111" fmla="*/ 149812 h 4557969"/>
              <a:gd name="connsiteX1112" fmla="*/ 3464106 w 4705485"/>
              <a:gd name="connsiteY1112" fmla="*/ 154256 h 4557969"/>
              <a:gd name="connsiteX1113" fmla="*/ 3462328 w 4705485"/>
              <a:gd name="connsiteY1113" fmla="*/ 163143 h 4557969"/>
              <a:gd name="connsiteX1114" fmla="*/ 3461440 w 4705485"/>
              <a:gd name="connsiteY1114" fmla="*/ 167586 h 4557969"/>
              <a:gd name="connsiteX1115" fmla="*/ 3459662 w 4705485"/>
              <a:gd name="connsiteY1115" fmla="*/ 176473 h 4557969"/>
              <a:gd name="connsiteX1116" fmla="*/ 3457885 w 4705485"/>
              <a:gd name="connsiteY1116" fmla="*/ 185360 h 4557969"/>
              <a:gd name="connsiteX1117" fmla="*/ 3456997 w 4705485"/>
              <a:gd name="connsiteY1117" fmla="*/ 189804 h 4557969"/>
              <a:gd name="connsiteX1118" fmla="*/ 3462921 w 4705485"/>
              <a:gd name="connsiteY1118" fmla="*/ 185360 h 4557969"/>
              <a:gd name="connsiteX1119" fmla="*/ 3468845 w 4705485"/>
              <a:gd name="connsiteY1119" fmla="*/ 180917 h 4557969"/>
              <a:gd name="connsiteX1120" fmla="*/ 3474770 w 4705485"/>
              <a:gd name="connsiteY1120" fmla="*/ 176473 h 4557969"/>
              <a:gd name="connsiteX1121" fmla="*/ 3480695 w 4705485"/>
              <a:gd name="connsiteY1121" fmla="*/ 172030 h 4557969"/>
              <a:gd name="connsiteX1122" fmla="*/ 3486620 w 4705485"/>
              <a:gd name="connsiteY1122" fmla="*/ 167586 h 4557969"/>
              <a:gd name="connsiteX1123" fmla="*/ 3492544 w 4705485"/>
              <a:gd name="connsiteY1123" fmla="*/ 163142 h 4557969"/>
              <a:gd name="connsiteX1124" fmla="*/ 3504510 w 4705485"/>
              <a:gd name="connsiteY1124" fmla="*/ 167586 h 4557969"/>
              <a:gd name="connsiteX1125" fmla="*/ 3511809 w 4705485"/>
              <a:gd name="connsiteY1125" fmla="*/ 170297 h 4557969"/>
              <a:gd name="connsiteX1126" fmla="*/ 3522671 w 4705485"/>
              <a:gd name="connsiteY1126" fmla="*/ 167587 h 4557969"/>
              <a:gd name="connsiteX1127" fmla="*/ 3538705 w 4705485"/>
              <a:gd name="connsiteY1127" fmla="*/ 163586 h 4557969"/>
              <a:gd name="connsiteX1128" fmla="*/ 3539311 w 4705485"/>
              <a:gd name="connsiteY1128" fmla="*/ 163143 h 4557969"/>
              <a:gd name="connsiteX1129" fmla="*/ 3545393 w 4705485"/>
              <a:gd name="connsiteY1129" fmla="*/ 158700 h 4557969"/>
              <a:gd name="connsiteX1130" fmla="*/ 3551475 w 4705485"/>
              <a:gd name="connsiteY1130" fmla="*/ 154256 h 4557969"/>
              <a:gd name="connsiteX1131" fmla="*/ 3557557 w 4705485"/>
              <a:gd name="connsiteY1131" fmla="*/ 149812 h 4557969"/>
              <a:gd name="connsiteX1132" fmla="*/ 3563639 w 4705485"/>
              <a:gd name="connsiteY1132" fmla="*/ 145370 h 4557969"/>
              <a:gd name="connsiteX1133" fmla="*/ 3568082 w 4705485"/>
              <a:gd name="connsiteY1133" fmla="*/ 149813 h 4557969"/>
              <a:gd name="connsiteX1134" fmla="*/ 3572525 w 4705485"/>
              <a:gd name="connsiteY1134" fmla="*/ 154256 h 4557969"/>
              <a:gd name="connsiteX1135" fmla="*/ 3570928 w 4705485"/>
              <a:gd name="connsiteY1135" fmla="*/ 158700 h 4557969"/>
              <a:gd name="connsiteX1136" fmla="*/ 3569333 w 4705485"/>
              <a:gd name="connsiteY1136" fmla="*/ 163143 h 4557969"/>
              <a:gd name="connsiteX1137" fmla="*/ 3567737 w 4705485"/>
              <a:gd name="connsiteY1137" fmla="*/ 167586 h 4557969"/>
              <a:gd name="connsiteX1138" fmla="*/ 3564542 w 4705485"/>
              <a:gd name="connsiteY1138" fmla="*/ 176473 h 4557969"/>
              <a:gd name="connsiteX1139" fmla="*/ 3562066 w 4705485"/>
              <a:gd name="connsiteY1139" fmla="*/ 183366 h 4557969"/>
              <a:gd name="connsiteX1140" fmla="*/ 3565187 w 4705485"/>
              <a:gd name="connsiteY1140" fmla="*/ 189804 h 4557969"/>
              <a:gd name="connsiteX1141" fmla="*/ 3567341 w 4705485"/>
              <a:gd name="connsiteY1141" fmla="*/ 194247 h 4557969"/>
              <a:gd name="connsiteX1142" fmla="*/ 3567956 w 4705485"/>
              <a:gd name="connsiteY1142" fmla="*/ 195518 h 4557969"/>
              <a:gd name="connsiteX1143" fmla="*/ 3571496 w 4705485"/>
              <a:gd name="connsiteY1143" fmla="*/ 198691 h 4557969"/>
              <a:gd name="connsiteX1144" fmla="*/ 3576455 w 4705485"/>
              <a:gd name="connsiteY1144" fmla="*/ 203134 h 4557969"/>
              <a:gd name="connsiteX1145" fmla="*/ 3581412 w 4705485"/>
              <a:gd name="connsiteY1145" fmla="*/ 207578 h 4557969"/>
              <a:gd name="connsiteX1146" fmla="*/ 3573637 w 4705485"/>
              <a:gd name="connsiteY1146" fmla="*/ 225351 h 4557969"/>
              <a:gd name="connsiteX1147" fmla="*/ 3565860 w 4705485"/>
              <a:gd name="connsiteY1147" fmla="*/ 243125 h 4557969"/>
              <a:gd name="connsiteX1148" fmla="*/ 3563916 w 4705485"/>
              <a:gd name="connsiteY1148" fmla="*/ 247568 h 4557969"/>
              <a:gd name="connsiteX1149" fmla="*/ 3561972 w 4705485"/>
              <a:gd name="connsiteY1149" fmla="*/ 252012 h 4557969"/>
              <a:gd name="connsiteX1150" fmla="*/ 3560028 w 4705485"/>
              <a:gd name="connsiteY1150" fmla="*/ 256455 h 4557969"/>
              <a:gd name="connsiteX1151" fmla="*/ 3558085 w 4705485"/>
              <a:gd name="connsiteY1151" fmla="*/ 260899 h 4557969"/>
              <a:gd name="connsiteX1152" fmla="*/ 3556141 w 4705485"/>
              <a:gd name="connsiteY1152" fmla="*/ 265342 h 4557969"/>
              <a:gd name="connsiteX1153" fmla="*/ 3554197 w 4705485"/>
              <a:gd name="connsiteY1153" fmla="*/ 269786 h 4557969"/>
              <a:gd name="connsiteX1154" fmla="*/ 3548365 w 4705485"/>
              <a:gd name="connsiteY1154" fmla="*/ 283116 h 4557969"/>
              <a:gd name="connsiteX1155" fmla="*/ 3542532 w 4705485"/>
              <a:gd name="connsiteY1155" fmla="*/ 296447 h 4557969"/>
              <a:gd name="connsiteX1156" fmla="*/ 3540589 w 4705485"/>
              <a:gd name="connsiteY1156" fmla="*/ 300890 h 4557969"/>
              <a:gd name="connsiteX1157" fmla="*/ 3538644 w 4705485"/>
              <a:gd name="connsiteY1157" fmla="*/ 305333 h 4557969"/>
              <a:gd name="connsiteX1158" fmla="*/ 3536701 w 4705485"/>
              <a:gd name="connsiteY1158" fmla="*/ 309776 h 4557969"/>
              <a:gd name="connsiteX1159" fmla="*/ 3534756 w 4705485"/>
              <a:gd name="connsiteY1159" fmla="*/ 314220 h 4557969"/>
              <a:gd name="connsiteX1160" fmla="*/ 3532813 w 4705485"/>
              <a:gd name="connsiteY1160" fmla="*/ 318664 h 4557969"/>
              <a:gd name="connsiteX1161" fmla="*/ 3530869 w 4705485"/>
              <a:gd name="connsiteY1161" fmla="*/ 323107 h 4557969"/>
              <a:gd name="connsiteX1162" fmla="*/ 3519204 w 4705485"/>
              <a:gd name="connsiteY1162" fmla="*/ 349768 h 4557969"/>
              <a:gd name="connsiteX1163" fmla="*/ 3542027 w 4705485"/>
              <a:gd name="connsiteY1163" fmla="*/ 348939 h 4557969"/>
              <a:gd name="connsiteX1164" fmla="*/ 3547790 w 4705485"/>
              <a:gd name="connsiteY1164" fmla="*/ 345324 h 4557969"/>
              <a:gd name="connsiteX1165" fmla="*/ 3561307 w 4705485"/>
              <a:gd name="connsiteY1165" fmla="*/ 336844 h 4557969"/>
              <a:gd name="connsiteX1166" fmla="*/ 3594743 w 4705485"/>
              <a:gd name="connsiteY1166" fmla="*/ 300890 h 4557969"/>
              <a:gd name="connsiteX1167" fmla="*/ 3599187 w 4705485"/>
              <a:gd name="connsiteY1167" fmla="*/ 323107 h 4557969"/>
              <a:gd name="connsiteX1168" fmla="*/ 3595684 w 4705485"/>
              <a:gd name="connsiteY1168" fmla="*/ 319604 h 4557969"/>
              <a:gd name="connsiteX1169" fmla="*/ 3592735 w 4705485"/>
              <a:gd name="connsiteY1169" fmla="*/ 331994 h 4557969"/>
              <a:gd name="connsiteX1170" fmla="*/ 3592521 w 4705485"/>
              <a:gd name="connsiteY1170" fmla="*/ 332897 h 4557969"/>
              <a:gd name="connsiteX1171" fmla="*/ 3572525 w 4705485"/>
              <a:gd name="connsiteY1171" fmla="*/ 358654 h 4557969"/>
              <a:gd name="connsiteX1172" fmla="*/ 3568082 w 4705485"/>
              <a:gd name="connsiteY1172" fmla="*/ 371985 h 4557969"/>
              <a:gd name="connsiteX1173" fmla="*/ 3576969 w 4705485"/>
              <a:gd name="connsiteY1173" fmla="*/ 376428 h 4557969"/>
              <a:gd name="connsiteX1174" fmla="*/ 3585855 w 4705485"/>
              <a:gd name="connsiteY1174" fmla="*/ 380872 h 4557969"/>
              <a:gd name="connsiteX1175" fmla="*/ 3594743 w 4705485"/>
              <a:gd name="connsiteY1175" fmla="*/ 385315 h 4557969"/>
              <a:gd name="connsiteX1176" fmla="*/ 3603630 w 4705485"/>
              <a:gd name="connsiteY1176" fmla="*/ 389759 h 4557969"/>
              <a:gd name="connsiteX1177" fmla="*/ 3601526 w 4705485"/>
              <a:gd name="connsiteY1177" fmla="*/ 394202 h 4557969"/>
              <a:gd name="connsiteX1178" fmla="*/ 3595210 w 4705485"/>
              <a:gd name="connsiteY1178" fmla="*/ 407533 h 4557969"/>
              <a:gd name="connsiteX1179" fmla="*/ 3593105 w 4705485"/>
              <a:gd name="connsiteY1179" fmla="*/ 411976 h 4557969"/>
              <a:gd name="connsiteX1180" fmla="*/ 3587633 w 4705485"/>
              <a:gd name="connsiteY1180" fmla="*/ 423529 h 4557969"/>
              <a:gd name="connsiteX1181" fmla="*/ 3594743 w 4705485"/>
              <a:gd name="connsiteY1181" fmla="*/ 416419 h 4557969"/>
              <a:gd name="connsiteX1182" fmla="*/ 3585856 w 4705485"/>
              <a:gd name="connsiteY1182" fmla="*/ 429750 h 4557969"/>
              <a:gd name="connsiteX1183" fmla="*/ 3582893 w 4705485"/>
              <a:gd name="connsiteY1183" fmla="*/ 434193 h 4557969"/>
              <a:gd name="connsiteX1184" fmla="*/ 3581816 w 4705485"/>
              <a:gd name="connsiteY1184" fmla="*/ 435809 h 4557969"/>
              <a:gd name="connsiteX1185" fmla="*/ 3563638 w 4705485"/>
              <a:gd name="connsiteY1185" fmla="*/ 474184 h 4557969"/>
              <a:gd name="connsiteX1186" fmla="*/ 3581412 w 4705485"/>
              <a:gd name="connsiteY1186" fmla="*/ 447523 h 4557969"/>
              <a:gd name="connsiteX1187" fmla="*/ 3594743 w 4705485"/>
              <a:gd name="connsiteY1187" fmla="*/ 451967 h 4557969"/>
              <a:gd name="connsiteX1188" fmla="*/ 3588078 w 4705485"/>
              <a:gd name="connsiteY1188" fmla="*/ 458632 h 4557969"/>
              <a:gd name="connsiteX1189" fmla="*/ 3592077 w 4705485"/>
              <a:gd name="connsiteY1189" fmla="*/ 465297 h 4557969"/>
              <a:gd name="connsiteX1190" fmla="*/ 3594742 w 4705485"/>
              <a:gd name="connsiteY1190" fmla="*/ 469740 h 4557969"/>
              <a:gd name="connsiteX1191" fmla="*/ 3613786 w 4705485"/>
              <a:gd name="connsiteY1191" fmla="*/ 456410 h 4557969"/>
              <a:gd name="connsiteX1192" fmla="*/ 3620134 w 4705485"/>
              <a:gd name="connsiteY1192" fmla="*/ 451967 h 4557969"/>
              <a:gd name="connsiteX1193" fmla="*/ 3632830 w 4705485"/>
              <a:gd name="connsiteY1193" fmla="*/ 443079 h 4557969"/>
              <a:gd name="connsiteX1194" fmla="*/ 3639178 w 4705485"/>
              <a:gd name="connsiteY1194" fmla="*/ 438637 h 4557969"/>
              <a:gd name="connsiteX1195" fmla="*/ 3645525 w 4705485"/>
              <a:gd name="connsiteY1195" fmla="*/ 434193 h 4557969"/>
              <a:gd name="connsiteX1196" fmla="*/ 3651873 w 4705485"/>
              <a:gd name="connsiteY1196" fmla="*/ 429750 h 4557969"/>
              <a:gd name="connsiteX1197" fmla="*/ 3658221 w 4705485"/>
              <a:gd name="connsiteY1197" fmla="*/ 425307 h 4557969"/>
              <a:gd name="connsiteX1198" fmla="*/ 3664568 w 4705485"/>
              <a:gd name="connsiteY1198" fmla="*/ 420863 h 4557969"/>
              <a:gd name="connsiteX1199" fmla="*/ 3670916 w 4705485"/>
              <a:gd name="connsiteY1199" fmla="*/ 416419 h 4557969"/>
              <a:gd name="connsiteX1200" fmla="*/ 3677264 w 4705485"/>
              <a:gd name="connsiteY1200" fmla="*/ 411976 h 4557969"/>
              <a:gd name="connsiteX1201" fmla="*/ 3683612 w 4705485"/>
              <a:gd name="connsiteY1201" fmla="*/ 407532 h 4557969"/>
              <a:gd name="connsiteX1202" fmla="*/ 3692498 w 4705485"/>
              <a:gd name="connsiteY1202" fmla="*/ 403088 h 4557969"/>
              <a:gd name="connsiteX1203" fmla="*/ 3701385 w 4705485"/>
              <a:gd name="connsiteY1203" fmla="*/ 398646 h 4557969"/>
              <a:gd name="connsiteX1204" fmla="*/ 3696942 w 4705485"/>
              <a:gd name="connsiteY1204" fmla="*/ 403088 h 4557969"/>
              <a:gd name="connsiteX1205" fmla="*/ 3688055 w 4705485"/>
              <a:gd name="connsiteY1205" fmla="*/ 411975 h 4557969"/>
              <a:gd name="connsiteX1206" fmla="*/ 3684322 w 4705485"/>
              <a:gd name="connsiteY1206" fmla="*/ 416419 h 4557969"/>
              <a:gd name="connsiteX1207" fmla="*/ 3664482 w 4705485"/>
              <a:gd name="connsiteY1207" fmla="*/ 440033 h 4557969"/>
              <a:gd name="connsiteX1208" fmla="*/ 3661834 w 4705485"/>
              <a:gd name="connsiteY1208" fmla="*/ 442860 h 4557969"/>
              <a:gd name="connsiteX1209" fmla="*/ 3670281 w 4705485"/>
              <a:gd name="connsiteY1209" fmla="*/ 438636 h 4557969"/>
              <a:gd name="connsiteX1210" fmla="*/ 3661394 w 4705485"/>
              <a:gd name="connsiteY1210" fmla="*/ 447523 h 4557969"/>
              <a:gd name="connsiteX1211" fmla="*/ 3656951 w 4705485"/>
              <a:gd name="connsiteY1211" fmla="*/ 451966 h 4557969"/>
              <a:gd name="connsiteX1212" fmla="*/ 3655068 w 4705485"/>
              <a:gd name="connsiteY1212" fmla="*/ 450084 h 4557969"/>
              <a:gd name="connsiteX1213" fmla="*/ 3635105 w 4705485"/>
              <a:gd name="connsiteY1213" fmla="*/ 471400 h 4557969"/>
              <a:gd name="connsiteX1214" fmla="*/ 3631035 w 4705485"/>
              <a:gd name="connsiteY1214" fmla="*/ 478627 h 4557969"/>
              <a:gd name="connsiteX1215" fmla="*/ 3628533 w 4705485"/>
              <a:gd name="connsiteY1215" fmla="*/ 483071 h 4557969"/>
              <a:gd name="connsiteX1216" fmla="*/ 3626030 w 4705485"/>
              <a:gd name="connsiteY1216" fmla="*/ 487514 h 4557969"/>
              <a:gd name="connsiteX1217" fmla="*/ 3623527 w 4705485"/>
              <a:gd name="connsiteY1217" fmla="*/ 491958 h 4557969"/>
              <a:gd name="connsiteX1218" fmla="*/ 3621024 w 4705485"/>
              <a:gd name="connsiteY1218" fmla="*/ 496401 h 4557969"/>
              <a:gd name="connsiteX1219" fmla="*/ 3616654 w 4705485"/>
              <a:gd name="connsiteY1219" fmla="*/ 504159 h 4557969"/>
              <a:gd name="connsiteX1220" fmla="*/ 3616660 w 4705485"/>
              <a:gd name="connsiteY1220" fmla="*/ 505288 h 4557969"/>
              <a:gd name="connsiteX1221" fmla="*/ 3616687 w 4705485"/>
              <a:gd name="connsiteY1221" fmla="*/ 509731 h 4557969"/>
              <a:gd name="connsiteX1222" fmla="*/ 3616750 w 4705485"/>
              <a:gd name="connsiteY1222" fmla="*/ 520462 h 4557969"/>
              <a:gd name="connsiteX1223" fmla="*/ 3620772 w 4705485"/>
              <a:gd name="connsiteY1223" fmla="*/ 527505 h 4557969"/>
              <a:gd name="connsiteX1224" fmla="*/ 3621668 w 4705485"/>
              <a:gd name="connsiteY1224" fmla="*/ 529075 h 4557969"/>
              <a:gd name="connsiteX1225" fmla="*/ 3630290 w 4705485"/>
              <a:gd name="connsiteY1225" fmla="*/ 531949 h 4557969"/>
              <a:gd name="connsiteX1226" fmla="*/ 3625847 w 4705485"/>
              <a:gd name="connsiteY1226" fmla="*/ 536392 h 4557969"/>
              <a:gd name="connsiteX1227" fmla="*/ 3625353 w 4705485"/>
              <a:gd name="connsiteY1227" fmla="*/ 540836 h 4557969"/>
              <a:gd name="connsiteX1228" fmla="*/ 3624859 w 4705485"/>
              <a:gd name="connsiteY1228" fmla="*/ 545279 h 4557969"/>
              <a:gd name="connsiteX1229" fmla="*/ 3624366 w 4705485"/>
              <a:gd name="connsiteY1229" fmla="*/ 549723 h 4557969"/>
              <a:gd name="connsiteX1230" fmla="*/ 3623872 w 4705485"/>
              <a:gd name="connsiteY1230" fmla="*/ 554165 h 4557969"/>
              <a:gd name="connsiteX1231" fmla="*/ 3622885 w 4705485"/>
              <a:gd name="connsiteY1231" fmla="*/ 563052 h 4557969"/>
              <a:gd name="connsiteX1232" fmla="*/ 3621897 w 4705485"/>
              <a:gd name="connsiteY1232" fmla="*/ 571939 h 4557969"/>
              <a:gd name="connsiteX1233" fmla="*/ 3621403 w 4705485"/>
              <a:gd name="connsiteY1233" fmla="*/ 576383 h 4557969"/>
              <a:gd name="connsiteX1234" fmla="*/ 3625847 w 4705485"/>
              <a:gd name="connsiteY1234" fmla="*/ 571940 h 4557969"/>
              <a:gd name="connsiteX1235" fmla="*/ 3639177 w 4705485"/>
              <a:gd name="connsiteY1235" fmla="*/ 558609 h 4557969"/>
              <a:gd name="connsiteX1236" fmla="*/ 3643620 w 4705485"/>
              <a:gd name="connsiteY1236" fmla="*/ 554166 h 4557969"/>
              <a:gd name="connsiteX1237" fmla="*/ 3665838 w 4705485"/>
              <a:gd name="connsiteY1237" fmla="*/ 531949 h 4557969"/>
              <a:gd name="connsiteX1238" fmla="*/ 3670281 w 4705485"/>
              <a:gd name="connsiteY1238" fmla="*/ 527505 h 4557969"/>
              <a:gd name="connsiteX1239" fmla="*/ 3674725 w 4705485"/>
              <a:gd name="connsiteY1239" fmla="*/ 531949 h 4557969"/>
              <a:gd name="connsiteX1240" fmla="*/ 3679167 w 4705485"/>
              <a:gd name="connsiteY1240" fmla="*/ 536393 h 4557969"/>
              <a:gd name="connsiteX1241" fmla="*/ 3621403 w 4705485"/>
              <a:gd name="connsiteY1241" fmla="*/ 585270 h 4557969"/>
              <a:gd name="connsiteX1242" fmla="*/ 3620051 w 4705485"/>
              <a:gd name="connsiteY1242" fmla="*/ 594157 h 4557969"/>
              <a:gd name="connsiteX1243" fmla="*/ 3618394 w 4705485"/>
              <a:gd name="connsiteY1243" fmla="*/ 605048 h 4557969"/>
              <a:gd name="connsiteX1244" fmla="*/ 3613793 w 4705485"/>
              <a:gd name="connsiteY1244" fmla="*/ 611891 h 4557969"/>
              <a:gd name="connsiteX1245" fmla="*/ 3618421 w 4705485"/>
              <a:gd name="connsiteY1245" fmla="*/ 608060 h 4557969"/>
              <a:gd name="connsiteX1246" fmla="*/ 3633630 w 4705485"/>
              <a:gd name="connsiteY1246" fmla="*/ 601580 h 4557969"/>
              <a:gd name="connsiteX1247" fmla="*/ 3637871 w 4705485"/>
              <a:gd name="connsiteY1247" fmla="*/ 599772 h 4557969"/>
              <a:gd name="connsiteX1248" fmla="*/ 3655294 w 4705485"/>
              <a:gd name="connsiteY1248" fmla="*/ 601580 h 4557969"/>
              <a:gd name="connsiteX1249" fmla="*/ 3652448 w 4705485"/>
              <a:gd name="connsiteY1249" fmla="*/ 605404 h 4557969"/>
              <a:gd name="connsiteX1250" fmla="*/ 3649601 w 4705485"/>
              <a:gd name="connsiteY1250" fmla="*/ 609228 h 4557969"/>
              <a:gd name="connsiteX1251" fmla="*/ 3646754 w 4705485"/>
              <a:gd name="connsiteY1251" fmla="*/ 613053 h 4557969"/>
              <a:gd name="connsiteX1252" fmla="*/ 3643908 w 4705485"/>
              <a:gd name="connsiteY1252" fmla="*/ 616876 h 4557969"/>
              <a:gd name="connsiteX1253" fmla="*/ 3641060 w 4705485"/>
              <a:gd name="connsiteY1253" fmla="*/ 620701 h 4557969"/>
              <a:gd name="connsiteX1254" fmla="*/ 3635456 w 4705485"/>
              <a:gd name="connsiteY1254" fmla="*/ 628230 h 4557969"/>
              <a:gd name="connsiteX1255" fmla="*/ 3618239 w 4705485"/>
              <a:gd name="connsiteY1255" fmla="*/ 660616 h 4557969"/>
              <a:gd name="connsiteX1256" fmla="*/ 3624700 w 4705485"/>
              <a:gd name="connsiteY1256" fmla="*/ 662769 h 4557969"/>
              <a:gd name="connsiteX1257" fmla="*/ 3620875 w 4705485"/>
              <a:gd name="connsiteY1257" fmla="*/ 666594 h 4557969"/>
              <a:gd name="connsiteX1258" fmla="*/ 3617051 w 4705485"/>
              <a:gd name="connsiteY1258" fmla="*/ 670418 h 4557969"/>
              <a:gd name="connsiteX1259" fmla="*/ 3615500 w 4705485"/>
              <a:gd name="connsiteY1259" fmla="*/ 665767 h 4557969"/>
              <a:gd name="connsiteX1260" fmla="*/ 3608885 w 4705485"/>
              <a:gd name="connsiteY1260" fmla="*/ 678209 h 4557969"/>
              <a:gd name="connsiteX1261" fmla="*/ 3608071 w 4705485"/>
              <a:gd name="connsiteY1261" fmla="*/ 681891 h 4557969"/>
              <a:gd name="connsiteX1262" fmla="*/ 3607226 w 4705485"/>
              <a:gd name="connsiteY1262" fmla="*/ 685715 h 4557969"/>
              <a:gd name="connsiteX1263" fmla="*/ 3605536 w 4705485"/>
              <a:gd name="connsiteY1263" fmla="*/ 693364 h 4557969"/>
              <a:gd name="connsiteX1264" fmla="*/ 3604690 w 4705485"/>
              <a:gd name="connsiteY1264" fmla="*/ 697188 h 4557969"/>
              <a:gd name="connsiteX1265" fmla="*/ 3602999 w 4705485"/>
              <a:gd name="connsiteY1265" fmla="*/ 704837 h 4557969"/>
              <a:gd name="connsiteX1266" fmla="*/ 3600464 w 4705485"/>
              <a:gd name="connsiteY1266" fmla="*/ 716310 h 4557969"/>
              <a:gd name="connsiteX1267" fmla="*/ 3599619 w 4705485"/>
              <a:gd name="connsiteY1267" fmla="*/ 720135 h 4557969"/>
              <a:gd name="connsiteX1268" fmla="*/ 3598774 w 4705485"/>
              <a:gd name="connsiteY1268" fmla="*/ 723959 h 4557969"/>
              <a:gd name="connsiteX1269" fmla="*/ 3597929 w 4705485"/>
              <a:gd name="connsiteY1269" fmla="*/ 727783 h 4557969"/>
              <a:gd name="connsiteX1270" fmla="*/ 3606737 w 4705485"/>
              <a:gd name="connsiteY1270" fmla="*/ 720135 h 4557969"/>
              <a:gd name="connsiteX1271" fmla="*/ 3611141 w 4705485"/>
              <a:gd name="connsiteY1271" fmla="*/ 716310 h 4557969"/>
              <a:gd name="connsiteX1272" fmla="*/ 3615545 w 4705485"/>
              <a:gd name="connsiteY1272" fmla="*/ 712486 h 4557969"/>
              <a:gd name="connsiteX1273" fmla="*/ 3615562 w 4705485"/>
              <a:gd name="connsiteY1273" fmla="*/ 712471 h 4557969"/>
              <a:gd name="connsiteX1274" fmla="*/ 3619034 w 4705485"/>
              <a:gd name="connsiteY1274" fmla="*/ 708662 h 4557969"/>
              <a:gd name="connsiteX1275" fmla="*/ 3622519 w 4705485"/>
              <a:gd name="connsiteY1275" fmla="*/ 704838 h 4557969"/>
              <a:gd name="connsiteX1276" fmla="*/ 3626005 w 4705485"/>
              <a:gd name="connsiteY1276" fmla="*/ 701012 h 4557969"/>
              <a:gd name="connsiteX1277" fmla="*/ 3629490 w 4705485"/>
              <a:gd name="connsiteY1277" fmla="*/ 697189 h 4557969"/>
              <a:gd name="connsiteX1278" fmla="*/ 3632976 w 4705485"/>
              <a:gd name="connsiteY1278" fmla="*/ 693364 h 4557969"/>
              <a:gd name="connsiteX1279" fmla="*/ 3634323 w 4705485"/>
              <a:gd name="connsiteY1279" fmla="*/ 691887 h 4557969"/>
              <a:gd name="connsiteX1280" fmla="*/ 3646695 w 4705485"/>
              <a:gd name="connsiteY1280" fmla="*/ 678067 h 4557969"/>
              <a:gd name="connsiteX1281" fmla="*/ 3650119 w 4705485"/>
              <a:gd name="connsiteY1281" fmla="*/ 674242 h 4557969"/>
              <a:gd name="connsiteX1282" fmla="*/ 3653543 w 4705485"/>
              <a:gd name="connsiteY1282" fmla="*/ 670417 h 4557969"/>
              <a:gd name="connsiteX1283" fmla="*/ 3656966 w 4705485"/>
              <a:gd name="connsiteY1283" fmla="*/ 666593 h 4557969"/>
              <a:gd name="connsiteX1284" fmla="*/ 3660390 w 4705485"/>
              <a:gd name="connsiteY1284" fmla="*/ 662769 h 4557969"/>
              <a:gd name="connsiteX1285" fmla="*/ 3663815 w 4705485"/>
              <a:gd name="connsiteY1285" fmla="*/ 658944 h 4557969"/>
              <a:gd name="connsiteX1286" fmla="*/ 3667239 w 4705485"/>
              <a:gd name="connsiteY1286" fmla="*/ 655120 h 4557969"/>
              <a:gd name="connsiteX1287" fmla="*/ 3674085 w 4705485"/>
              <a:gd name="connsiteY1287" fmla="*/ 647472 h 4557969"/>
              <a:gd name="connsiteX1288" fmla="*/ 3674914 w 4705485"/>
              <a:gd name="connsiteY1288" fmla="*/ 646545 h 4557969"/>
              <a:gd name="connsiteX1289" fmla="*/ 3678233 w 4705485"/>
              <a:gd name="connsiteY1289" fmla="*/ 643647 h 4557969"/>
              <a:gd name="connsiteX1290" fmla="*/ 3682611 w 4705485"/>
              <a:gd name="connsiteY1290" fmla="*/ 639823 h 4557969"/>
              <a:gd name="connsiteX1291" fmla="*/ 3686989 w 4705485"/>
              <a:gd name="connsiteY1291" fmla="*/ 635999 h 4557969"/>
              <a:gd name="connsiteX1292" fmla="*/ 3691369 w 4705485"/>
              <a:gd name="connsiteY1292" fmla="*/ 632174 h 4557969"/>
              <a:gd name="connsiteX1293" fmla="*/ 3695746 w 4705485"/>
              <a:gd name="connsiteY1293" fmla="*/ 628350 h 4557969"/>
              <a:gd name="connsiteX1294" fmla="*/ 3696590 w 4705485"/>
              <a:gd name="connsiteY1294" fmla="*/ 627613 h 4557969"/>
              <a:gd name="connsiteX1295" fmla="*/ 3713386 w 4705485"/>
              <a:gd name="connsiteY1295" fmla="*/ 617436 h 4557969"/>
              <a:gd name="connsiteX1296" fmla="*/ 3715185 w 4705485"/>
              <a:gd name="connsiteY1296" fmla="*/ 616877 h 4557969"/>
              <a:gd name="connsiteX1297" fmla="*/ 3730609 w 4705485"/>
              <a:gd name="connsiteY1297" fmla="*/ 612074 h 4557969"/>
              <a:gd name="connsiteX1298" fmla="*/ 3766201 w 4705485"/>
              <a:gd name="connsiteY1298" fmla="*/ 620701 h 4557969"/>
              <a:gd name="connsiteX1299" fmla="*/ 3762376 w 4705485"/>
              <a:gd name="connsiteY1299" fmla="*/ 624526 h 4557969"/>
              <a:gd name="connsiteX1300" fmla="*/ 3758552 w 4705485"/>
              <a:gd name="connsiteY1300" fmla="*/ 628350 h 4557969"/>
              <a:gd name="connsiteX1301" fmla="*/ 3754728 w 4705485"/>
              <a:gd name="connsiteY1301" fmla="*/ 632174 h 4557969"/>
              <a:gd name="connsiteX1302" fmla="*/ 3747079 w 4705485"/>
              <a:gd name="connsiteY1302" fmla="*/ 639823 h 4557969"/>
              <a:gd name="connsiteX1303" fmla="*/ 3743255 w 4705485"/>
              <a:gd name="connsiteY1303" fmla="*/ 643647 h 4557969"/>
              <a:gd name="connsiteX1304" fmla="*/ 3735606 w 4705485"/>
              <a:gd name="connsiteY1304" fmla="*/ 651296 h 4557969"/>
              <a:gd name="connsiteX1305" fmla="*/ 3729487 w 4705485"/>
              <a:gd name="connsiteY1305" fmla="*/ 681891 h 4557969"/>
              <a:gd name="connsiteX1306" fmla="*/ 3727192 w 4705485"/>
              <a:gd name="connsiteY1306" fmla="*/ 693364 h 4557969"/>
              <a:gd name="connsiteX1307" fmla="*/ 3726427 w 4705485"/>
              <a:gd name="connsiteY1307" fmla="*/ 697188 h 4557969"/>
              <a:gd name="connsiteX1308" fmla="*/ 3724897 w 4705485"/>
              <a:gd name="connsiteY1308" fmla="*/ 704837 h 4557969"/>
              <a:gd name="connsiteX1309" fmla="*/ 3724133 w 4705485"/>
              <a:gd name="connsiteY1309" fmla="*/ 708662 h 4557969"/>
              <a:gd name="connsiteX1310" fmla="*/ 3722603 w 4705485"/>
              <a:gd name="connsiteY1310" fmla="*/ 716310 h 4557969"/>
              <a:gd name="connsiteX1311" fmla="*/ 3721073 w 4705485"/>
              <a:gd name="connsiteY1311" fmla="*/ 723959 h 4557969"/>
              <a:gd name="connsiteX1312" fmla="*/ 3720308 w 4705485"/>
              <a:gd name="connsiteY1312" fmla="*/ 727784 h 4557969"/>
              <a:gd name="connsiteX1313" fmla="*/ 3725408 w 4705485"/>
              <a:gd name="connsiteY1313" fmla="*/ 723959 h 4557969"/>
              <a:gd name="connsiteX1314" fmla="*/ 3730506 w 4705485"/>
              <a:gd name="connsiteY1314" fmla="*/ 720135 h 4557969"/>
              <a:gd name="connsiteX1315" fmla="*/ 3735606 w 4705485"/>
              <a:gd name="connsiteY1315" fmla="*/ 716310 h 4557969"/>
              <a:gd name="connsiteX1316" fmla="*/ 3740705 w 4705485"/>
              <a:gd name="connsiteY1316" fmla="*/ 712486 h 4557969"/>
              <a:gd name="connsiteX1317" fmla="*/ 3745804 w 4705485"/>
              <a:gd name="connsiteY1317" fmla="*/ 708662 h 4557969"/>
              <a:gd name="connsiteX1318" fmla="*/ 3750903 w 4705485"/>
              <a:gd name="connsiteY1318" fmla="*/ 704837 h 4557969"/>
              <a:gd name="connsiteX1319" fmla="*/ 3761202 w 4705485"/>
              <a:gd name="connsiteY1319" fmla="*/ 708662 h 4557969"/>
              <a:gd name="connsiteX1320" fmla="*/ 3767484 w 4705485"/>
              <a:gd name="connsiteY1320" fmla="*/ 710994 h 4557969"/>
              <a:gd name="connsiteX1321" fmla="*/ 3776833 w 4705485"/>
              <a:gd name="connsiteY1321" fmla="*/ 708661 h 4557969"/>
              <a:gd name="connsiteX1322" fmla="*/ 3790634 w 4705485"/>
              <a:gd name="connsiteY1322" fmla="*/ 705218 h 4557969"/>
              <a:gd name="connsiteX1323" fmla="*/ 3791155 w 4705485"/>
              <a:gd name="connsiteY1323" fmla="*/ 704837 h 4557969"/>
              <a:gd name="connsiteX1324" fmla="*/ 3796390 w 4705485"/>
              <a:gd name="connsiteY1324" fmla="*/ 701013 h 4557969"/>
              <a:gd name="connsiteX1325" fmla="*/ 3801624 w 4705485"/>
              <a:gd name="connsiteY1325" fmla="*/ 697189 h 4557969"/>
              <a:gd name="connsiteX1326" fmla="*/ 3806859 w 4705485"/>
              <a:gd name="connsiteY1326" fmla="*/ 693364 h 4557969"/>
              <a:gd name="connsiteX1327" fmla="*/ 3812094 w 4705485"/>
              <a:gd name="connsiteY1327" fmla="*/ 689539 h 4557969"/>
              <a:gd name="connsiteX1328" fmla="*/ 3815917 w 4705485"/>
              <a:gd name="connsiteY1328" fmla="*/ 693364 h 4557969"/>
              <a:gd name="connsiteX1329" fmla="*/ 3819742 w 4705485"/>
              <a:gd name="connsiteY1329" fmla="*/ 697189 h 4557969"/>
              <a:gd name="connsiteX1330" fmla="*/ 3818367 w 4705485"/>
              <a:gd name="connsiteY1330" fmla="*/ 701013 h 4557969"/>
              <a:gd name="connsiteX1331" fmla="*/ 3816994 w 4705485"/>
              <a:gd name="connsiteY1331" fmla="*/ 704837 h 4557969"/>
              <a:gd name="connsiteX1332" fmla="*/ 3815620 w 4705485"/>
              <a:gd name="connsiteY1332" fmla="*/ 708662 h 4557969"/>
              <a:gd name="connsiteX1333" fmla="*/ 3812871 w 4705485"/>
              <a:gd name="connsiteY1333" fmla="*/ 716310 h 4557969"/>
              <a:gd name="connsiteX1334" fmla="*/ 3810739 w 4705485"/>
              <a:gd name="connsiteY1334" fmla="*/ 722242 h 4557969"/>
              <a:gd name="connsiteX1335" fmla="*/ 3813425 w 4705485"/>
              <a:gd name="connsiteY1335" fmla="*/ 727783 h 4557969"/>
              <a:gd name="connsiteX1336" fmla="*/ 3815279 w 4705485"/>
              <a:gd name="connsiteY1336" fmla="*/ 731607 h 4557969"/>
              <a:gd name="connsiteX1337" fmla="*/ 3815810 w 4705485"/>
              <a:gd name="connsiteY1337" fmla="*/ 732701 h 4557969"/>
              <a:gd name="connsiteX1338" fmla="*/ 3818856 w 4705485"/>
              <a:gd name="connsiteY1338" fmla="*/ 735432 h 4557969"/>
              <a:gd name="connsiteX1339" fmla="*/ 3823124 w 4705485"/>
              <a:gd name="connsiteY1339" fmla="*/ 739257 h 4557969"/>
              <a:gd name="connsiteX1340" fmla="*/ 3827390 w 4705485"/>
              <a:gd name="connsiteY1340" fmla="*/ 743081 h 4557969"/>
              <a:gd name="connsiteX1341" fmla="*/ 3820698 w 4705485"/>
              <a:gd name="connsiteY1341" fmla="*/ 758378 h 4557969"/>
              <a:gd name="connsiteX1342" fmla="*/ 3814006 w 4705485"/>
              <a:gd name="connsiteY1342" fmla="*/ 773675 h 4557969"/>
              <a:gd name="connsiteX1343" fmla="*/ 3812332 w 4705485"/>
              <a:gd name="connsiteY1343" fmla="*/ 777500 h 4557969"/>
              <a:gd name="connsiteX1344" fmla="*/ 3810659 w 4705485"/>
              <a:gd name="connsiteY1344" fmla="*/ 781324 h 4557969"/>
              <a:gd name="connsiteX1345" fmla="*/ 3808985 w 4705485"/>
              <a:gd name="connsiteY1345" fmla="*/ 785149 h 4557969"/>
              <a:gd name="connsiteX1346" fmla="*/ 3807313 w 4705485"/>
              <a:gd name="connsiteY1346" fmla="*/ 788973 h 4557969"/>
              <a:gd name="connsiteX1347" fmla="*/ 3805640 w 4705485"/>
              <a:gd name="connsiteY1347" fmla="*/ 792798 h 4557969"/>
              <a:gd name="connsiteX1348" fmla="*/ 3803967 w 4705485"/>
              <a:gd name="connsiteY1348" fmla="*/ 796622 h 4557969"/>
              <a:gd name="connsiteX1349" fmla="*/ 3798948 w 4705485"/>
              <a:gd name="connsiteY1349" fmla="*/ 808095 h 4557969"/>
              <a:gd name="connsiteX1350" fmla="*/ 3793927 w 4705485"/>
              <a:gd name="connsiteY1350" fmla="*/ 819568 h 4557969"/>
              <a:gd name="connsiteX1351" fmla="*/ 3792254 w 4705485"/>
              <a:gd name="connsiteY1351" fmla="*/ 823393 h 4557969"/>
              <a:gd name="connsiteX1352" fmla="*/ 3790581 w 4705485"/>
              <a:gd name="connsiteY1352" fmla="*/ 827217 h 4557969"/>
              <a:gd name="connsiteX1353" fmla="*/ 3788908 w 4705485"/>
              <a:gd name="connsiteY1353" fmla="*/ 831041 h 4557969"/>
              <a:gd name="connsiteX1354" fmla="*/ 3787235 w 4705485"/>
              <a:gd name="connsiteY1354" fmla="*/ 834865 h 4557969"/>
              <a:gd name="connsiteX1355" fmla="*/ 3785562 w 4705485"/>
              <a:gd name="connsiteY1355" fmla="*/ 838689 h 4557969"/>
              <a:gd name="connsiteX1356" fmla="*/ 3783889 w 4705485"/>
              <a:gd name="connsiteY1356" fmla="*/ 842514 h 4557969"/>
              <a:gd name="connsiteX1357" fmla="*/ 3773849 w 4705485"/>
              <a:gd name="connsiteY1357" fmla="*/ 865461 h 4557969"/>
              <a:gd name="connsiteX1358" fmla="*/ 3793492 w 4705485"/>
              <a:gd name="connsiteY1358" fmla="*/ 864747 h 4557969"/>
              <a:gd name="connsiteX1359" fmla="*/ 3798453 w 4705485"/>
              <a:gd name="connsiteY1359" fmla="*/ 861636 h 4557969"/>
              <a:gd name="connsiteX1360" fmla="*/ 3810087 w 4705485"/>
              <a:gd name="connsiteY1360" fmla="*/ 854338 h 4557969"/>
              <a:gd name="connsiteX1361" fmla="*/ 3838864 w 4705485"/>
              <a:gd name="connsiteY1361" fmla="*/ 823393 h 4557969"/>
              <a:gd name="connsiteX1362" fmla="*/ 3842688 w 4705485"/>
              <a:gd name="connsiteY1362" fmla="*/ 842514 h 4557969"/>
              <a:gd name="connsiteX1363" fmla="*/ 3839674 w 4705485"/>
              <a:gd name="connsiteY1363" fmla="*/ 839500 h 4557969"/>
              <a:gd name="connsiteX1364" fmla="*/ 3837135 w 4705485"/>
              <a:gd name="connsiteY1364" fmla="*/ 850163 h 4557969"/>
              <a:gd name="connsiteX1365" fmla="*/ 3836951 w 4705485"/>
              <a:gd name="connsiteY1365" fmla="*/ 850939 h 4557969"/>
              <a:gd name="connsiteX1366" fmla="*/ 3819742 w 4705485"/>
              <a:gd name="connsiteY1366" fmla="*/ 873108 h 4557969"/>
              <a:gd name="connsiteX1367" fmla="*/ 3815918 w 4705485"/>
              <a:gd name="connsiteY1367" fmla="*/ 884582 h 4557969"/>
              <a:gd name="connsiteX1368" fmla="*/ 3823566 w 4705485"/>
              <a:gd name="connsiteY1368" fmla="*/ 888407 h 4557969"/>
              <a:gd name="connsiteX1369" fmla="*/ 3831214 w 4705485"/>
              <a:gd name="connsiteY1369" fmla="*/ 892231 h 4557969"/>
              <a:gd name="connsiteX1370" fmla="*/ 3838863 w 4705485"/>
              <a:gd name="connsiteY1370" fmla="*/ 896056 h 4557969"/>
              <a:gd name="connsiteX1371" fmla="*/ 3846513 w 4705485"/>
              <a:gd name="connsiteY1371" fmla="*/ 899880 h 4557969"/>
              <a:gd name="connsiteX1372" fmla="*/ 3844701 w 4705485"/>
              <a:gd name="connsiteY1372" fmla="*/ 903704 h 4557969"/>
              <a:gd name="connsiteX1373" fmla="*/ 3839266 w 4705485"/>
              <a:gd name="connsiteY1373" fmla="*/ 915177 h 4557969"/>
              <a:gd name="connsiteX1374" fmla="*/ 3837455 w 4705485"/>
              <a:gd name="connsiteY1374" fmla="*/ 919001 h 4557969"/>
              <a:gd name="connsiteX1375" fmla="*/ 3832745 w 4705485"/>
              <a:gd name="connsiteY1375" fmla="*/ 928945 h 4557969"/>
              <a:gd name="connsiteX1376" fmla="*/ 3838864 w 4705485"/>
              <a:gd name="connsiteY1376" fmla="*/ 922826 h 4557969"/>
              <a:gd name="connsiteX1377" fmla="*/ 3831215 w 4705485"/>
              <a:gd name="connsiteY1377" fmla="*/ 934299 h 4557969"/>
              <a:gd name="connsiteX1378" fmla="*/ 3828665 w 4705485"/>
              <a:gd name="connsiteY1378" fmla="*/ 938123 h 4557969"/>
              <a:gd name="connsiteX1379" fmla="*/ 3827738 w 4705485"/>
              <a:gd name="connsiteY1379" fmla="*/ 939514 h 4557969"/>
              <a:gd name="connsiteX1380" fmla="*/ 3812093 w 4705485"/>
              <a:gd name="connsiteY1380" fmla="*/ 972543 h 4557969"/>
              <a:gd name="connsiteX1381" fmla="*/ 3827390 w 4705485"/>
              <a:gd name="connsiteY1381" fmla="*/ 949597 h 4557969"/>
              <a:gd name="connsiteX1382" fmla="*/ 3838864 w 4705485"/>
              <a:gd name="connsiteY1382" fmla="*/ 953421 h 4557969"/>
              <a:gd name="connsiteX1383" fmla="*/ 3833127 w 4705485"/>
              <a:gd name="connsiteY1383" fmla="*/ 959158 h 4557969"/>
              <a:gd name="connsiteX1384" fmla="*/ 3836569 w 4705485"/>
              <a:gd name="connsiteY1384" fmla="*/ 964895 h 4557969"/>
              <a:gd name="connsiteX1385" fmla="*/ 3838864 w 4705485"/>
              <a:gd name="connsiteY1385" fmla="*/ 968719 h 4557969"/>
              <a:gd name="connsiteX1386" fmla="*/ 3855253 w 4705485"/>
              <a:gd name="connsiteY1386" fmla="*/ 957245 h 4557969"/>
              <a:gd name="connsiteX1387" fmla="*/ 3860716 w 4705485"/>
              <a:gd name="connsiteY1387" fmla="*/ 953421 h 4557969"/>
              <a:gd name="connsiteX1388" fmla="*/ 3871644 w 4705485"/>
              <a:gd name="connsiteY1388" fmla="*/ 945772 h 4557969"/>
              <a:gd name="connsiteX1389" fmla="*/ 3877107 w 4705485"/>
              <a:gd name="connsiteY1389" fmla="*/ 941948 h 4557969"/>
              <a:gd name="connsiteX1390" fmla="*/ 3882571 w 4705485"/>
              <a:gd name="connsiteY1390" fmla="*/ 938123 h 4557969"/>
              <a:gd name="connsiteX1391" fmla="*/ 3888034 w 4705485"/>
              <a:gd name="connsiteY1391" fmla="*/ 934299 h 4557969"/>
              <a:gd name="connsiteX1392" fmla="*/ 3893498 w 4705485"/>
              <a:gd name="connsiteY1392" fmla="*/ 930474 h 4557969"/>
              <a:gd name="connsiteX1393" fmla="*/ 3898961 w 4705485"/>
              <a:gd name="connsiteY1393" fmla="*/ 926650 h 4557969"/>
              <a:gd name="connsiteX1394" fmla="*/ 3904424 w 4705485"/>
              <a:gd name="connsiteY1394" fmla="*/ 922826 h 4557969"/>
              <a:gd name="connsiteX1395" fmla="*/ 3909888 w 4705485"/>
              <a:gd name="connsiteY1395" fmla="*/ 919001 h 4557969"/>
              <a:gd name="connsiteX1396" fmla="*/ 3915351 w 4705485"/>
              <a:gd name="connsiteY1396" fmla="*/ 915177 h 4557969"/>
              <a:gd name="connsiteX1397" fmla="*/ 3923000 w 4705485"/>
              <a:gd name="connsiteY1397" fmla="*/ 911352 h 4557969"/>
              <a:gd name="connsiteX1398" fmla="*/ 3930648 w 4705485"/>
              <a:gd name="connsiteY1398" fmla="*/ 907528 h 4557969"/>
              <a:gd name="connsiteX1399" fmla="*/ 3926824 w 4705485"/>
              <a:gd name="connsiteY1399" fmla="*/ 911352 h 4557969"/>
              <a:gd name="connsiteX1400" fmla="*/ 3919175 w 4705485"/>
              <a:gd name="connsiteY1400" fmla="*/ 919001 h 4557969"/>
              <a:gd name="connsiteX1401" fmla="*/ 3915963 w 4705485"/>
              <a:gd name="connsiteY1401" fmla="*/ 922826 h 4557969"/>
              <a:gd name="connsiteX1402" fmla="*/ 3898885 w 4705485"/>
              <a:gd name="connsiteY1402" fmla="*/ 943150 h 4557969"/>
              <a:gd name="connsiteX1403" fmla="*/ 3896607 w 4705485"/>
              <a:gd name="connsiteY1403" fmla="*/ 945583 h 4557969"/>
              <a:gd name="connsiteX1404" fmla="*/ 3903878 w 4705485"/>
              <a:gd name="connsiteY1404" fmla="*/ 941948 h 4557969"/>
              <a:gd name="connsiteX1405" fmla="*/ 3896229 w 4705485"/>
              <a:gd name="connsiteY1405" fmla="*/ 949597 h 4557969"/>
              <a:gd name="connsiteX1406" fmla="*/ 3892405 w 4705485"/>
              <a:gd name="connsiteY1406" fmla="*/ 953421 h 4557969"/>
              <a:gd name="connsiteX1407" fmla="*/ 3890785 w 4705485"/>
              <a:gd name="connsiteY1407" fmla="*/ 951801 h 4557969"/>
              <a:gd name="connsiteX1408" fmla="*/ 3873603 w 4705485"/>
              <a:gd name="connsiteY1408" fmla="*/ 970148 h 4557969"/>
              <a:gd name="connsiteX1409" fmla="*/ 3870100 w 4705485"/>
              <a:gd name="connsiteY1409" fmla="*/ 976368 h 4557969"/>
              <a:gd name="connsiteX1410" fmla="*/ 3867947 w 4705485"/>
              <a:gd name="connsiteY1410" fmla="*/ 980191 h 4557969"/>
              <a:gd name="connsiteX1411" fmla="*/ 3865793 w 4705485"/>
              <a:gd name="connsiteY1411" fmla="*/ 984015 h 4557969"/>
              <a:gd name="connsiteX1412" fmla="*/ 3863637 w 4705485"/>
              <a:gd name="connsiteY1412" fmla="*/ 987841 h 4557969"/>
              <a:gd name="connsiteX1413" fmla="*/ 3861483 w 4705485"/>
              <a:gd name="connsiteY1413" fmla="*/ 991664 h 4557969"/>
              <a:gd name="connsiteX1414" fmla="*/ 3857722 w 4705485"/>
              <a:gd name="connsiteY1414" fmla="*/ 998341 h 4557969"/>
              <a:gd name="connsiteX1415" fmla="*/ 3857727 w 4705485"/>
              <a:gd name="connsiteY1415" fmla="*/ 999313 h 4557969"/>
              <a:gd name="connsiteX1416" fmla="*/ 3857750 w 4705485"/>
              <a:gd name="connsiteY1416" fmla="*/ 1003137 h 4557969"/>
              <a:gd name="connsiteX1417" fmla="*/ 3857804 w 4705485"/>
              <a:gd name="connsiteY1417" fmla="*/ 1012373 h 4557969"/>
              <a:gd name="connsiteX1418" fmla="*/ 3861266 w 4705485"/>
              <a:gd name="connsiteY1418" fmla="*/ 1018435 h 4557969"/>
              <a:gd name="connsiteX1419" fmla="*/ 3862037 w 4705485"/>
              <a:gd name="connsiteY1419" fmla="*/ 1019786 h 4557969"/>
              <a:gd name="connsiteX1420" fmla="*/ 3869459 w 4705485"/>
              <a:gd name="connsiteY1420" fmla="*/ 1022259 h 4557969"/>
              <a:gd name="connsiteX1421" fmla="*/ 3865634 w 4705485"/>
              <a:gd name="connsiteY1421" fmla="*/ 1026084 h 4557969"/>
              <a:gd name="connsiteX1422" fmla="*/ 3865209 w 4705485"/>
              <a:gd name="connsiteY1422" fmla="*/ 1029908 h 4557969"/>
              <a:gd name="connsiteX1423" fmla="*/ 3864784 w 4705485"/>
              <a:gd name="connsiteY1423" fmla="*/ 1033732 h 4557969"/>
              <a:gd name="connsiteX1424" fmla="*/ 3864359 w 4705485"/>
              <a:gd name="connsiteY1424" fmla="*/ 1037557 h 4557969"/>
              <a:gd name="connsiteX1425" fmla="*/ 3863935 w 4705485"/>
              <a:gd name="connsiteY1425" fmla="*/ 1041381 h 4557969"/>
              <a:gd name="connsiteX1426" fmla="*/ 3863084 w 4705485"/>
              <a:gd name="connsiteY1426" fmla="*/ 1049030 h 4557969"/>
              <a:gd name="connsiteX1427" fmla="*/ 3862235 w 4705485"/>
              <a:gd name="connsiteY1427" fmla="*/ 1056679 h 4557969"/>
              <a:gd name="connsiteX1428" fmla="*/ 3861810 w 4705485"/>
              <a:gd name="connsiteY1428" fmla="*/ 1060503 h 4557969"/>
              <a:gd name="connsiteX1429" fmla="*/ 3865634 w 4705485"/>
              <a:gd name="connsiteY1429" fmla="*/ 1056679 h 4557969"/>
              <a:gd name="connsiteX1430" fmla="*/ 3877107 w 4705485"/>
              <a:gd name="connsiteY1430" fmla="*/ 1045205 h 4557969"/>
              <a:gd name="connsiteX1431" fmla="*/ 3880932 w 4705485"/>
              <a:gd name="connsiteY1431" fmla="*/ 1041382 h 4557969"/>
              <a:gd name="connsiteX1432" fmla="*/ 3900053 w 4705485"/>
              <a:gd name="connsiteY1432" fmla="*/ 1022259 h 4557969"/>
              <a:gd name="connsiteX1433" fmla="*/ 3903877 w 4705485"/>
              <a:gd name="connsiteY1433" fmla="*/ 1018435 h 4557969"/>
              <a:gd name="connsiteX1434" fmla="*/ 3907702 w 4705485"/>
              <a:gd name="connsiteY1434" fmla="*/ 1022259 h 4557969"/>
              <a:gd name="connsiteX1435" fmla="*/ 3911526 w 4705485"/>
              <a:gd name="connsiteY1435" fmla="*/ 1026083 h 4557969"/>
              <a:gd name="connsiteX1436" fmla="*/ 3861810 w 4705485"/>
              <a:gd name="connsiteY1436" fmla="*/ 1068152 h 4557969"/>
              <a:gd name="connsiteX1437" fmla="*/ 3860646 w 4705485"/>
              <a:gd name="connsiteY1437" fmla="*/ 1075801 h 4557969"/>
              <a:gd name="connsiteX1438" fmla="*/ 3859219 w 4705485"/>
              <a:gd name="connsiteY1438" fmla="*/ 1085174 h 4557969"/>
              <a:gd name="connsiteX1439" fmla="*/ 3855238 w 4705485"/>
              <a:gd name="connsiteY1439" fmla="*/ 1091098 h 4557969"/>
              <a:gd name="connsiteX1440" fmla="*/ 3852665 w 4705485"/>
              <a:gd name="connsiteY1440" fmla="*/ 1094922 h 4557969"/>
              <a:gd name="connsiteX1441" fmla="*/ 3843556 w 4705485"/>
              <a:gd name="connsiteY1441" fmla="*/ 1108470 h 4557969"/>
              <a:gd name="connsiteX1442" fmla="*/ 3840818 w 4705485"/>
              <a:gd name="connsiteY1442" fmla="*/ 1110220 h 4557969"/>
              <a:gd name="connsiteX1443" fmla="*/ 3832245 w 4705485"/>
              <a:gd name="connsiteY1443" fmla="*/ 1115695 h 4557969"/>
              <a:gd name="connsiteX1444" fmla="*/ 3819742 w 4705485"/>
              <a:gd name="connsiteY1444" fmla="*/ 1117868 h 4557969"/>
              <a:gd name="connsiteX1445" fmla="*/ 3805836 w 4705485"/>
              <a:gd name="connsiteY1445" fmla="*/ 1148463 h 4557969"/>
              <a:gd name="connsiteX1446" fmla="*/ 3804097 w 4705485"/>
              <a:gd name="connsiteY1446" fmla="*/ 1152288 h 4557969"/>
              <a:gd name="connsiteX1447" fmla="*/ 3800620 w 4705485"/>
              <a:gd name="connsiteY1447" fmla="*/ 1159937 h 4557969"/>
              <a:gd name="connsiteX1448" fmla="*/ 3811720 w 4705485"/>
              <a:gd name="connsiteY1448" fmla="*/ 1176318 h 4557969"/>
              <a:gd name="connsiteX1449" fmla="*/ 3812012 w 4705485"/>
              <a:gd name="connsiteY1449" fmla="*/ 1190531 h 4557969"/>
              <a:gd name="connsiteX1450" fmla="*/ 3812066 w 4705485"/>
              <a:gd name="connsiteY1450" fmla="*/ 1193167 h 4557969"/>
              <a:gd name="connsiteX1451" fmla="*/ 3811529 w 4705485"/>
              <a:gd name="connsiteY1451" fmla="*/ 1194356 h 4557969"/>
              <a:gd name="connsiteX1452" fmla="*/ 3806340 w 4705485"/>
              <a:gd name="connsiteY1452" fmla="*/ 1205828 h 4557969"/>
              <a:gd name="connsiteX1453" fmla="*/ 3804610 w 4705485"/>
              <a:gd name="connsiteY1453" fmla="*/ 1209653 h 4557969"/>
              <a:gd name="connsiteX1454" fmla="*/ 3804352 w 4705485"/>
              <a:gd name="connsiteY1454" fmla="*/ 1210223 h 4557969"/>
              <a:gd name="connsiteX1455" fmla="*/ 3801763 w 4705485"/>
              <a:gd name="connsiteY1455" fmla="*/ 1213477 h 4557969"/>
              <a:gd name="connsiteX1456" fmla="*/ 3798720 w 4705485"/>
              <a:gd name="connsiteY1456" fmla="*/ 1217302 h 4557969"/>
              <a:gd name="connsiteX1457" fmla="*/ 3787474 w 4705485"/>
              <a:gd name="connsiteY1457" fmla="*/ 1231439 h 4557969"/>
              <a:gd name="connsiteX1458" fmla="*/ 3749576 w 4705485"/>
              <a:gd name="connsiteY1458" fmla="*/ 1271591 h 4557969"/>
              <a:gd name="connsiteX1459" fmla="*/ 3747772 w 4705485"/>
              <a:gd name="connsiteY1459" fmla="*/ 1274667 h 4557969"/>
              <a:gd name="connsiteX1460" fmla="*/ 3745531 w 4705485"/>
              <a:gd name="connsiteY1460" fmla="*/ 1278491 h 4557969"/>
              <a:gd name="connsiteX1461" fmla="*/ 3743289 w 4705485"/>
              <a:gd name="connsiteY1461" fmla="*/ 1282316 h 4557969"/>
              <a:gd name="connsiteX1462" fmla="*/ 3741048 w 4705485"/>
              <a:gd name="connsiteY1462" fmla="*/ 1286141 h 4557969"/>
              <a:gd name="connsiteX1463" fmla="*/ 3739071 w 4705485"/>
              <a:gd name="connsiteY1463" fmla="*/ 1289514 h 4557969"/>
              <a:gd name="connsiteX1464" fmla="*/ 3739148 w 4705485"/>
              <a:gd name="connsiteY1464" fmla="*/ 1289965 h 4557969"/>
              <a:gd name="connsiteX1465" fmla="*/ 3740310 w 4705485"/>
              <a:gd name="connsiteY1465" fmla="*/ 1296733 h 4557969"/>
              <a:gd name="connsiteX1466" fmla="*/ 3747079 w 4705485"/>
              <a:gd name="connsiteY1466" fmla="*/ 1289964 h 4557969"/>
              <a:gd name="connsiteX1467" fmla="*/ 3758551 w 4705485"/>
              <a:gd name="connsiteY1467" fmla="*/ 1278491 h 4557969"/>
              <a:gd name="connsiteX1468" fmla="*/ 3758551 w 4705485"/>
              <a:gd name="connsiteY1468" fmla="*/ 1293789 h 4557969"/>
              <a:gd name="connsiteX1469" fmla="*/ 3770025 w 4705485"/>
              <a:gd name="connsiteY1469" fmla="*/ 1297613 h 4557969"/>
              <a:gd name="connsiteX1470" fmla="*/ 3767730 w 4705485"/>
              <a:gd name="connsiteY1470" fmla="*/ 1301438 h 4557969"/>
              <a:gd name="connsiteX1471" fmla="*/ 3758552 w 4705485"/>
              <a:gd name="connsiteY1471" fmla="*/ 1316735 h 4557969"/>
              <a:gd name="connsiteX1472" fmla="*/ 3752815 w 4705485"/>
              <a:gd name="connsiteY1472" fmla="*/ 1312911 h 4557969"/>
              <a:gd name="connsiteX1473" fmla="*/ 3747079 w 4705485"/>
              <a:gd name="connsiteY1473" fmla="*/ 1309087 h 4557969"/>
              <a:gd name="connsiteX1474" fmla="*/ 3741833 w 4705485"/>
              <a:gd name="connsiteY1474" fmla="*/ 1305589 h 4557969"/>
              <a:gd name="connsiteX1475" fmla="*/ 3742434 w 4705485"/>
              <a:gd name="connsiteY1475" fmla="*/ 1309087 h 4557969"/>
              <a:gd name="connsiteX1476" fmla="*/ 3743060 w 4705485"/>
              <a:gd name="connsiteY1476" fmla="*/ 1312735 h 4557969"/>
              <a:gd name="connsiteX1477" fmla="*/ 3743202 w 4705485"/>
              <a:gd name="connsiteY1477" fmla="*/ 1312911 h 4557969"/>
              <a:gd name="connsiteX1478" fmla="*/ 3746273 w 4705485"/>
              <a:gd name="connsiteY1478" fmla="*/ 1316735 h 4557969"/>
              <a:gd name="connsiteX1479" fmla="*/ 3755266 w 4705485"/>
              <a:gd name="connsiteY1479" fmla="*/ 1327939 h 4557969"/>
              <a:gd name="connsiteX1480" fmla="*/ 3762377 w 4705485"/>
              <a:gd name="connsiteY1480" fmla="*/ 1324384 h 4557969"/>
              <a:gd name="connsiteX1481" fmla="*/ 3768260 w 4705485"/>
              <a:gd name="connsiteY1481" fmla="*/ 1321443 h 4557969"/>
              <a:gd name="connsiteX1482" fmla="*/ 3769069 w 4705485"/>
              <a:gd name="connsiteY1482" fmla="*/ 1320560 h 4557969"/>
              <a:gd name="connsiteX1483" fmla="*/ 3772576 w 4705485"/>
              <a:gd name="connsiteY1483" fmla="*/ 1316735 h 4557969"/>
              <a:gd name="connsiteX1484" fmla="*/ 3776081 w 4705485"/>
              <a:gd name="connsiteY1484" fmla="*/ 1312911 h 4557969"/>
              <a:gd name="connsiteX1485" fmla="*/ 3842688 w 4705485"/>
              <a:gd name="connsiteY1485" fmla="*/ 1240248 h 4557969"/>
              <a:gd name="connsiteX1486" fmla="*/ 3846513 w 4705485"/>
              <a:gd name="connsiteY1486" fmla="*/ 1244072 h 4557969"/>
              <a:gd name="connsiteX1487" fmla="*/ 3845365 w 4705485"/>
              <a:gd name="connsiteY1487" fmla="*/ 1247897 h 4557969"/>
              <a:gd name="connsiteX1488" fmla="*/ 3843070 w 4705485"/>
              <a:gd name="connsiteY1488" fmla="*/ 1255545 h 4557969"/>
              <a:gd name="connsiteX1489" fmla="*/ 3841924 w 4705485"/>
              <a:gd name="connsiteY1489" fmla="*/ 1259370 h 4557969"/>
              <a:gd name="connsiteX1490" fmla="*/ 3839629 w 4705485"/>
              <a:gd name="connsiteY1490" fmla="*/ 1267019 h 4557969"/>
              <a:gd name="connsiteX1491" fmla="*/ 3836187 w 4705485"/>
              <a:gd name="connsiteY1491" fmla="*/ 1278492 h 4557969"/>
              <a:gd name="connsiteX1492" fmla="*/ 3832744 w 4705485"/>
              <a:gd name="connsiteY1492" fmla="*/ 1289965 h 4557969"/>
              <a:gd name="connsiteX1493" fmla="*/ 3830990 w 4705485"/>
              <a:gd name="connsiteY1493" fmla="*/ 1295813 h 4557969"/>
              <a:gd name="connsiteX1494" fmla="*/ 3835039 w 4705485"/>
              <a:gd name="connsiteY1494" fmla="*/ 1293789 h 4557969"/>
              <a:gd name="connsiteX1495" fmla="*/ 3831214 w 4705485"/>
              <a:gd name="connsiteY1495" fmla="*/ 1297614 h 4557969"/>
              <a:gd name="connsiteX1496" fmla="*/ 3830122 w 4705485"/>
              <a:gd name="connsiteY1496" fmla="*/ 1298706 h 4557969"/>
              <a:gd name="connsiteX1497" fmla="*/ 3829302 w 4705485"/>
              <a:gd name="connsiteY1497" fmla="*/ 1301438 h 4557969"/>
              <a:gd name="connsiteX1498" fmla="*/ 3828155 w 4705485"/>
              <a:gd name="connsiteY1498" fmla="*/ 1305263 h 4557969"/>
              <a:gd name="connsiteX1499" fmla="*/ 3827008 w 4705485"/>
              <a:gd name="connsiteY1499" fmla="*/ 1309087 h 4557969"/>
              <a:gd name="connsiteX1500" fmla="*/ 3824713 w 4705485"/>
              <a:gd name="connsiteY1500" fmla="*/ 1316735 h 4557969"/>
              <a:gd name="connsiteX1501" fmla="*/ 3823566 w 4705485"/>
              <a:gd name="connsiteY1501" fmla="*/ 1320559 h 4557969"/>
              <a:gd name="connsiteX1502" fmla="*/ 3798070 w 4705485"/>
              <a:gd name="connsiteY1502" fmla="*/ 1325658 h 4557969"/>
              <a:gd name="connsiteX1503" fmla="*/ 3800620 w 4705485"/>
              <a:gd name="connsiteY1503" fmla="*/ 1328208 h 4557969"/>
              <a:gd name="connsiteX1504" fmla="*/ 3785323 w 4705485"/>
              <a:gd name="connsiteY1504" fmla="*/ 1328208 h 4557969"/>
              <a:gd name="connsiteX1505" fmla="*/ 3772574 w 4705485"/>
              <a:gd name="connsiteY1505" fmla="*/ 1366452 h 4557969"/>
              <a:gd name="connsiteX1506" fmla="*/ 3766201 w 4705485"/>
              <a:gd name="connsiteY1506" fmla="*/ 1385574 h 4557969"/>
              <a:gd name="connsiteX1507" fmla="*/ 3758551 w 4705485"/>
              <a:gd name="connsiteY1507" fmla="*/ 1370277 h 4557969"/>
              <a:gd name="connsiteX1508" fmla="*/ 3754727 w 4705485"/>
              <a:gd name="connsiteY1508" fmla="*/ 1376013 h 4557969"/>
              <a:gd name="connsiteX1509" fmla="*/ 3743254 w 4705485"/>
              <a:gd name="connsiteY1509" fmla="*/ 1393223 h 4557969"/>
              <a:gd name="connsiteX1510" fmla="*/ 3745742 w 4705485"/>
              <a:gd name="connsiteY1510" fmla="*/ 1415508 h 4557969"/>
              <a:gd name="connsiteX1511" fmla="*/ 3745274 w 4705485"/>
              <a:gd name="connsiteY1511" fmla="*/ 1416169 h 4557969"/>
              <a:gd name="connsiteX1512" fmla="*/ 3731781 w 4705485"/>
              <a:gd name="connsiteY1512" fmla="*/ 1435290 h 4557969"/>
              <a:gd name="connsiteX1513" fmla="*/ 3724390 w 4705485"/>
              <a:gd name="connsiteY1513" fmla="*/ 1431466 h 4557969"/>
              <a:gd name="connsiteX1514" fmla="*/ 3722138 w 4705485"/>
              <a:gd name="connsiteY1514" fmla="*/ 1430301 h 4557969"/>
              <a:gd name="connsiteX1515" fmla="*/ 3721265 w 4705485"/>
              <a:gd name="connsiteY1515" fmla="*/ 1431466 h 4557969"/>
              <a:gd name="connsiteX1516" fmla="*/ 3718396 w 4705485"/>
              <a:gd name="connsiteY1516" fmla="*/ 1435290 h 4557969"/>
              <a:gd name="connsiteX1517" fmla="*/ 3708035 w 4705485"/>
              <a:gd name="connsiteY1517" fmla="*/ 1449106 h 4557969"/>
              <a:gd name="connsiteX1518" fmla="*/ 3711687 w 4705485"/>
              <a:gd name="connsiteY1518" fmla="*/ 1446437 h 4557969"/>
              <a:gd name="connsiteX1519" fmla="*/ 3715747 w 4705485"/>
              <a:gd name="connsiteY1519" fmla="*/ 1443470 h 4557969"/>
              <a:gd name="connsiteX1520" fmla="*/ 3718714 w 4705485"/>
              <a:gd name="connsiteY1520" fmla="*/ 1446437 h 4557969"/>
              <a:gd name="connsiteX1521" fmla="*/ 3721680 w 4705485"/>
              <a:gd name="connsiteY1521" fmla="*/ 1449403 h 4557969"/>
              <a:gd name="connsiteX1522" fmla="*/ 3720614 w 4705485"/>
              <a:gd name="connsiteY1522" fmla="*/ 1452370 h 4557969"/>
              <a:gd name="connsiteX1523" fmla="*/ 3719550 w 4705485"/>
              <a:gd name="connsiteY1523" fmla="*/ 1455337 h 4557969"/>
              <a:gd name="connsiteX1524" fmla="*/ 3718483 w 4705485"/>
              <a:gd name="connsiteY1524" fmla="*/ 1458304 h 4557969"/>
              <a:gd name="connsiteX1525" fmla="*/ 3716351 w 4705485"/>
              <a:gd name="connsiteY1525" fmla="*/ 1464236 h 4557969"/>
              <a:gd name="connsiteX1526" fmla="*/ 3714697 w 4705485"/>
              <a:gd name="connsiteY1526" fmla="*/ 1468838 h 4557969"/>
              <a:gd name="connsiteX1527" fmla="*/ 3716781 w 4705485"/>
              <a:gd name="connsiteY1527" fmla="*/ 1473137 h 4557969"/>
              <a:gd name="connsiteX1528" fmla="*/ 3718219 w 4705485"/>
              <a:gd name="connsiteY1528" fmla="*/ 1476103 h 4557969"/>
              <a:gd name="connsiteX1529" fmla="*/ 3718630 w 4705485"/>
              <a:gd name="connsiteY1529" fmla="*/ 1476952 h 4557969"/>
              <a:gd name="connsiteX1530" fmla="*/ 3720993 w 4705485"/>
              <a:gd name="connsiteY1530" fmla="*/ 1479070 h 4557969"/>
              <a:gd name="connsiteX1531" fmla="*/ 3724304 w 4705485"/>
              <a:gd name="connsiteY1531" fmla="*/ 1482037 h 4557969"/>
              <a:gd name="connsiteX1532" fmla="*/ 3727614 w 4705485"/>
              <a:gd name="connsiteY1532" fmla="*/ 1485003 h 4557969"/>
              <a:gd name="connsiteX1533" fmla="*/ 3722423 w 4705485"/>
              <a:gd name="connsiteY1533" fmla="*/ 1496870 h 4557969"/>
              <a:gd name="connsiteX1534" fmla="*/ 3717231 w 4705485"/>
              <a:gd name="connsiteY1534" fmla="*/ 1508737 h 4557969"/>
              <a:gd name="connsiteX1535" fmla="*/ 3715933 w 4705485"/>
              <a:gd name="connsiteY1535" fmla="*/ 1511704 h 4557969"/>
              <a:gd name="connsiteX1536" fmla="*/ 3714635 w 4705485"/>
              <a:gd name="connsiteY1536" fmla="*/ 1514670 h 4557969"/>
              <a:gd name="connsiteX1537" fmla="*/ 3713338 w 4705485"/>
              <a:gd name="connsiteY1537" fmla="*/ 1517636 h 4557969"/>
              <a:gd name="connsiteX1538" fmla="*/ 3712039 w 4705485"/>
              <a:gd name="connsiteY1538" fmla="*/ 1520604 h 4557969"/>
              <a:gd name="connsiteX1539" fmla="*/ 3710742 w 4705485"/>
              <a:gd name="connsiteY1539" fmla="*/ 1523570 h 4557969"/>
              <a:gd name="connsiteX1540" fmla="*/ 3709444 w 4705485"/>
              <a:gd name="connsiteY1540" fmla="*/ 1526537 h 4557969"/>
              <a:gd name="connsiteX1541" fmla="*/ 3705550 w 4705485"/>
              <a:gd name="connsiteY1541" fmla="*/ 1535437 h 4557969"/>
              <a:gd name="connsiteX1542" fmla="*/ 3701656 w 4705485"/>
              <a:gd name="connsiteY1542" fmla="*/ 1544336 h 4557969"/>
              <a:gd name="connsiteX1543" fmla="*/ 3700359 w 4705485"/>
              <a:gd name="connsiteY1543" fmla="*/ 1547303 h 4557969"/>
              <a:gd name="connsiteX1544" fmla="*/ 3699060 w 4705485"/>
              <a:gd name="connsiteY1544" fmla="*/ 1550269 h 4557969"/>
              <a:gd name="connsiteX1545" fmla="*/ 3697762 w 4705485"/>
              <a:gd name="connsiteY1545" fmla="*/ 1553236 h 4557969"/>
              <a:gd name="connsiteX1546" fmla="*/ 3696464 w 4705485"/>
              <a:gd name="connsiteY1546" fmla="*/ 1556203 h 4557969"/>
              <a:gd name="connsiteX1547" fmla="*/ 3695167 w 4705485"/>
              <a:gd name="connsiteY1547" fmla="*/ 1559170 h 4557969"/>
              <a:gd name="connsiteX1548" fmla="*/ 3693868 w 4705485"/>
              <a:gd name="connsiteY1548" fmla="*/ 1562136 h 4557969"/>
              <a:gd name="connsiteX1549" fmla="*/ 3686081 w 4705485"/>
              <a:gd name="connsiteY1549" fmla="*/ 1579936 h 4557969"/>
              <a:gd name="connsiteX1550" fmla="*/ 3701318 w 4705485"/>
              <a:gd name="connsiteY1550" fmla="*/ 1579383 h 4557969"/>
              <a:gd name="connsiteX1551" fmla="*/ 3705166 w 4705485"/>
              <a:gd name="connsiteY1551" fmla="*/ 1576970 h 4557969"/>
              <a:gd name="connsiteX1552" fmla="*/ 3714191 w 4705485"/>
              <a:gd name="connsiteY1552" fmla="*/ 1571308 h 4557969"/>
              <a:gd name="connsiteX1553" fmla="*/ 3736514 w 4705485"/>
              <a:gd name="connsiteY1553" fmla="*/ 1547302 h 4557969"/>
              <a:gd name="connsiteX1554" fmla="*/ 3739481 w 4705485"/>
              <a:gd name="connsiteY1554" fmla="*/ 1562136 h 4557969"/>
              <a:gd name="connsiteX1555" fmla="*/ 3737142 w 4705485"/>
              <a:gd name="connsiteY1555" fmla="*/ 1559798 h 4557969"/>
              <a:gd name="connsiteX1556" fmla="*/ 3735174 w 4705485"/>
              <a:gd name="connsiteY1556" fmla="*/ 1568069 h 4557969"/>
              <a:gd name="connsiteX1557" fmla="*/ 3735031 w 4705485"/>
              <a:gd name="connsiteY1557" fmla="*/ 1568672 h 4557969"/>
              <a:gd name="connsiteX1558" fmla="*/ 3721680 w 4705485"/>
              <a:gd name="connsiteY1558" fmla="*/ 1585869 h 4557969"/>
              <a:gd name="connsiteX1559" fmla="*/ 3718714 w 4705485"/>
              <a:gd name="connsiteY1559" fmla="*/ 1594770 h 4557969"/>
              <a:gd name="connsiteX1560" fmla="*/ 3724647 w 4705485"/>
              <a:gd name="connsiteY1560" fmla="*/ 1597736 h 4557969"/>
              <a:gd name="connsiteX1561" fmla="*/ 3730580 w 4705485"/>
              <a:gd name="connsiteY1561" fmla="*/ 1600702 h 4557969"/>
              <a:gd name="connsiteX1562" fmla="*/ 3736514 w 4705485"/>
              <a:gd name="connsiteY1562" fmla="*/ 1603669 h 4557969"/>
              <a:gd name="connsiteX1563" fmla="*/ 3742447 w 4705485"/>
              <a:gd name="connsiteY1563" fmla="*/ 1606636 h 4557969"/>
              <a:gd name="connsiteX1564" fmla="*/ 3741042 w 4705485"/>
              <a:gd name="connsiteY1564" fmla="*/ 1609603 h 4557969"/>
              <a:gd name="connsiteX1565" fmla="*/ 3736826 w 4705485"/>
              <a:gd name="connsiteY1565" fmla="*/ 1618502 h 4557969"/>
              <a:gd name="connsiteX1566" fmla="*/ 3735421 w 4705485"/>
              <a:gd name="connsiteY1566" fmla="*/ 1621469 h 4557969"/>
              <a:gd name="connsiteX1567" fmla="*/ 3731768 w 4705485"/>
              <a:gd name="connsiteY1567" fmla="*/ 1629182 h 4557969"/>
              <a:gd name="connsiteX1568" fmla="*/ 3736514 w 4705485"/>
              <a:gd name="connsiteY1568" fmla="*/ 1624436 h 4557969"/>
              <a:gd name="connsiteX1569" fmla="*/ 3730581 w 4705485"/>
              <a:gd name="connsiteY1569" fmla="*/ 1633336 h 4557969"/>
              <a:gd name="connsiteX1570" fmla="*/ 3728603 w 4705485"/>
              <a:gd name="connsiteY1570" fmla="*/ 1636303 h 4557969"/>
              <a:gd name="connsiteX1571" fmla="*/ 3727884 w 4705485"/>
              <a:gd name="connsiteY1571" fmla="*/ 1637381 h 4557969"/>
              <a:gd name="connsiteX1572" fmla="*/ 3715747 w 4705485"/>
              <a:gd name="connsiteY1572" fmla="*/ 1663003 h 4557969"/>
              <a:gd name="connsiteX1573" fmla="*/ 3727614 w 4705485"/>
              <a:gd name="connsiteY1573" fmla="*/ 1645203 h 4557969"/>
              <a:gd name="connsiteX1574" fmla="*/ 3736514 w 4705485"/>
              <a:gd name="connsiteY1574" fmla="*/ 1648169 h 4557969"/>
              <a:gd name="connsiteX1575" fmla="*/ 3732065 w 4705485"/>
              <a:gd name="connsiteY1575" fmla="*/ 1652619 h 4557969"/>
              <a:gd name="connsiteX1576" fmla="*/ 3734734 w 4705485"/>
              <a:gd name="connsiteY1576" fmla="*/ 1657069 h 4557969"/>
              <a:gd name="connsiteX1577" fmla="*/ 3736514 w 4705485"/>
              <a:gd name="connsiteY1577" fmla="*/ 1660036 h 4557969"/>
              <a:gd name="connsiteX1578" fmla="*/ 3749228 w 4705485"/>
              <a:gd name="connsiteY1578" fmla="*/ 1651136 h 4557969"/>
              <a:gd name="connsiteX1579" fmla="*/ 3753467 w 4705485"/>
              <a:gd name="connsiteY1579" fmla="*/ 1648169 h 4557969"/>
              <a:gd name="connsiteX1580" fmla="*/ 3761943 w 4705485"/>
              <a:gd name="connsiteY1580" fmla="*/ 1642236 h 4557969"/>
              <a:gd name="connsiteX1581" fmla="*/ 3766180 w 4705485"/>
              <a:gd name="connsiteY1581" fmla="*/ 1639269 h 4557969"/>
              <a:gd name="connsiteX1582" fmla="*/ 3770419 w 4705485"/>
              <a:gd name="connsiteY1582" fmla="*/ 1636303 h 4557969"/>
              <a:gd name="connsiteX1583" fmla="*/ 3774657 w 4705485"/>
              <a:gd name="connsiteY1583" fmla="*/ 1633336 h 4557969"/>
              <a:gd name="connsiteX1584" fmla="*/ 3778895 w 4705485"/>
              <a:gd name="connsiteY1584" fmla="*/ 1630369 h 4557969"/>
              <a:gd name="connsiteX1585" fmla="*/ 3783133 w 4705485"/>
              <a:gd name="connsiteY1585" fmla="*/ 1627402 h 4557969"/>
              <a:gd name="connsiteX1586" fmla="*/ 3787371 w 4705485"/>
              <a:gd name="connsiteY1586" fmla="*/ 1624436 h 4557969"/>
              <a:gd name="connsiteX1587" fmla="*/ 3791609 w 4705485"/>
              <a:gd name="connsiteY1587" fmla="*/ 1621469 h 4557969"/>
              <a:gd name="connsiteX1588" fmla="*/ 3795847 w 4705485"/>
              <a:gd name="connsiteY1588" fmla="*/ 1618502 h 4557969"/>
              <a:gd name="connsiteX1589" fmla="*/ 3801780 w 4705485"/>
              <a:gd name="connsiteY1589" fmla="*/ 1615536 h 4557969"/>
              <a:gd name="connsiteX1590" fmla="*/ 3807714 w 4705485"/>
              <a:gd name="connsiteY1590" fmla="*/ 1612570 h 4557969"/>
              <a:gd name="connsiteX1591" fmla="*/ 3804747 w 4705485"/>
              <a:gd name="connsiteY1591" fmla="*/ 1615535 h 4557969"/>
              <a:gd name="connsiteX1592" fmla="*/ 3798814 w 4705485"/>
              <a:gd name="connsiteY1592" fmla="*/ 1621469 h 4557969"/>
              <a:gd name="connsiteX1593" fmla="*/ 3796322 w 4705485"/>
              <a:gd name="connsiteY1593" fmla="*/ 1624436 h 4557969"/>
              <a:gd name="connsiteX1594" fmla="*/ 3783075 w 4705485"/>
              <a:gd name="connsiteY1594" fmla="*/ 1640201 h 4557969"/>
              <a:gd name="connsiteX1595" fmla="*/ 3781307 w 4705485"/>
              <a:gd name="connsiteY1595" fmla="*/ 1642089 h 4557969"/>
              <a:gd name="connsiteX1596" fmla="*/ 3786947 w 4705485"/>
              <a:gd name="connsiteY1596" fmla="*/ 1639269 h 4557969"/>
              <a:gd name="connsiteX1597" fmla="*/ 3781013 w 4705485"/>
              <a:gd name="connsiteY1597" fmla="*/ 1645203 h 4557969"/>
              <a:gd name="connsiteX1598" fmla="*/ 3778047 w 4705485"/>
              <a:gd name="connsiteY1598" fmla="*/ 1648169 h 4557969"/>
              <a:gd name="connsiteX1599" fmla="*/ 3776791 w 4705485"/>
              <a:gd name="connsiteY1599" fmla="*/ 1646913 h 4557969"/>
              <a:gd name="connsiteX1600" fmla="*/ 3763462 w 4705485"/>
              <a:gd name="connsiteY1600" fmla="*/ 1661145 h 4557969"/>
              <a:gd name="connsiteX1601" fmla="*/ 3760745 w 4705485"/>
              <a:gd name="connsiteY1601" fmla="*/ 1665969 h 4557969"/>
              <a:gd name="connsiteX1602" fmla="*/ 3759074 w 4705485"/>
              <a:gd name="connsiteY1602" fmla="*/ 1668935 h 4557969"/>
              <a:gd name="connsiteX1603" fmla="*/ 3757402 w 4705485"/>
              <a:gd name="connsiteY1603" fmla="*/ 1671902 h 4557969"/>
              <a:gd name="connsiteX1604" fmla="*/ 3755732 w 4705485"/>
              <a:gd name="connsiteY1604" fmla="*/ 1674869 h 4557969"/>
              <a:gd name="connsiteX1605" fmla="*/ 3754060 w 4705485"/>
              <a:gd name="connsiteY1605" fmla="*/ 1677836 h 4557969"/>
              <a:gd name="connsiteX1606" fmla="*/ 3751143 w 4705485"/>
              <a:gd name="connsiteY1606" fmla="*/ 1683015 h 4557969"/>
              <a:gd name="connsiteX1607" fmla="*/ 3751147 w 4705485"/>
              <a:gd name="connsiteY1607" fmla="*/ 1683769 h 4557969"/>
              <a:gd name="connsiteX1608" fmla="*/ 3751164 w 4705485"/>
              <a:gd name="connsiteY1608" fmla="*/ 1686736 h 4557969"/>
              <a:gd name="connsiteX1609" fmla="*/ 3751207 w 4705485"/>
              <a:gd name="connsiteY1609" fmla="*/ 1693899 h 4557969"/>
              <a:gd name="connsiteX1610" fmla="*/ 3753893 w 4705485"/>
              <a:gd name="connsiteY1610" fmla="*/ 1698602 h 4557969"/>
              <a:gd name="connsiteX1611" fmla="*/ 3754490 w 4705485"/>
              <a:gd name="connsiteY1611" fmla="*/ 1699650 h 4557969"/>
              <a:gd name="connsiteX1612" fmla="*/ 3760247 w 4705485"/>
              <a:gd name="connsiteY1612" fmla="*/ 1701569 h 4557969"/>
              <a:gd name="connsiteX1613" fmla="*/ 3757281 w 4705485"/>
              <a:gd name="connsiteY1613" fmla="*/ 1704536 h 4557969"/>
              <a:gd name="connsiteX1614" fmla="*/ 3756951 w 4705485"/>
              <a:gd name="connsiteY1614" fmla="*/ 1707502 h 4557969"/>
              <a:gd name="connsiteX1615" fmla="*/ 3756621 w 4705485"/>
              <a:gd name="connsiteY1615" fmla="*/ 1710469 h 4557969"/>
              <a:gd name="connsiteX1616" fmla="*/ 3756292 w 4705485"/>
              <a:gd name="connsiteY1616" fmla="*/ 1713436 h 4557969"/>
              <a:gd name="connsiteX1617" fmla="*/ 3755962 w 4705485"/>
              <a:gd name="connsiteY1617" fmla="*/ 1716401 h 4557969"/>
              <a:gd name="connsiteX1618" fmla="*/ 3755303 w 4705485"/>
              <a:gd name="connsiteY1618" fmla="*/ 1722335 h 4557969"/>
              <a:gd name="connsiteX1619" fmla="*/ 3754643 w 4705485"/>
              <a:gd name="connsiteY1619" fmla="*/ 1728269 h 4557969"/>
              <a:gd name="connsiteX1620" fmla="*/ 3754314 w 4705485"/>
              <a:gd name="connsiteY1620" fmla="*/ 1731236 h 4557969"/>
              <a:gd name="connsiteX1621" fmla="*/ 3757281 w 4705485"/>
              <a:gd name="connsiteY1621" fmla="*/ 1728269 h 4557969"/>
              <a:gd name="connsiteX1622" fmla="*/ 3766180 w 4705485"/>
              <a:gd name="connsiteY1622" fmla="*/ 1719369 h 4557969"/>
              <a:gd name="connsiteX1623" fmla="*/ 3769147 w 4705485"/>
              <a:gd name="connsiteY1623" fmla="*/ 1716402 h 4557969"/>
              <a:gd name="connsiteX1624" fmla="*/ 3783980 w 4705485"/>
              <a:gd name="connsiteY1624" fmla="*/ 1701569 h 4557969"/>
              <a:gd name="connsiteX1625" fmla="*/ 3786947 w 4705485"/>
              <a:gd name="connsiteY1625" fmla="*/ 1698602 h 4557969"/>
              <a:gd name="connsiteX1626" fmla="*/ 3789913 w 4705485"/>
              <a:gd name="connsiteY1626" fmla="*/ 1701569 h 4557969"/>
              <a:gd name="connsiteX1627" fmla="*/ 3792880 w 4705485"/>
              <a:gd name="connsiteY1627" fmla="*/ 1704536 h 4557969"/>
              <a:gd name="connsiteX1628" fmla="*/ 3754314 w 4705485"/>
              <a:gd name="connsiteY1628" fmla="*/ 1737168 h 4557969"/>
              <a:gd name="connsiteX1629" fmla="*/ 3753411 w 4705485"/>
              <a:gd name="connsiteY1629" fmla="*/ 1743102 h 4557969"/>
              <a:gd name="connsiteX1630" fmla="*/ 3752305 w 4705485"/>
              <a:gd name="connsiteY1630" fmla="*/ 1750374 h 4557969"/>
              <a:gd name="connsiteX1631" fmla="*/ 3749216 w 4705485"/>
              <a:gd name="connsiteY1631" fmla="*/ 1754969 h 4557969"/>
              <a:gd name="connsiteX1632" fmla="*/ 3747221 w 4705485"/>
              <a:gd name="connsiteY1632" fmla="*/ 1757936 h 4557969"/>
              <a:gd name="connsiteX1633" fmla="*/ 3740154 w 4705485"/>
              <a:gd name="connsiteY1633" fmla="*/ 1768444 h 4557969"/>
              <a:gd name="connsiteX1634" fmla="*/ 3738029 w 4705485"/>
              <a:gd name="connsiteY1634" fmla="*/ 1769801 h 4557969"/>
              <a:gd name="connsiteX1635" fmla="*/ 3731381 w 4705485"/>
              <a:gd name="connsiteY1635" fmla="*/ 1774050 h 4557969"/>
              <a:gd name="connsiteX1636" fmla="*/ 3721681 w 4705485"/>
              <a:gd name="connsiteY1636" fmla="*/ 1775735 h 4557969"/>
              <a:gd name="connsiteX1637" fmla="*/ 3710893 w 4705485"/>
              <a:gd name="connsiteY1637" fmla="*/ 1799469 h 4557969"/>
              <a:gd name="connsiteX1638" fmla="*/ 3709545 w 4705485"/>
              <a:gd name="connsiteY1638" fmla="*/ 1802435 h 4557969"/>
              <a:gd name="connsiteX1639" fmla="*/ 3706847 w 4705485"/>
              <a:gd name="connsiteY1639" fmla="*/ 1808368 h 4557969"/>
              <a:gd name="connsiteX1640" fmla="*/ 3715458 w 4705485"/>
              <a:gd name="connsiteY1640" fmla="*/ 1821076 h 4557969"/>
              <a:gd name="connsiteX1641" fmla="*/ 3715685 w 4705485"/>
              <a:gd name="connsiteY1641" fmla="*/ 1832102 h 4557969"/>
              <a:gd name="connsiteX1642" fmla="*/ 3715727 w 4705485"/>
              <a:gd name="connsiteY1642" fmla="*/ 1834147 h 4557969"/>
              <a:gd name="connsiteX1643" fmla="*/ 3715310 w 4705485"/>
              <a:gd name="connsiteY1643" fmla="*/ 1835068 h 4557969"/>
              <a:gd name="connsiteX1644" fmla="*/ 3711285 w 4705485"/>
              <a:gd name="connsiteY1644" fmla="*/ 1843968 h 4557969"/>
              <a:gd name="connsiteX1645" fmla="*/ 3709944 w 4705485"/>
              <a:gd name="connsiteY1645" fmla="*/ 1846935 h 4557969"/>
              <a:gd name="connsiteX1646" fmla="*/ 3709743 w 4705485"/>
              <a:gd name="connsiteY1646" fmla="*/ 1847377 h 4557969"/>
              <a:gd name="connsiteX1647" fmla="*/ 3707735 w 4705485"/>
              <a:gd name="connsiteY1647" fmla="*/ 1849902 h 4557969"/>
              <a:gd name="connsiteX1648" fmla="*/ 3705373 w 4705485"/>
              <a:gd name="connsiteY1648" fmla="*/ 1852868 h 4557969"/>
              <a:gd name="connsiteX1649" fmla="*/ 3696649 w 4705485"/>
              <a:gd name="connsiteY1649" fmla="*/ 1863834 h 4557969"/>
              <a:gd name="connsiteX1650" fmla="*/ 3667252 w 4705485"/>
              <a:gd name="connsiteY1650" fmla="*/ 1894981 h 4557969"/>
              <a:gd name="connsiteX1651" fmla="*/ 3665853 w 4705485"/>
              <a:gd name="connsiteY1651" fmla="*/ 1897368 h 4557969"/>
              <a:gd name="connsiteX1652" fmla="*/ 3664114 w 4705485"/>
              <a:gd name="connsiteY1652" fmla="*/ 1900335 h 4557969"/>
              <a:gd name="connsiteX1653" fmla="*/ 3662375 w 4705485"/>
              <a:gd name="connsiteY1653" fmla="*/ 1903301 h 4557969"/>
              <a:gd name="connsiteX1654" fmla="*/ 3660636 w 4705485"/>
              <a:gd name="connsiteY1654" fmla="*/ 1906268 h 4557969"/>
              <a:gd name="connsiteX1655" fmla="*/ 3659103 w 4705485"/>
              <a:gd name="connsiteY1655" fmla="*/ 1908884 h 4557969"/>
              <a:gd name="connsiteX1656" fmla="*/ 3659163 w 4705485"/>
              <a:gd name="connsiteY1656" fmla="*/ 1909234 h 4557969"/>
              <a:gd name="connsiteX1657" fmla="*/ 3660065 w 4705485"/>
              <a:gd name="connsiteY1657" fmla="*/ 1914484 h 4557969"/>
              <a:gd name="connsiteX1658" fmla="*/ 3665314 w 4705485"/>
              <a:gd name="connsiteY1658" fmla="*/ 1909234 h 4557969"/>
              <a:gd name="connsiteX1659" fmla="*/ 3674214 w 4705485"/>
              <a:gd name="connsiteY1659" fmla="*/ 1900335 h 4557969"/>
              <a:gd name="connsiteX1660" fmla="*/ 3674214 w 4705485"/>
              <a:gd name="connsiteY1660" fmla="*/ 1912201 h 4557969"/>
              <a:gd name="connsiteX1661" fmla="*/ 3683114 w 4705485"/>
              <a:gd name="connsiteY1661" fmla="*/ 1915168 h 4557969"/>
              <a:gd name="connsiteX1662" fmla="*/ 3681334 w 4705485"/>
              <a:gd name="connsiteY1662" fmla="*/ 1918135 h 4557969"/>
              <a:gd name="connsiteX1663" fmla="*/ 3674214 w 4705485"/>
              <a:gd name="connsiteY1663" fmla="*/ 1930001 h 4557969"/>
              <a:gd name="connsiteX1664" fmla="*/ 3669764 w 4705485"/>
              <a:gd name="connsiteY1664" fmla="*/ 1927034 h 4557969"/>
              <a:gd name="connsiteX1665" fmla="*/ 3665314 w 4705485"/>
              <a:gd name="connsiteY1665" fmla="*/ 1924068 h 4557969"/>
              <a:gd name="connsiteX1666" fmla="*/ 3661244 w 4705485"/>
              <a:gd name="connsiteY1666" fmla="*/ 1921354 h 4557969"/>
              <a:gd name="connsiteX1667" fmla="*/ 3661711 w 4705485"/>
              <a:gd name="connsiteY1667" fmla="*/ 1924068 h 4557969"/>
              <a:gd name="connsiteX1668" fmla="*/ 3662198 w 4705485"/>
              <a:gd name="connsiteY1668" fmla="*/ 1926898 h 4557969"/>
              <a:gd name="connsiteX1669" fmla="*/ 3662307 w 4705485"/>
              <a:gd name="connsiteY1669" fmla="*/ 1927034 h 4557969"/>
              <a:gd name="connsiteX1670" fmla="*/ 3664689 w 4705485"/>
              <a:gd name="connsiteY1670" fmla="*/ 1930001 h 4557969"/>
              <a:gd name="connsiteX1671" fmla="*/ 3671665 w 4705485"/>
              <a:gd name="connsiteY1671" fmla="*/ 1938692 h 4557969"/>
              <a:gd name="connsiteX1672" fmla="*/ 3677181 w 4705485"/>
              <a:gd name="connsiteY1672" fmla="*/ 1935935 h 4557969"/>
              <a:gd name="connsiteX1673" fmla="*/ 3681745 w 4705485"/>
              <a:gd name="connsiteY1673" fmla="*/ 1933652 h 4557969"/>
              <a:gd name="connsiteX1674" fmla="*/ 3682373 w 4705485"/>
              <a:gd name="connsiteY1674" fmla="*/ 1932968 h 4557969"/>
              <a:gd name="connsiteX1675" fmla="*/ 3685092 w 4705485"/>
              <a:gd name="connsiteY1675" fmla="*/ 1930001 h 4557969"/>
              <a:gd name="connsiteX1676" fmla="*/ 3687812 w 4705485"/>
              <a:gd name="connsiteY1676" fmla="*/ 1927035 h 4557969"/>
              <a:gd name="connsiteX1677" fmla="*/ 3739481 w 4705485"/>
              <a:gd name="connsiteY1677" fmla="*/ 1870668 h 4557969"/>
              <a:gd name="connsiteX1678" fmla="*/ 3742447 w 4705485"/>
              <a:gd name="connsiteY1678" fmla="*/ 1873634 h 4557969"/>
              <a:gd name="connsiteX1679" fmla="*/ 3741558 w 4705485"/>
              <a:gd name="connsiteY1679" fmla="*/ 1876601 h 4557969"/>
              <a:gd name="connsiteX1680" fmla="*/ 3739777 w 4705485"/>
              <a:gd name="connsiteY1680" fmla="*/ 1882534 h 4557969"/>
              <a:gd name="connsiteX1681" fmla="*/ 3738888 w 4705485"/>
              <a:gd name="connsiteY1681" fmla="*/ 1885501 h 4557969"/>
              <a:gd name="connsiteX1682" fmla="*/ 3737108 w 4705485"/>
              <a:gd name="connsiteY1682" fmla="*/ 1891434 h 4557969"/>
              <a:gd name="connsiteX1683" fmla="*/ 3734438 w 4705485"/>
              <a:gd name="connsiteY1683" fmla="*/ 1900334 h 4557969"/>
              <a:gd name="connsiteX1684" fmla="*/ 3731767 w 4705485"/>
              <a:gd name="connsiteY1684" fmla="*/ 1909234 h 4557969"/>
              <a:gd name="connsiteX1685" fmla="*/ 3730406 w 4705485"/>
              <a:gd name="connsiteY1685" fmla="*/ 1913772 h 4557969"/>
              <a:gd name="connsiteX1686" fmla="*/ 3733547 w 4705485"/>
              <a:gd name="connsiteY1686" fmla="*/ 1912201 h 4557969"/>
              <a:gd name="connsiteX1687" fmla="*/ 3730581 w 4705485"/>
              <a:gd name="connsiteY1687" fmla="*/ 1915168 h 4557969"/>
              <a:gd name="connsiteX1688" fmla="*/ 3729733 w 4705485"/>
              <a:gd name="connsiteY1688" fmla="*/ 1916015 h 4557969"/>
              <a:gd name="connsiteX1689" fmla="*/ 3729098 w 4705485"/>
              <a:gd name="connsiteY1689" fmla="*/ 1918135 h 4557969"/>
              <a:gd name="connsiteX1690" fmla="*/ 3728207 w 4705485"/>
              <a:gd name="connsiteY1690" fmla="*/ 1921101 h 4557969"/>
              <a:gd name="connsiteX1691" fmla="*/ 3727318 w 4705485"/>
              <a:gd name="connsiteY1691" fmla="*/ 1924068 h 4557969"/>
              <a:gd name="connsiteX1692" fmla="*/ 3725537 w 4705485"/>
              <a:gd name="connsiteY1692" fmla="*/ 1930001 h 4557969"/>
              <a:gd name="connsiteX1693" fmla="*/ 3724647 w 4705485"/>
              <a:gd name="connsiteY1693" fmla="*/ 1932969 h 4557969"/>
              <a:gd name="connsiteX1694" fmla="*/ 3704870 w 4705485"/>
              <a:gd name="connsiteY1694" fmla="*/ 1936923 h 4557969"/>
              <a:gd name="connsiteX1695" fmla="*/ 3706848 w 4705485"/>
              <a:gd name="connsiteY1695" fmla="*/ 1938901 h 4557969"/>
              <a:gd name="connsiteX1696" fmla="*/ 3694981 w 4705485"/>
              <a:gd name="connsiteY1696" fmla="*/ 1938901 h 4557969"/>
              <a:gd name="connsiteX1697" fmla="*/ 3685092 w 4705485"/>
              <a:gd name="connsiteY1697" fmla="*/ 1968568 h 4557969"/>
              <a:gd name="connsiteX1698" fmla="*/ 3680147 w 4705485"/>
              <a:gd name="connsiteY1698" fmla="*/ 1983401 h 4557969"/>
              <a:gd name="connsiteX1699" fmla="*/ 3674215 w 4705485"/>
              <a:gd name="connsiteY1699" fmla="*/ 1971534 h 4557969"/>
              <a:gd name="connsiteX1700" fmla="*/ 3671248 w 4705485"/>
              <a:gd name="connsiteY1700" fmla="*/ 1975984 h 4557969"/>
              <a:gd name="connsiteX1701" fmla="*/ 3662347 w 4705485"/>
              <a:gd name="connsiteY1701" fmla="*/ 1989334 h 4557969"/>
              <a:gd name="connsiteX1702" fmla="*/ 3664277 w 4705485"/>
              <a:gd name="connsiteY1702" fmla="*/ 2006621 h 4557969"/>
              <a:gd name="connsiteX1703" fmla="*/ 3663915 w 4705485"/>
              <a:gd name="connsiteY1703" fmla="*/ 2007134 h 4557969"/>
              <a:gd name="connsiteX1704" fmla="*/ 3653448 w 4705485"/>
              <a:gd name="connsiteY1704" fmla="*/ 2021967 h 4557969"/>
              <a:gd name="connsiteX1705" fmla="*/ 3647714 w 4705485"/>
              <a:gd name="connsiteY1705" fmla="*/ 2019001 h 4557969"/>
              <a:gd name="connsiteX1706" fmla="*/ 3645968 w 4705485"/>
              <a:gd name="connsiteY1706" fmla="*/ 2018096 h 4557969"/>
              <a:gd name="connsiteX1707" fmla="*/ 3645290 w 4705485"/>
              <a:gd name="connsiteY1707" fmla="*/ 2019001 h 4557969"/>
              <a:gd name="connsiteX1708" fmla="*/ 3643064 w 4705485"/>
              <a:gd name="connsiteY1708" fmla="*/ 2021968 h 4557969"/>
              <a:gd name="connsiteX1709" fmla="*/ 3629714 w 4705485"/>
              <a:gd name="connsiteY1709" fmla="*/ 2039768 h 4557969"/>
              <a:gd name="connsiteX1710" fmla="*/ 3626747 w 4705485"/>
              <a:gd name="connsiteY1710" fmla="*/ 2036801 h 4557969"/>
              <a:gd name="connsiteX1711" fmla="*/ 3623781 w 4705485"/>
              <a:gd name="connsiteY1711" fmla="*/ 2033834 h 4557969"/>
              <a:gd name="connsiteX1712" fmla="*/ 3644841 w 4705485"/>
              <a:gd name="connsiteY1712" fmla="*/ 2018040 h 4557969"/>
              <a:gd name="connsiteX1713" fmla="*/ 3639533 w 4705485"/>
              <a:gd name="connsiteY1713" fmla="*/ 2017953 h 4557969"/>
              <a:gd name="connsiteX1714" fmla="*/ 3633547 w 4705485"/>
              <a:gd name="connsiteY1714" fmla="*/ 2021967 h 4557969"/>
              <a:gd name="connsiteX1715" fmla="*/ 3629126 w 4705485"/>
              <a:gd name="connsiteY1715" fmla="*/ 2024934 h 4557969"/>
              <a:gd name="connsiteX1716" fmla="*/ 3628946 w 4705485"/>
              <a:gd name="connsiteY1716" fmla="*/ 2025055 h 4557969"/>
              <a:gd name="connsiteX1717" fmla="*/ 3626044 w 4705485"/>
              <a:gd name="connsiteY1717" fmla="*/ 2027900 h 4557969"/>
              <a:gd name="connsiteX1718" fmla="*/ 3623020 w 4705485"/>
              <a:gd name="connsiteY1718" fmla="*/ 2030867 h 4557969"/>
              <a:gd name="connsiteX1719" fmla="*/ 3618744 w 4705485"/>
              <a:gd name="connsiteY1719" fmla="*/ 2035063 h 4557969"/>
              <a:gd name="connsiteX1720" fmla="*/ 3605981 w 4705485"/>
              <a:gd name="connsiteY1720" fmla="*/ 2039768 h 4557969"/>
              <a:gd name="connsiteX1721" fmla="*/ 3586821 w 4705485"/>
              <a:gd name="connsiteY1721" fmla="*/ 2062382 h 4557969"/>
              <a:gd name="connsiteX1722" fmla="*/ 3583889 w 4705485"/>
              <a:gd name="connsiteY1722" fmla="*/ 2063500 h 4557969"/>
              <a:gd name="connsiteX1723" fmla="*/ 3563480 w 4705485"/>
              <a:gd name="connsiteY1723" fmla="*/ 2071286 h 4557969"/>
              <a:gd name="connsiteX1724" fmla="*/ 3560347 w 4705485"/>
              <a:gd name="connsiteY1724" fmla="*/ 2072401 h 4557969"/>
              <a:gd name="connsiteX1725" fmla="*/ 3552015 w 4705485"/>
              <a:gd name="connsiteY1725" fmla="*/ 2075366 h 4557969"/>
              <a:gd name="connsiteX1726" fmla="*/ 3543682 w 4705485"/>
              <a:gd name="connsiteY1726" fmla="*/ 2078334 h 4557969"/>
              <a:gd name="connsiteX1727" fmla="*/ 3540943 w 4705485"/>
              <a:gd name="connsiteY1727" fmla="*/ 2105718 h 4557969"/>
              <a:gd name="connsiteX1728" fmla="*/ 3537748 w 4705485"/>
              <a:gd name="connsiteY1728" fmla="*/ 2137666 h 4557969"/>
              <a:gd name="connsiteX1729" fmla="*/ 3543682 w 4705485"/>
              <a:gd name="connsiteY1729" fmla="*/ 2143600 h 4557969"/>
              <a:gd name="connsiteX1730" fmla="*/ 3549615 w 4705485"/>
              <a:gd name="connsiteY1730" fmla="*/ 2149533 h 4557969"/>
              <a:gd name="connsiteX1731" fmla="*/ 3552582 w 4705485"/>
              <a:gd name="connsiteY1731" fmla="*/ 2152500 h 4557969"/>
              <a:gd name="connsiteX1732" fmla="*/ 3555548 w 4705485"/>
              <a:gd name="connsiteY1732" fmla="*/ 2155467 h 4557969"/>
              <a:gd name="connsiteX1733" fmla="*/ 3558515 w 4705485"/>
              <a:gd name="connsiteY1733" fmla="*/ 2158434 h 4557969"/>
              <a:gd name="connsiteX1734" fmla="*/ 3555548 w 4705485"/>
              <a:gd name="connsiteY1734" fmla="*/ 2161399 h 4557969"/>
              <a:gd name="connsiteX1735" fmla="*/ 3545660 w 4705485"/>
              <a:gd name="connsiteY1735" fmla="*/ 2158434 h 4557969"/>
              <a:gd name="connsiteX1736" fmla="*/ 3525882 w 4705485"/>
              <a:gd name="connsiteY1736" fmla="*/ 2152499 h 4557969"/>
              <a:gd name="connsiteX1737" fmla="*/ 3496215 w 4705485"/>
              <a:gd name="connsiteY1737" fmla="*/ 2143600 h 4557969"/>
              <a:gd name="connsiteX1738" fmla="*/ 3494040 w 4705485"/>
              <a:gd name="connsiteY1738" fmla="*/ 2146567 h 4557969"/>
              <a:gd name="connsiteX1739" fmla="*/ 3491864 w 4705485"/>
              <a:gd name="connsiteY1739" fmla="*/ 2149533 h 4557969"/>
              <a:gd name="connsiteX1740" fmla="*/ 3489688 w 4705485"/>
              <a:gd name="connsiteY1740" fmla="*/ 2152499 h 4557969"/>
              <a:gd name="connsiteX1741" fmla="*/ 3478810 w 4705485"/>
              <a:gd name="connsiteY1741" fmla="*/ 2167333 h 4557969"/>
              <a:gd name="connsiteX1742" fmla="*/ 3477019 w 4705485"/>
              <a:gd name="connsiteY1742" fmla="*/ 2169776 h 4557969"/>
              <a:gd name="connsiteX1743" fmla="*/ 3493249 w 4705485"/>
              <a:gd name="connsiteY1743" fmla="*/ 2164367 h 4557969"/>
              <a:gd name="connsiteX1744" fmla="*/ 3493249 w 4705485"/>
              <a:gd name="connsiteY1744" fmla="*/ 2167333 h 4557969"/>
              <a:gd name="connsiteX1745" fmla="*/ 3493249 w 4705485"/>
              <a:gd name="connsiteY1745" fmla="*/ 2170299 h 4557969"/>
              <a:gd name="connsiteX1746" fmla="*/ 3493249 w 4705485"/>
              <a:gd name="connsiteY1746" fmla="*/ 2173266 h 4557969"/>
              <a:gd name="connsiteX1747" fmla="*/ 3493249 w 4705485"/>
              <a:gd name="connsiteY1747" fmla="*/ 2176234 h 4557969"/>
              <a:gd name="connsiteX1748" fmla="*/ 3488304 w 4705485"/>
              <a:gd name="connsiteY1748" fmla="*/ 2179200 h 4557969"/>
              <a:gd name="connsiteX1749" fmla="*/ 3483360 w 4705485"/>
              <a:gd name="connsiteY1749" fmla="*/ 2182167 h 4557969"/>
              <a:gd name="connsiteX1750" fmla="*/ 3478415 w 4705485"/>
              <a:gd name="connsiteY1750" fmla="*/ 2185133 h 4557969"/>
              <a:gd name="connsiteX1751" fmla="*/ 3475449 w 4705485"/>
              <a:gd name="connsiteY1751" fmla="*/ 2182166 h 4557969"/>
              <a:gd name="connsiteX1752" fmla="*/ 3475449 w 4705485"/>
              <a:gd name="connsiteY1752" fmla="*/ 2179199 h 4557969"/>
              <a:gd name="connsiteX1753" fmla="*/ 3475449 w 4705485"/>
              <a:gd name="connsiteY1753" fmla="*/ 2176233 h 4557969"/>
              <a:gd name="connsiteX1754" fmla="*/ 3475449 w 4705485"/>
              <a:gd name="connsiteY1754" fmla="*/ 2171918 h 4557969"/>
              <a:gd name="connsiteX1755" fmla="*/ 3474459 w 4705485"/>
              <a:gd name="connsiteY1755" fmla="*/ 2173266 h 4557969"/>
              <a:gd name="connsiteX1756" fmla="*/ 3472284 w 4705485"/>
              <a:gd name="connsiteY1756" fmla="*/ 2176234 h 4557969"/>
              <a:gd name="connsiteX1757" fmla="*/ 3463582 w 4705485"/>
              <a:gd name="connsiteY1757" fmla="*/ 2188099 h 4557969"/>
              <a:gd name="connsiteX1758" fmla="*/ 3471000 w 4705485"/>
              <a:gd name="connsiteY1758" fmla="*/ 2192551 h 4557969"/>
              <a:gd name="connsiteX1759" fmla="*/ 3478416 w 4705485"/>
              <a:gd name="connsiteY1759" fmla="*/ 2196999 h 4557969"/>
              <a:gd name="connsiteX1760" fmla="*/ 3463227 w 4705485"/>
              <a:gd name="connsiteY1760" fmla="*/ 2208075 h 4557969"/>
              <a:gd name="connsiteX1761" fmla="*/ 3449100 w 4705485"/>
              <a:gd name="connsiteY1761" fmla="*/ 2217766 h 4557969"/>
              <a:gd name="connsiteX1762" fmla="*/ 3445605 w 4705485"/>
              <a:gd name="connsiteY1762" fmla="*/ 2220163 h 4557969"/>
              <a:gd name="connsiteX1763" fmla="*/ 3445020 w 4705485"/>
              <a:gd name="connsiteY1763" fmla="*/ 2220732 h 4557969"/>
              <a:gd name="connsiteX1764" fmla="*/ 3436279 w 4705485"/>
              <a:gd name="connsiteY1764" fmla="*/ 2229254 h 4557969"/>
              <a:gd name="connsiteX1765" fmla="*/ 3436080 w 4705485"/>
              <a:gd name="connsiteY1765" fmla="*/ 2229632 h 4557969"/>
              <a:gd name="connsiteX1766" fmla="*/ 3434513 w 4705485"/>
              <a:gd name="connsiteY1766" fmla="*/ 2232599 h 4557969"/>
              <a:gd name="connsiteX1767" fmla="*/ 3432946 w 4705485"/>
              <a:gd name="connsiteY1767" fmla="*/ 2235566 h 4557969"/>
              <a:gd name="connsiteX1768" fmla="*/ 3432005 w 4705485"/>
              <a:gd name="connsiteY1768" fmla="*/ 2237347 h 4557969"/>
              <a:gd name="connsiteX1769" fmla="*/ 3431981 w 4705485"/>
              <a:gd name="connsiteY1769" fmla="*/ 2238533 h 4557969"/>
              <a:gd name="connsiteX1770" fmla="*/ 3431920 w 4705485"/>
              <a:gd name="connsiteY1770" fmla="*/ 2241499 h 4557969"/>
              <a:gd name="connsiteX1771" fmla="*/ 3431820 w 4705485"/>
              <a:gd name="connsiteY1771" fmla="*/ 2246325 h 4557969"/>
              <a:gd name="connsiteX1772" fmla="*/ 3432381 w 4705485"/>
              <a:gd name="connsiteY1772" fmla="*/ 2247432 h 4557969"/>
              <a:gd name="connsiteX1773" fmla="*/ 3433881 w 4705485"/>
              <a:gd name="connsiteY1773" fmla="*/ 2250399 h 4557969"/>
              <a:gd name="connsiteX1774" fmla="*/ 3435382 w 4705485"/>
              <a:gd name="connsiteY1774" fmla="*/ 2253366 h 4557969"/>
              <a:gd name="connsiteX1775" fmla="*/ 3436882 w 4705485"/>
              <a:gd name="connsiteY1775" fmla="*/ 2256333 h 4557969"/>
              <a:gd name="connsiteX1776" fmla="*/ 3398315 w 4705485"/>
              <a:gd name="connsiteY1776" fmla="*/ 2253366 h 4557969"/>
              <a:gd name="connsiteX1777" fmla="*/ 3395349 w 4705485"/>
              <a:gd name="connsiteY1777" fmla="*/ 2256332 h 4557969"/>
              <a:gd name="connsiteX1778" fmla="*/ 3386449 w 4705485"/>
              <a:gd name="connsiteY1778" fmla="*/ 2265232 h 4557969"/>
              <a:gd name="connsiteX1779" fmla="*/ 3398316 w 4705485"/>
              <a:gd name="connsiteY1779" fmla="*/ 2271166 h 4557969"/>
              <a:gd name="connsiteX1780" fmla="*/ 3395879 w 4705485"/>
              <a:gd name="connsiteY1780" fmla="*/ 2274133 h 4557969"/>
              <a:gd name="connsiteX1781" fmla="*/ 3393442 w 4705485"/>
              <a:gd name="connsiteY1781" fmla="*/ 2277099 h 4557969"/>
              <a:gd name="connsiteX1782" fmla="*/ 3391006 w 4705485"/>
              <a:gd name="connsiteY1782" fmla="*/ 2280066 h 4557969"/>
              <a:gd name="connsiteX1783" fmla="*/ 3388569 w 4705485"/>
              <a:gd name="connsiteY1783" fmla="*/ 2283033 h 4557969"/>
              <a:gd name="connsiteX1784" fmla="*/ 3386132 w 4705485"/>
              <a:gd name="connsiteY1784" fmla="*/ 2285999 h 4557969"/>
              <a:gd name="connsiteX1785" fmla="*/ 3383695 w 4705485"/>
              <a:gd name="connsiteY1785" fmla="*/ 2288966 h 4557969"/>
              <a:gd name="connsiteX1786" fmla="*/ 3381258 w 4705485"/>
              <a:gd name="connsiteY1786" fmla="*/ 2291932 h 4557969"/>
              <a:gd name="connsiteX1787" fmla="*/ 3380848 w 4705485"/>
              <a:gd name="connsiteY1787" fmla="*/ 2292431 h 4557969"/>
              <a:gd name="connsiteX1788" fmla="*/ 3378960 w 4705485"/>
              <a:gd name="connsiteY1788" fmla="*/ 2294899 h 4557969"/>
              <a:gd name="connsiteX1789" fmla="*/ 3376690 w 4705485"/>
              <a:gd name="connsiteY1789" fmla="*/ 2297866 h 4557969"/>
              <a:gd name="connsiteX1790" fmla="*/ 3372151 w 4705485"/>
              <a:gd name="connsiteY1790" fmla="*/ 2303798 h 4557969"/>
              <a:gd name="connsiteX1791" fmla="*/ 3369881 w 4705485"/>
              <a:gd name="connsiteY1791" fmla="*/ 2306765 h 4557969"/>
              <a:gd name="connsiteX1792" fmla="*/ 3367611 w 4705485"/>
              <a:gd name="connsiteY1792" fmla="*/ 2309732 h 4557969"/>
              <a:gd name="connsiteX1793" fmla="*/ 3365341 w 4705485"/>
              <a:gd name="connsiteY1793" fmla="*/ 2312699 h 4557969"/>
              <a:gd name="connsiteX1794" fmla="*/ 3363071 w 4705485"/>
              <a:gd name="connsiteY1794" fmla="*/ 2315666 h 4557969"/>
              <a:gd name="connsiteX1795" fmla="*/ 3360802 w 4705485"/>
              <a:gd name="connsiteY1795" fmla="*/ 2318632 h 4557969"/>
              <a:gd name="connsiteX1796" fmla="*/ 3360501 w 4705485"/>
              <a:gd name="connsiteY1796" fmla="*/ 2319025 h 4557969"/>
              <a:gd name="connsiteX1797" fmla="*/ 3358065 w 4705485"/>
              <a:gd name="connsiteY1797" fmla="*/ 2321599 h 4557969"/>
              <a:gd name="connsiteX1798" fmla="*/ 3355259 w 4705485"/>
              <a:gd name="connsiteY1798" fmla="*/ 2324565 h 4557969"/>
              <a:gd name="connsiteX1799" fmla="*/ 3352452 w 4705485"/>
              <a:gd name="connsiteY1799" fmla="*/ 2327532 h 4557969"/>
              <a:gd name="connsiteX1800" fmla="*/ 3339036 w 4705485"/>
              <a:gd name="connsiteY1800" fmla="*/ 2341713 h 4557969"/>
              <a:gd name="connsiteX1801" fmla="*/ 3318216 w 4705485"/>
              <a:gd name="connsiteY1801" fmla="*/ 2351266 h 4557969"/>
              <a:gd name="connsiteX1802" fmla="*/ 3327116 w 4705485"/>
              <a:gd name="connsiteY1802" fmla="*/ 2348299 h 4557969"/>
              <a:gd name="connsiteX1803" fmla="*/ 3279650 w 4705485"/>
              <a:gd name="connsiteY1803" fmla="*/ 2377965 h 4557969"/>
              <a:gd name="connsiteX1804" fmla="*/ 3267782 w 4705485"/>
              <a:gd name="connsiteY1804" fmla="*/ 2372032 h 4557969"/>
              <a:gd name="connsiteX1805" fmla="*/ 3264816 w 4705485"/>
              <a:gd name="connsiteY1805" fmla="*/ 2374998 h 4557969"/>
              <a:gd name="connsiteX1806" fmla="*/ 3279650 w 4705485"/>
              <a:gd name="connsiteY1806" fmla="*/ 2389832 h 4557969"/>
              <a:gd name="connsiteX1807" fmla="*/ 3291516 w 4705485"/>
              <a:gd name="connsiteY1807" fmla="*/ 2372032 h 4557969"/>
              <a:gd name="connsiteX1808" fmla="*/ 3297449 w 4705485"/>
              <a:gd name="connsiteY1808" fmla="*/ 2377965 h 4557969"/>
              <a:gd name="connsiteX1809" fmla="*/ 3306349 w 4705485"/>
              <a:gd name="connsiteY1809" fmla="*/ 2363132 h 4557969"/>
              <a:gd name="connsiteX1810" fmla="*/ 3309316 w 4705485"/>
              <a:gd name="connsiteY1810" fmla="*/ 2366099 h 4557969"/>
              <a:gd name="connsiteX1811" fmla="*/ 3306349 w 4705485"/>
              <a:gd name="connsiteY1811" fmla="*/ 2374999 h 4557969"/>
              <a:gd name="connsiteX1812" fmla="*/ 3300416 w 4705485"/>
              <a:gd name="connsiteY1812" fmla="*/ 2392799 h 4557969"/>
              <a:gd name="connsiteX1813" fmla="*/ 3308955 w 4705485"/>
              <a:gd name="connsiteY1813" fmla="*/ 2403885 h 4557969"/>
              <a:gd name="connsiteX1814" fmla="*/ 3309432 w 4705485"/>
              <a:gd name="connsiteY1814" fmla="*/ 2409870 h 4557969"/>
              <a:gd name="connsiteX1815" fmla="*/ 3312366 w 4705485"/>
              <a:gd name="connsiteY1815" fmla="*/ 2408092 h 4557969"/>
              <a:gd name="connsiteX1816" fmla="*/ 3313534 w 4705485"/>
              <a:gd name="connsiteY1816" fmla="*/ 2407728 h 4557969"/>
              <a:gd name="connsiteX1817" fmla="*/ 3323548 w 4705485"/>
              <a:gd name="connsiteY1817" fmla="*/ 2404610 h 4557969"/>
              <a:gd name="connsiteX1818" fmla="*/ 3346655 w 4705485"/>
              <a:gd name="connsiteY1818" fmla="*/ 2410212 h 4557969"/>
              <a:gd name="connsiteX1819" fmla="*/ 3344173 w 4705485"/>
              <a:gd name="connsiteY1819" fmla="*/ 2412695 h 4557969"/>
              <a:gd name="connsiteX1820" fmla="*/ 3341690 w 4705485"/>
              <a:gd name="connsiteY1820" fmla="*/ 2415178 h 4557969"/>
              <a:gd name="connsiteX1821" fmla="*/ 3339207 w 4705485"/>
              <a:gd name="connsiteY1821" fmla="*/ 2417661 h 4557969"/>
              <a:gd name="connsiteX1822" fmla="*/ 3334241 w 4705485"/>
              <a:gd name="connsiteY1822" fmla="*/ 2422627 h 4557969"/>
              <a:gd name="connsiteX1823" fmla="*/ 3331758 w 4705485"/>
              <a:gd name="connsiteY1823" fmla="*/ 2425110 h 4557969"/>
              <a:gd name="connsiteX1824" fmla="*/ 3326792 w 4705485"/>
              <a:gd name="connsiteY1824" fmla="*/ 2430076 h 4557969"/>
              <a:gd name="connsiteX1825" fmla="*/ 3322819 w 4705485"/>
              <a:gd name="connsiteY1825" fmla="*/ 2449939 h 4557969"/>
              <a:gd name="connsiteX1826" fmla="*/ 3321329 w 4705485"/>
              <a:gd name="connsiteY1826" fmla="*/ 2457388 h 4557969"/>
              <a:gd name="connsiteX1827" fmla="*/ 3320833 w 4705485"/>
              <a:gd name="connsiteY1827" fmla="*/ 2459871 h 4557969"/>
              <a:gd name="connsiteX1828" fmla="*/ 3319840 w 4705485"/>
              <a:gd name="connsiteY1828" fmla="*/ 2464837 h 4557969"/>
              <a:gd name="connsiteX1829" fmla="*/ 3319343 w 4705485"/>
              <a:gd name="connsiteY1829" fmla="*/ 2467320 h 4557969"/>
              <a:gd name="connsiteX1830" fmla="*/ 3318350 w 4705485"/>
              <a:gd name="connsiteY1830" fmla="*/ 2472286 h 4557969"/>
              <a:gd name="connsiteX1831" fmla="*/ 3317356 w 4705485"/>
              <a:gd name="connsiteY1831" fmla="*/ 2477251 h 4557969"/>
              <a:gd name="connsiteX1832" fmla="*/ 3316860 w 4705485"/>
              <a:gd name="connsiteY1832" fmla="*/ 2479734 h 4557969"/>
              <a:gd name="connsiteX1833" fmla="*/ 3320171 w 4705485"/>
              <a:gd name="connsiteY1833" fmla="*/ 2477251 h 4557969"/>
              <a:gd name="connsiteX1834" fmla="*/ 3323481 w 4705485"/>
              <a:gd name="connsiteY1834" fmla="*/ 2474769 h 4557969"/>
              <a:gd name="connsiteX1835" fmla="*/ 3326792 w 4705485"/>
              <a:gd name="connsiteY1835" fmla="*/ 2472286 h 4557969"/>
              <a:gd name="connsiteX1836" fmla="*/ 3330103 w 4705485"/>
              <a:gd name="connsiteY1836" fmla="*/ 2469802 h 4557969"/>
              <a:gd name="connsiteX1837" fmla="*/ 3333414 w 4705485"/>
              <a:gd name="connsiteY1837" fmla="*/ 2467320 h 4557969"/>
              <a:gd name="connsiteX1838" fmla="*/ 3336723 w 4705485"/>
              <a:gd name="connsiteY1838" fmla="*/ 2464836 h 4557969"/>
              <a:gd name="connsiteX1839" fmla="*/ 3343410 w 4705485"/>
              <a:gd name="connsiteY1839" fmla="*/ 2467320 h 4557969"/>
              <a:gd name="connsiteX1840" fmla="*/ 3347488 w 4705485"/>
              <a:gd name="connsiteY1840" fmla="*/ 2468834 h 4557969"/>
              <a:gd name="connsiteX1841" fmla="*/ 3353558 w 4705485"/>
              <a:gd name="connsiteY1841" fmla="*/ 2467320 h 4557969"/>
              <a:gd name="connsiteX1842" fmla="*/ 3362519 w 4705485"/>
              <a:gd name="connsiteY1842" fmla="*/ 2465084 h 4557969"/>
              <a:gd name="connsiteX1843" fmla="*/ 3362857 w 4705485"/>
              <a:gd name="connsiteY1843" fmla="*/ 2464837 h 4557969"/>
              <a:gd name="connsiteX1844" fmla="*/ 3366256 w 4705485"/>
              <a:gd name="connsiteY1844" fmla="*/ 2462354 h 4557969"/>
              <a:gd name="connsiteX1845" fmla="*/ 3369655 w 4705485"/>
              <a:gd name="connsiteY1845" fmla="*/ 2459871 h 4557969"/>
              <a:gd name="connsiteX1846" fmla="*/ 3373053 w 4705485"/>
              <a:gd name="connsiteY1846" fmla="*/ 2457388 h 4557969"/>
              <a:gd name="connsiteX1847" fmla="*/ 3376451 w 4705485"/>
              <a:gd name="connsiteY1847" fmla="*/ 2454905 h 4557969"/>
              <a:gd name="connsiteX1848" fmla="*/ 3378934 w 4705485"/>
              <a:gd name="connsiteY1848" fmla="*/ 2457388 h 4557969"/>
              <a:gd name="connsiteX1849" fmla="*/ 3381417 w 4705485"/>
              <a:gd name="connsiteY1849" fmla="*/ 2459871 h 4557969"/>
              <a:gd name="connsiteX1850" fmla="*/ 3380525 w 4705485"/>
              <a:gd name="connsiteY1850" fmla="*/ 2462354 h 4557969"/>
              <a:gd name="connsiteX1851" fmla="*/ 3379633 w 4705485"/>
              <a:gd name="connsiteY1851" fmla="*/ 2464837 h 4557969"/>
              <a:gd name="connsiteX1852" fmla="*/ 3378741 w 4705485"/>
              <a:gd name="connsiteY1852" fmla="*/ 2467320 h 4557969"/>
              <a:gd name="connsiteX1853" fmla="*/ 3376956 w 4705485"/>
              <a:gd name="connsiteY1853" fmla="*/ 2472286 h 4557969"/>
              <a:gd name="connsiteX1854" fmla="*/ 3375572 w 4705485"/>
              <a:gd name="connsiteY1854" fmla="*/ 2476137 h 4557969"/>
              <a:gd name="connsiteX1855" fmla="*/ 3377316 w 4705485"/>
              <a:gd name="connsiteY1855" fmla="*/ 2479734 h 4557969"/>
              <a:gd name="connsiteX1856" fmla="*/ 3378520 w 4705485"/>
              <a:gd name="connsiteY1856" fmla="*/ 2482218 h 4557969"/>
              <a:gd name="connsiteX1857" fmla="*/ 3378865 w 4705485"/>
              <a:gd name="connsiteY1857" fmla="*/ 2482928 h 4557969"/>
              <a:gd name="connsiteX1858" fmla="*/ 3380841 w 4705485"/>
              <a:gd name="connsiteY1858" fmla="*/ 2484700 h 4557969"/>
              <a:gd name="connsiteX1859" fmla="*/ 3383612 w 4705485"/>
              <a:gd name="connsiteY1859" fmla="*/ 2487183 h 4557969"/>
              <a:gd name="connsiteX1860" fmla="*/ 3386383 w 4705485"/>
              <a:gd name="connsiteY1860" fmla="*/ 2489666 h 4557969"/>
              <a:gd name="connsiteX1861" fmla="*/ 3382038 w 4705485"/>
              <a:gd name="connsiteY1861" fmla="*/ 2499598 h 4557969"/>
              <a:gd name="connsiteX1862" fmla="*/ 3377692 w 4705485"/>
              <a:gd name="connsiteY1862" fmla="*/ 2509530 h 4557969"/>
              <a:gd name="connsiteX1863" fmla="*/ 3376606 w 4705485"/>
              <a:gd name="connsiteY1863" fmla="*/ 2512012 h 4557969"/>
              <a:gd name="connsiteX1864" fmla="*/ 3375519 w 4705485"/>
              <a:gd name="connsiteY1864" fmla="*/ 2514496 h 4557969"/>
              <a:gd name="connsiteX1865" fmla="*/ 3374434 w 4705485"/>
              <a:gd name="connsiteY1865" fmla="*/ 2516979 h 4557969"/>
              <a:gd name="connsiteX1866" fmla="*/ 3373347 w 4705485"/>
              <a:gd name="connsiteY1866" fmla="*/ 2519462 h 4557969"/>
              <a:gd name="connsiteX1867" fmla="*/ 3372261 w 4705485"/>
              <a:gd name="connsiteY1867" fmla="*/ 2521945 h 4557969"/>
              <a:gd name="connsiteX1868" fmla="*/ 3371174 w 4705485"/>
              <a:gd name="connsiteY1868" fmla="*/ 2524428 h 4557969"/>
              <a:gd name="connsiteX1869" fmla="*/ 3367916 w 4705485"/>
              <a:gd name="connsiteY1869" fmla="*/ 2531876 h 4557969"/>
              <a:gd name="connsiteX1870" fmla="*/ 3364657 w 4705485"/>
              <a:gd name="connsiteY1870" fmla="*/ 2539326 h 4557969"/>
              <a:gd name="connsiteX1871" fmla="*/ 3363570 w 4705485"/>
              <a:gd name="connsiteY1871" fmla="*/ 2541808 h 4557969"/>
              <a:gd name="connsiteX1872" fmla="*/ 3362484 w 4705485"/>
              <a:gd name="connsiteY1872" fmla="*/ 2544292 h 4557969"/>
              <a:gd name="connsiteX1873" fmla="*/ 3361399 w 4705485"/>
              <a:gd name="connsiteY1873" fmla="*/ 2546774 h 4557969"/>
              <a:gd name="connsiteX1874" fmla="*/ 3360312 w 4705485"/>
              <a:gd name="connsiteY1874" fmla="*/ 2549257 h 4557969"/>
              <a:gd name="connsiteX1875" fmla="*/ 3359226 w 4705485"/>
              <a:gd name="connsiteY1875" fmla="*/ 2551740 h 4557969"/>
              <a:gd name="connsiteX1876" fmla="*/ 3358139 w 4705485"/>
              <a:gd name="connsiteY1876" fmla="*/ 2554223 h 4557969"/>
              <a:gd name="connsiteX1877" fmla="*/ 3351621 w 4705485"/>
              <a:gd name="connsiteY1877" fmla="*/ 2569121 h 4557969"/>
              <a:gd name="connsiteX1878" fmla="*/ 3364374 w 4705485"/>
              <a:gd name="connsiteY1878" fmla="*/ 2568658 h 4557969"/>
              <a:gd name="connsiteX1879" fmla="*/ 3367595 w 4705485"/>
              <a:gd name="connsiteY1879" fmla="*/ 2566638 h 4557969"/>
              <a:gd name="connsiteX1880" fmla="*/ 3375148 w 4705485"/>
              <a:gd name="connsiteY1880" fmla="*/ 2561899 h 4557969"/>
              <a:gd name="connsiteX1881" fmla="*/ 3393831 w 4705485"/>
              <a:gd name="connsiteY1881" fmla="*/ 2541808 h 4557969"/>
              <a:gd name="connsiteX1882" fmla="*/ 3396314 w 4705485"/>
              <a:gd name="connsiteY1882" fmla="*/ 2554223 h 4557969"/>
              <a:gd name="connsiteX1883" fmla="*/ 3394357 w 4705485"/>
              <a:gd name="connsiteY1883" fmla="*/ 2552266 h 4557969"/>
              <a:gd name="connsiteX1884" fmla="*/ 3392710 w 4705485"/>
              <a:gd name="connsiteY1884" fmla="*/ 2559189 h 4557969"/>
              <a:gd name="connsiteX1885" fmla="*/ 3392590 w 4705485"/>
              <a:gd name="connsiteY1885" fmla="*/ 2559693 h 4557969"/>
              <a:gd name="connsiteX1886" fmla="*/ 3381417 w 4705485"/>
              <a:gd name="connsiteY1886" fmla="*/ 2574087 h 4557969"/>
              <a:gd name="connsiteX1887" fmla="*/ 3378934 w 4705485"/>
              <a:gd name="connsiteY1887" fmla="*/ 2581535 h 4557969"/>
              <a:gd name="connsiteX1888" fmla="*/ 3383900 w 4705485"/>
              <a:gd name="connsiteY1888" fmla="*/ 2584019 h 4557969"/>
              <a:gd name="connsiteX1889" fmla="*/ 3388866 w 4705485"/>
              <a:gd name="connsiteY1889" fmla="*/ 2586502 h 4557969"/>
              <a:gd name="connsiteX1890" fmla="*/ 3393832 w 4705485"/>
              <a:gd name="connsiteY1890" fmla="*/ 2588984 h 4557969"/>
              <a:gd name="connsiteX1891" fmla="*/ 3398797 w 4705485"/>
              <a:gd name="connsiteY1891" fmla="*/ 2591468 h 4557969"/>
              <a:gd name="connsiteX1892" fmla="*/ 3397622 w 4705485"/>
              <a:gd name="connsiteY1892" fmla="*/ 2593950 h 4557969"/>
              <a:gd name="connsiteX1893" fmla="*/ 3394093 w 4705485"/>
              <a:gd name="connsiteY1893" fmla="*/ 2601399 h 4557969"/>
              <a:gd name="connsiteX1894" fmla="*/ 3392917 w 4705485"/>
              <a:gd name="connsiteY1894" fmla="*/ 2603882 h 4557969"/>
              <a:gd name="connsiteX1895" fmla="*/ 3389859 w 4705485"/>
              <a:gd name="connsiteY1895" fmla="*/ 2610338 h 4557969"/>
              <a:gd name="connsiteX1896" fmla="*/ 3393832 w 4705485"/>
              <a:gd name="connsiteY1896" fmla="*/ 2606365 h 4557969"/>
              <a:gd name="connsiteX1897" fmla="*/ 3388866 w 4705485"/>
              <a:gd name="connsiteY1897" fmla="*/ 2613815 h 4557969"/>
              <a:gd name="connsiteX1898" fmla="*/ 3387211 w 4705485"/>
              <a:gd name="connsiteY1898" fmla="*/ 2616297 h 4557969"/>
              <a:gd name="connsiteX1899" fmla="*/ 3386609 w 4705485"/>
              <a:gd name="connsiteY1899" fmla="*/ 2617200 h 4557969"/>
              <a:gd name="connsiteX1900" fmla="*/ 3376451 w 4705485"/>
              <a:gd name="connsiteY1900" fmla="*/ 2638644 h 4557969"/>
              <a:gd name="connsiteX1901" fmla="*/ 3386383 w 4705485"/>
              <a:gd name="connsiteY1901" fmla="*/ 2623747 h 4557969"/>
              <a:gd name="connsiteX1902" fmla="*/ 3393831 w 4705485"/>
              <a:gd name="connsiteY1902" fmla="*/ 2626228 h 4557969"/>
              <a:gd name="connsiteX1903" fmla="*/ 3390107 w 4705485"/>
              <a:gd name="connsiteY1903" fmla="*/ 2629953 h 4557969"/>
              <a:gd name="connsiteX1904" fmla="*/ 3392342 w 4705485"/>
              <a:gd name="connsiteY1904" fmla="*/ 2633678 h 4557969"/>
              <a:gd name="connsiteX1905" fmla="*/ 3393831 w 4705485"/>
              <a:gd name="connsiteY1905" fmla="*/ 2636161 h 4557969"/>
              <a:gd name="connsiteX1906" fmla="*/ 3404473 w 4705485"/>
              <a:gd name="connsiteY1906" fmla="*/ 2628713 h 4557969"/>
              <a:gd name="connsiteX1907" fmla="*/ 3408020 w 4705485"/>
              <a:gd name="connsiteY1907" fmla="*/ 2626229 h 4557969"/>
              <a:gd name="connsiteX1908" fmla="*/ 3415115 w 4705485"/>
              <a:gd name="connsiteY1908" fmla="*/ 2621262 h 4557969"/>
              <a:gd name="connsiteX1909" fmla="*/ 3418472 w 4705485"/>
              <a:gd name="connsiteY1909" fmla="*/ 2618912 h 4557969"/>
              <a:gd name="connsiteX1910" fmla="*/ 3416375 w 4705485"/>
              <a:gd name="connsiteY1910" fmla="*/ 2616815 h 4557969"/>
              <a:gd name="connsiteX1911" fmla="*/ 3420549 w 4705485"/>
              <a:gd name="connsiteY1911" fmla="*/ 2613584 h 4557969"/>
              <a:gd name="connsiteX1912" fmla="*/ 3424721 w 4705485"/>
              <a:gd name="connsiteY1912" fmla="*/ 2610353 h 4557969"/>
              <a:gd name="connsiteX1913" fmla="*/ 3433066 w 4705485"/>
              <a:gd name="connsiteY1913" fmla="*/ 2603891 h 4557969"/>
              <a:gd name="connsiteX1914" fmla="*/ 3435383 w 4705485"/>
              <a:gd name="connsiteY1914" fmla="*/ 2602097 h 4557969"/>
              <a:gd name="connsiteX1915" fmla="*/ 3437096 w 4705485"/>
              <a:gd name="connsiteY1915" fmla="*/ 2600661 h 4557969"/>
              <a:gd name="connsiteX1916" fmla="*/ 3448653 w 4705485"/>
              <a:gd name="connsiteY1916" fmla="*/ 2590968 h 4557969"/>
              <a:gd name="connsiteX1917" fmla="*/ 3452183 w 4705485"/>
              <a:gd name="connsiteY1917" fmla="*/ 2588007 h 4557969"/>
              <a:gd name="connsiteX1918" fmla="*/ 3451914 w 4705485"/>
              <a:gd name="connsiteY1918" fmla="*/ 2587737 h 4557969"/>
              <a:gd name="connsiteX1919" fmla="*/ 3453376 w 4705485"/>
              <a:gd name="connsiteY1919" fmla="*/ 2587006 h 4557969"/>
              <a:gd name="connsiteX1920" fmla="*/ 3464061 w 4705485"/>
              <a:gd name="connsiteY1920" fmla="*/ 2578045 h 4557969"/>
              <a:gd name="connsiteX1921" fmla="*/ 3467007 w 4705485"/>
              <a:gd name="connsiteY1921" fmla="*/ 2575574 h 4557969"/>
              <a:gd name="connsiteX1922" fmla="*/ 3468538 w 4705485"/>
              <a:gd name="connsiteY1922" fmla="*/ 2574814 h 4557969"/>
              <a:gd name="connsiteX1923" fmla="*/ 3481554 w 4705485"/>
              <a:gd name="connsiteY1923" fmla="*/ 2568352 h 4557969"/>
              <a:gd name="connsiteX1924" fmla="*/ 3482628 w 4705485"/>
              <a:gd name="connsiteY1924" fmla="*/ 2567819 h 4557969"/>
              <a:gd name="connsiteX1925" fmla="*/ 3497146 w 4705485"/>
              <a:gd name="connsiteY1925" fmla="*/ 2568352 h 4557969"/>
              <a:gd name="connsiteX1926" fmla="*/ 3499007 w 4705485"/>
              <a:gd name="connsiteY1926" fmla="*/ 2565121 h 4557969"/>
              <a:gd name="connsiteX1927" fmla="*/ 3519469 w 4705485"/>
              <a:gd name="connsiteY1927" fmla="*/ 2529583 h 4557969"/>
              <a:gd name="connsiteX1928" fmla="*/ 3521328 w 4705485"/>
              <a:gd name="connsiteY1928" fmla="*/ 2526351 h 4557969"/>
              <a:gd name="connsiteX1929" fmla="*/ 3523189 w 4705485"/>
              <a:gd name="connsiteY1929" fmla="*/ 2523120 h 4557969"/>
              <a:gd name="connsiteX1930" fmla="*/ 3525523 w 4705485"/>
              <a:gd name="connsiteY1930" fmla="*/ 2519066 h 4557969"/>
              <a:gd name="connsiteX1931" fmla="*/ 3526910 w 4705485"/>
              <a:gd name="connsiteY1931" fmla="*/ 2516659 h 4557969"/>
              <a:gd name="connsiteX1932" fmla="*/ 3528769 w 4705485"/>
              <a:gd name="connsiteY1932" fmla="*/ 2513427 h 4557969"/>
              <a:gd name="connsiteX1933" fmla="*/ 3530630 w 4705485"/>
              <a:gd name="connsiteY1933" fmla="*/ 2510197 h 4557969"/>
              <a:gd name="connsiteX1934" fmla="*/ 3534351 w 4705485"/>
              <a:gd name="connsiteY1934" fmla="*/ 2503735 h 4557969"/>
              <a:gd name="connsiteX1935" fmla="*/ 3538071 w 4705485"/>
              <a:gd name="connsiteY1935" fmla="*/ 2497273 h 4557969"/>
              <a:gd name="connsiteX1936" fmla="*/ 3539930 w 4705485"/>
              <a:gd name="connsiteY1936" fmla="*/ 2494043 h 4557969"/>
              <a:gd name="connsiteX1937" fmla="*/ 3541791 w 4705485"/>
              <a:gd name="connsiteY1937" fmla="*/ 2490812 h 4557969"/>
              <a:gd name="connsiteX1938" fmla="*/ 3545511 w 4705485"/>
              <a:gd name="connsiteY1938" fmla="*/ 2484350 h 4557969"/>
              <a:gd name="connsiteX1939" fmla="*/ 3547371 w 4705485"/>
              <a:gd name="connsiteY1939" fmla="*/ 2481119 h 4557969"/>
              <a:gd name="connsiteX1940" fmla="*/ 3554813 w 4705485"/>
              <a:gd name="connsiteY1940" fmla="*/ 2468196 h 4557969"/>
              <a:gd name="connsiteX1941" fmla="*/ 3558533 w 4705485"/>
              <a:gd name="connsiteY1941" fmla="*/ 2461734 h 4557969"/>
              <a:gd name="connsiteX1942" fmla="*/ 3568225 w 4705485"/>
              <a:gd name="connsiteY1942" fmla="*/ 2464964 h 4557969"/>
              <a:gd name="connsiteX1943" fmla="*/ 3577918 w 4705485"/>
              <a:gd name="connsiteY1943" fmla="*/ 2468196 h 4557969"/>
              <a:gd name="connsiteX1944" fmla="*/ 3580071 w 4705485"/>
              <a:gd name="connsiteY1944" fmla="*/ 2464965 h 4557969"/>
              <a:gd name="connsiteX1945" fmla="*/ 3582225 w 4705485"/>
              <a:gd name="connsiteY1945" fmla="*/ 2461734 h 4557969"/>
              <a:gd name="connsiteX1946" fmla="*/ 3599457 w 4705485"/>
              <a:gd name="connsiteY1946" fmla="*/ 2435887 h 4557969"/>
              <a:gd name="connsiteX1947" fmla="*/ 3603764 w 4705485"/>
              <a:gd name="connsiteY1947" fmla="*/ 2429425 h 4557969"/>
              <a:gd name="connsiteX1948" fmla="*/ 3609089 w 4705485"/>
              <a:gd name="connsiteY1948" fmla="*/ 2431610 h 4557969"/>
              <a:gd name="connsiteX1949" fmla="*/ 3614053 w 4705485"/>
              <a:gd name="connsiteY1949" fmla="*/ 2429127 h 4557969"/>
              <a:gd name="connsiteX1950" fmla="*/ 3615968 w 4705485"/>
              <a:gd name="connsiteY1950" fmla="*/ 2424041 h 4557969"/>
              <a:gd name="connsiteX1951" fmla="*/ 3614150 w 4705485"/>
              <a:gd name="connsiteY1951" fmla="*/ 2421655 h 4557969"/>
              <a:gd name="connsiteX1952" fmla="*/ 3612686 w 4705485"/>
              <a:gd name="connsiteY1952" fmla="*/ 2419733 h 4557969"/>
              <a:gd name="connsiteX1953" fmla="*/ 3610226 w 4705485"/>
              <a:gd name="connsiteY1953" fmla="*/ 2416502 h 4557969"/>
              <a:gd name="connsiteX1954" fmla="*/ 3659849 w 4705485"/>
              <a:gd name="connsiteY1954" fmla="*/ 2388860 h 4557969"/>
              <a:gd name="connsiteX1955" fmla="*/ 3667877 w 4705485"/>
              <a:gd name="connsiteY1955" fmla="*/ 2384194 h 4557969"/>
              <a:gd name="connsiteX1956" fmla="*/ 3676369 w 4705485"/>
              <a:gd name="connsiteY1956" fmla="*/ 2379257 h 4557969"/>
              <a:gd name="connsiteX1957" fmla="*/ 3686644 w 4705485"/>
              <a:gd name="connsiteY1957" fmla="*/ 2368497 h 4557969"/>
              <a:gd name="connsiteX1958" fmla="*/ 3688375 w 4705485"/>
              <a:gd name="connsiteY1958" fmla="*/ 2365417 h 4557969"/>
              <a:gd name="connsiteX1959" fmla="*/ 3687767 w 4705485"/>
              <a:gd name="connsiteY1959" fmla="*/ 2364809 h 4557969"/>
              <a:gd name="connsiteX1960" fmla="*/ 3689089 w 4705485"/>
              <a:gd name="connsiteY1960" fmla="*/ 2364147 h 4557969"/>
              <a:gd name="connsiteX1961" fmla="*/ 3693639 w 4705485"/>
              <a:gd name="connsiteY1961" fmla="*/ 2356050 h 4557969"/>
              <a:gd name="connsiteX1962" fmla="*/ 3694114 w 4705485"/>
              <a:gd name="connsiteY1962" fmla="*/ 2355115 h 4557969"/>
              <a:gd name="connsiteX1963" fmla="*/ 3695753 w 4705485"/>
              <a:gd name="connsiteY1963" fmla="*/ 2351885 h 4557969"/>
              <a:gd name="connsiteX1964" fmla="*/ 3699032 w 4705485"/>
              <a:gd name="connsiteY1964" fmla="*/ 2345423 h 4557969"/>
              <a:gd name="connsiteX1965" fmla="*/ 3699942 w 4705485"/>
              <a:gd name="connsiteY1965" fmla="*/ 2343630 h 4557969"/>
              <a:gd name="connsiteX1966" fmla="*/ 3701045 w 4705485"/>
              <a:gd name="connsiteY1966" fmla="*/ 2342192 h 4557969"/>
              <a:gd name="connsiteX1967" fmla="*/ 3708138 w 4705485"/>
              <a:gd name="connsiteY1967" fmla="*/ 2332949 h 4557969"/>
              <a:gd name="connsiteX1968" fmla="*/ 3734741 w 4705485"/>
              <a:gd name="connsiteY1968" fmla="*/ 2326296 h 4557969"/>
              <a:gd name="connsiteX1969" fmla="*/ 3735564 w 4705485"/>
              <a:gd name="connsiteY1969" fmla="*/ 2326038 h 4557969"/>
              <a:gd name="connsiteX1970" fmla="*/ 3743451 w 4705485"/>
              <a:gd name="connsiteY1970" fmla="*/ 2323568 h 4557969"/>
              <a:gd name="connsiteX1971" fmla="*/ 3742691 w 4705485"/>
              <a:gd name="connsiteY1971" fmla="*/ 2322808 h 4557969"/>
              <a:gd name="connsiteX1972" fmla="*/ 3749006 w 4705485"/>
              <a:gd name="connsiteY1972" fmla="*/ 2319019 h 4557969"/>
              <a:gd name="connsiteX1973" fmla="*/ 3766062 w 4705485"/>
              <a:gd name="connsiteY1973" fmla="*/ 2304829 h 4557969"/>
              <a:gd name="connsiteX1974" fmla="*/ 3785990 w 4705485"/>
              <a:gd name="connsiteY1974" fmla="*/ 2284037 h 4557969"/>
              <a:gd name="connsiteX1975" fmla="*/ 3786935 w 4705485"/>
              <a:gd name="connsiteY1975" fmla="*/ 2283050 h 4557969"/>
              <a:gd name="connsiteX1976" fmla="*/ 3790170 w 4705485"/>
              <a:gd name="connsiteY1976" fmla="*/ 2278980 h 4557969"/>
              <a:gd name="connsiteX1977" fmla="*/ 3799247 w 4705485"/>
              <a:gd name="connsiteY1977" fmla="*/ 2267561 h 4557969"/>
              <a:gd name="connsiteX1978" fmla="*/ 3806778 w 4705485"/>
              <a:gd name="connsiteY1978" fmla="*/ 2258190 h 4557969"/>
              <a:gd name="connsiteX1979" fmla="*/ 3809374 w 4705485"/>
              <a:gd name="connsiteY1979" fmla="*/ 2254959 h 4557969"/>
              <a:gd name="connsiteX1980" fmla="*/ 3811971 w 4705485"/>
              <a:gd name="connsiteY1980" fmla="*/ 2251729 h 4557969"/>
              <a:gd name="connsiteX1981" fmla="*/ 3814567 w 4705485"/>
              <a:gd name="connsiteY1981" fmla="*/ 2248498 h 4557969"/>
              <a:gd name="connsiteX1982" fmla="*/ 3814839 w 4705485"/>
              <a:gd name="connsiteY1982" fmla="*/ 2248160 h 4557969"/>
              <a:gd name="connsiteX1983" fmla="*/ 3825278 w 4705485"/>
              <a:gd name="connsiteY1983" fmla="*/ 2238805 h 4557969"/>
              <a:gd name="connsiteX1984" fmla="*/ 3828883 w 4705485"/>
              <a:gd name="connsiteY1984" fmla="*/ 2235575 h 4557969"/>
              <a:gd name="connsiteX1985" fmla="*/ 3832072 w 4705485"/>
              <a:gd name="connsiteY1985" fmla="*/ 2232718 h 4557969"/>
              <a:gd name="connsiteX1986" fmla="*/ 3849309 w 4705485"/>
              <a:gd name="connsiteY1986" fmla="*/ 2229113 h 4557969"/>
              <a:gd name="connsiteX1987" fmla="*/ 3867402 w 4705485"/>
              <a:gd name="connsiteY1987" fmla="*/ 2203265 h 4557969"/>
              <a:gd name="connsiteX1988" fmla="*/ 3869663 w 4705485"/>
              <a:gd name="connsiteY1988" fmla="*/ 2200035 h 4557969"/>
              <a:gd name="connsiteX1989" fmla="*/ 3872908 w 4705485"/>
              <a:gd name="connsiteY1989" fmla="*/ 2195399 h 4557969"/>
              <a:gd name="connsiteX1990" fmla="*/ 3880971 w 4705485"/>
              <a:gd name="connsiteY1990" fmla="*/ 2183881 h 4557969"/>
              <a:gd name="connsiteX1991" fmla="*/ 3883233 w 4705485"/>
              <a:gd name="connsiteY1991" fmla="*/ 2180650 h 4557969"/>
              <a:gd name="connsiteX1992" fmla="*/ 3888642 w 4705485"/>
              <a:gd name="connsiteY1992" fmla="*/ 2172924 h 4557969"/>
              <a:gd name="connsiteX1993" fmla="*/ 3894542 w 4705485"/>
              <a:gd name="connsiteY1993" fmla="*/ 2164496 h 4557969"/>
              <a:gd name="connsiteX1994" fmla="*/ 3898849 w 4705485"/>
              <a:gd name="connsiteY1994" fmla="*/ 2168804 h 4557969"/>
              <a:gd name="connsiteX1995" fmla="*/ 3907465 w 4705485"/>
              <a:gd name="connsiteY1995" fmla="*/ 2164496 h 4557969"/>
              <a:gd name="connsiteX1996" fmla="*/ 3910695 w 4705485"/>
              <a:gd name="connsiteY1996" fmla="*/ 2167727 h 4557969"/>
              <a:gd name="connsiteX1997" fmla="*/ 3899925 w 4705485"/>
              <a:gd name="connsiteY1997" fmla="*/ 2169881 h 4557969"/>
              <a:gd name="connsiteX1998" fmla="*/ 3904234 w 4705485"/>
              <a:gd name="connsiteY1998" fmla="*/ 2174188 h 4557969"/>
              <a:gd name="connsiteX1999" fmla="*/ 3946235 w 4705485"/>
              <a:gd name="connsiteY1999" fmla="*/ 2145110 h 4557969"/>
              <a:gd name="connsiteX2000" fmla="*/ 3943005 w 4705485"/>
              <a:gd name="connsiteY2000" fmla="*/ 2138649 h 4557969"/>
              <a:gd name="connsiteX2001" fmla="*/ 3941389 w 4705485"/>
              <a:gd name="connsiteY2001" fmla="*/ 2135418 h 4557969"/>
              <a:gd name="connsiteX2002" fmla="*/ 3939773 w 4705485"/>
              <a:gd name="connsiteY2002" fmla="*/ 2132187 h 4557969"/>
              <a:gd name="connsiteX2003" fmla="*/ 3943004 w 4705485"/>
              <a:gd name="connsiteY2003" fmla="*/ 2128956 h 4557969"/>
              <a:gd name="connsiteX2004" fmla="*/ 3946235 w 4705485"/>
              <a:gd name="connsiteY2004" fmla="*/ 2125726 h 4557969"/>
              <a:gd name="connsiteX2005" fmla="*/ 3955927 w 4705485"/>
              <a:gd name="connsiteY2005" fmla="*/ 2128956 h 4557969"/>
              <a:gd name="connsiteX2006" fmla="*/ 3965619 w 4705485"/>
              <a:gd name="connsiteY2006" fmla="*/ 2132187 h 4557969"/>
              <a:gd name="connsiteX2007" fmla="*/ 3968557 w 4705485"/>
              <a:gd name="connsiteY2007" fmla="*/ 2128956 h 4557969"/>
              <a:gd name="connsiteX2008" fmla="*/ 3980305 w 4705485"/>
              <a:gd name="connsiteY2008" fmla="*/ 2116034 h 4557969"/>
              <a:gd name="connsiteX2009" fmla="*/ 3983243 w 4705485"/>
              <a:gd name="connsiteY2009" fmla="*/ 2112803 h 4557969"/>
              <a:gd name="connsiteX2010" fmla="*/ 3986180 w 4705485"/>
              <a:gd name="connsiteY2010" fmla="*/ 2109571 h 4557969"/>
              <a:gd name="connsiteX2011" fmla="*/ 3989117 w 4705485"/>
              <a:gd name="connsiteY2011" fmla="*/ 2106340 h 4557969"/>
              <a:gd name="connsiteX2012" fmla="*/ 3993714 w 4705485"/>
              <a:gd name="connsiteY2012" fmla="*/ 2101284 h 4557969"/>
              <a:gd name="connsiteX2013" fmla="*/ 3997928 w 4705485"/>
              <a:gd name="connsiteY2013" fmla="*/ 2096648 h 4557969"/>
              <a:gd name="connsiteX2014" fmla="*/ 4015552 w 4705485"/>
              <a:gd name="connsiteY2014" fmla="*/ 2077263 h 4557969"/>
              <a:gd name="connsiteX2015" fmla="*/ 4018488 w 4705485"/>
              <a:gd name="connsiteY2015" fmla="*/ 2074032 h 4557969"/>
              <a:gd name="connsiteX2016" fmla="*/ 4021425 w 4705485"/>
              <a:gd name="connsiteY2016" fmla="*/ 2070801 h 4557969"/>
              <a:gd name="connsiteX2017" fmla="*/ 4030237 w 4705485"/>
              <a:gd name="connsiteY2017" fmla="*/ 2061108 h 4557969"/>
              <a:gd name="connsiteX2018" fmla="*/ 4036698 w 4705485"/>
              <a:gd name="connsiteY2018" fmla="*/ 2064340 h 4557969"/>
              <a:gd name="connsiteX2019" fmla="*/ 4043161 w 4705485"/>
              <a:gd name="connsiteY2019" fmla="*/ 2067571 h 4557969"/>
              <a:gd name="connsiteX2020" fmla="*/ 4045510 w 4705485"/>
              <a:gd name="connsiteY2020" fmla="*/ 2064339 h 4557969"/>
              <a:gd name="connsiteX2021" fmla="*/ 4083654 w 4705485"/>
              <a:gd name="connsiteY2021" fmla="*/ 2011892 h 4557969"/>
              <a:gd name="connsiteX2022" fmla="*/ 4094854 w 4705485"/>
              <a:gd name="connsiteY2022" fmla="*/ 1996491 h 4557969"/>
              <a:gd name="connsiteX2023" fmla="*/ 4094854 w 4705485"/>
              <a:gd name="connsiteY2023" fmla="*/ 1983568 h 4557969"/>
              <a:gd name="connsiteX2024" fmla="*/ 4146547 w 4705485"/>
              <a:gd name="connsiteY2024" fmla="*/ 1931874 h 4557969"/>
              <a:gd name="connsiteX2025" fmla="*/ 4143317 w 4705485"/>
              <a:gd name="connsiteY2025" fmla="*/ 1941567 h 4557969"/>
              <a:gd name="connsiteX2026" fmla="*/ 4136855 w 4705485"/>
              <a:gd name="connsiteY2026" fmla="*/ 1941567 h 4557969"/>
              <a:gd name="connsiteX2027" fmla="*/ 4133624 w 4705485"/>
              <a:gd name="connsiteY2027" fmla="*/ 1938336 h 4557969"/>
              <a:gd name="connsiteX2028" fmla="*/ 4130393 w 4705485"/>
              <a:gd name="connsiteY2028" fmla="*/ 1935105 h 4557969"/>
              <a:gd name="connsiteX2029" fmla="*/ 4127163 w 4705485"/>
              <a:gd name="connsiteY2029" fmla="*/ 1931874 h 4557969"/>
              <a:gd name="connsiteX2030" fmla="*/ 4130393 w 4705485"/>
              <a:gd name="connsiteY2030" fmla="*/ 1928644 h 4557969"/>
              <a:gd name="connsiteX2031" fmla="*/ 4133624 w 4705485"/>
              <a:gd name="connsiteY2031" fmla="*/ 1925413 h 4557969"/>
              <a:gd name="connsiteX2032" fmla="*/ 4136855 w 4705485"/>
              <a:gd name="connsiteY2032" fmla="*/ 1922182 h 4557969"/>
              <a:gd name="connsiteX2033" fmla="*/ 4140086 w 4705485"/>
              <a:gd name="connsiteY2033" fmla="*/ 1918951 h 4557969"/>
              <a:gd name="connsiteX2034" fmla="*/ 4143317 w 4705485"/>
              <a:gd name="connsiteY2034" fmla="*/ 1915721 h 4557969"/>
              <a:gd name="connsiteX2035" fmla="*/ 4146548 w 4705485"/>
              <a:gd name="connsiteY2035" fmla="*/ 1912489 h 4557969"/>
              <a:gd name="connsiteX2036" fmla="*/ 4149778 w 4705485"/>
              <a:gd name="connsiteY2036" fmla="*/ 1909259 h 4557969"/>
              <a:gd name="connsiteX2037" fmla="*/ 4153010 w 4705485"/>
              <a:gd name="connsiteY2037" fmla="*/ 1906027 h 4557969"/>
              <a:gd name="connsiteX2038" fmla="*/ 4156240 w 4705485"/>
              <a:gd name="connsiteY2038" fmla="*/ 1909259 h 4557969"/>
              <a:gd name="connsiteX2039" fmla="*/ 4165933 w 4705485"/>
              <a:gd name="connsiteY2039" fmla="*/ 1918951 h 4557969"/>
              <a:gd name="connsiteX2040" fmla="*/ 4178856 w 4705485"/>
              <a:gd name="connsiteY2040" fmla="*/ 1912489 h 4557969"/>
              <a:gd name="connsiteX2041" fmla="*/ 4182086 w 4705485"/>
              <a:gd name="connsiteY2041" fmla="*/ 1909259 h 4557969"/>
              <a:gd name="connsiteX2042" fmla="*/ 4188548 w 4705485"/>
              <a:gd name="connsiteY2042" fmla="*/ 1889874 h 4557969"/>
              <a:gd name="connsiteX2043" fmla="*/ 4190702 w 4705485"/>
              <a:gd name="connsiteY2043" fmla="*/ 1896335 h 4557969"/>
              <a:gd name="connsiteX2044" fmla="*/ 4191779 w 4705485"/>
              <a:gd name="connsiteY2044" fmla="*/ 1899566 h 4557969"/>
              <a:gd name="connsiteX2045" fmla="*/ 4195010 w 4705485"/>
              <a:gd name="connsiteY2045" fmla="*/ 1896334 h 4557969"/>
              <a:gd name="connsiteX2046" fmla="*/ 4204703 w 4705485"/>
              <a:gd name="connsiteY2046" fmla="*/ 1886642 h 4557969"/>
              <a:gd name="connsiteX2047" fmla="*/ 4217163 w 4705485"/>
              <a:gd name="connsiteY2047" fmla="*/ 1891132 h 4557969"/>
              <a:gd name="connsiteX2048" fmla="*/ 4218261 w 4705485"/>
              <a:gd name="connsiteY2048" fmla="*/ 1889874 h 4557969"/>
              <a:gd name="connsiteX2049" fmla="*/ 4221081 w 4705485"/>
              <a:gd name="connsiteY2049" fmla="*/ 1886642 h 4557969"/>
              <a:gd name="connsiteX2050" fmla="*/ 4222817 w 4705485"/>
              <a:gd name="connsiteY2050" fmla="*/ 1884652 h 4557969"/>
              <a:gd name="connsiteX2051" fmla="*/ 4223398 w 4705485"/>
              <a:gd name="connsiteY2051" fmla="*/ 1883411 h 4557969"/>
              <a:gd name="connsiteX2052" fmla="*/ 4224912 w 4705485"/>
              <a:gd name="connsiteY2052" fmla="*/ 1880181 h 4557969"/>
              <a:gd name="connsiteX2053" fmla="*/ 4227322 w 4705485"/>
              <a:gd name="connsiteY2053" fmla="*/ 1875035 h 4557969"/>
              <a:gd name="connsiteX2054" fmla="*/ 4227620 w 4705485"/>
              <a:gd name="connsiteY2054" fmla="*/ 1873719 h 4557969"/>
              <a:gd name="connsiteX2055" fmla="*/ 4228353 w 4705485"/>
              <a:gd name="connsiteY2055" fmla="*/ 1870488 h 4557969"/>
              <a:gd name="connsiteX2056" fmla="*/ 4229085 w 4705485"/>
              <a:gd name="connsiteY2056" fmla="*/ 1867258 h 4557969"/>
              <a:gd name="connsiteX2057" fmla="*/ 4229817 w 4705485"/>
              <a:gd name="connsiteY2057" fmla="*/ 1864027 h 4557969"/>
              <a:gd name="connsiteX2058" fmla="*/ 4230549 w 4705485"/>
              <a:gd name="connsiteY2058" fmla="*/ 1860796 h 4557969"/>
              <a:gd name="connsiteX2059" fmla="*/ 4233780 w 4705485"/>
              <a:gd name="connsiteY2059" fmla="*/ 1857565 h 4557969"/>
              <a:gd name="connsiteX2060" fmla="*/ 4258704 w 4705485"/>
              <a:gd name="connsiteY2060" fmla="*/ 1838180 h 4557969"/>
              <a:gd name="connsiteX2061" fmla="*/ 4267012 w 4705485"/>
              <a:gd name="connsiteY2061" fmla="*/ 1831718 h 4557969"/>
              <a:gd name="connsiteX2062" fmla="*/ 4271166 w 4705485"/>
              <a:gd name="connsiteY2062" fmla="*/ 1828487 h 4557969"/>
              <a:gd name="connsiteX2063" fmla="*/ 4275320 w 4705485"/>
              <a:gd name="connsiteY2063" fmla="*/ 1825257 h 4557969"/>
              <a:gd name="connsiteX2064" fmla="*/ 4279473 w 4705485"/>
              <a:gd name="connsiteY2064" fmla="*/ 1822025 h 4557969"/>
              <a:gd name="connsiteX2065" fmla="*/ 4283628 w 4705485"/>
              <a:gd name="connsiteY2065" fmla="*/ 1818795 h 4557969"/>
              <a:gd name="connsiteX2066" fmla="*/ 4287782 w 4705485"/>
              <a:gd name="connsiteY2066" fmla="*/ 1815564 h 4557969"/>
              <a:gd name="connsiteX2067" fmla="*/ 4350092 w 4705485"/>
              <a:gd name="connsiteY2067" fmla="*/ 1767101 h 4557969"/>
              <a:gd name="connsiteX2068" fmla="*/ 4333937 w 4705485"/>
              <a:gd name="connsiteY2068" fmla="*/ 1776794 h 4557969"/>
              <a:gd name="connsiteX2069" fmla="*/ 4330706 w 4705485"/>
              <a:gd name="connsiteY2069" fmla="*/ 1773563 h 4557969"/>
              <a:gd name="connsiteX2070" fmla="*/ 4338783 w 4705485"/>
              <a:gd name="connsiteY2070" fmla="*/ 1768717 h 4557969"/>
              <a:gd name="connsiteX2071" fmla="*/ 4337168 w 4705485"/>
              <a:gd name="connsiteY2071" fmla="*/ 1767102 h 4557969"/>
              <a:gd name="connsiteX2072" fmla="*/ 4340399 w 4705485"/>
              <a:gd name="connsiteY2072" fmla="*/ 1763870 h 4557969"/>
              <a:gd name="connsiteX2073" fmla="*/ 4343629 w 4705485"/>
              <a:gd name="connsiteY2073" fmla="*/ 1760640 h 4557969"/>
              <a:gd name="connsiteX2074" fmla="*/ 4346861 w 4705485"/>
              <a:gd name="connsiteY2074" fmla="*/ 1757409 h 4557969"/>
              <a:gd name="connsiteX2075" fmla="*/ 4350092 w 4705485"/>
              <a:gd name="connsiteY2075" fmla="*/ 1754178 h 4557969"/>
              <a:gd name="connsiteX2076" fmla="*/ 4353322 w 4705485"/>
              <a:gd name="connsiteY2076" fmla="*/ 1750946 h 4557969"/>
              <a:gd name="connsiteX2077" fmla="*/ 4356553 w 4705485"/>
              <a:gd name="connsiteY2077" fmla="*/ 1747716 h 4557969"/>
              <a:gd name="connsiteX2078" fmla="*/ 4359784 w 4705485"/>
              <a:gd name="connsiteY2078" fmla="*/ 1750947 h 4557969"/>
              <a:gd name="connsiteX2079" fmla="*/ 4363015 w 4705485"/>
              <a:gd name="connsiteY2079" fmla="*/ 1747716 h 4557969"/>
              <a:gd name="connsiteX2080" fmla="*/ 4359784 w 4705485"/>
              <a:gd name="connsiteY2080" fmla="*/ 1744485 h 4557969"/>
              <a:gd name="connsiteX2081" fmla="*/ 4372708 w 4705485"/>
              <a:gd name="connsiteY2081" fmla="*/ 1738023 h 4557969"/>
              <a:gd name="connsiteX2082" fmla="*/ 4375938 w 4705485"/>
              <a:gd name="connsiteY2082" fmla="*/ 1734793 h 4557969"/>
              <a:gd name="connsiteX2083" fmla="*/ 4379169 w 4705485"/>
              <a:gd name="connsiteY2083" fmla="*/ 1731562 h 4557969"/>
              <a:gd name="connsiteX2084" fmla="*/ 4377181 w 4705485"/>
              <a:gd name="connsiteY2084" fmla="*/ 1734046 h 4557969"/>
              <a:gd name="connsiteX2085" fmla="*/ 4386708 w 4705485"/>
              <a:gd name="connsiteY2085" fmla="*/ 1728331 h 4557969"/>
              <a:gd name="connsiteX2086" fmla="*/ 4392092 w 4705485"/>
              <a:gd name="connsiteY2086" fmla="*/ 1725100 h 4557969"/>
              <a:gd name="connsiteX2087" fmla="*/ 4388861 w 4705485"/>
              <a:gd name="connsiteY2087" fmla="*/ 1728331 h 4557969"/>
              <a:gd name="connsiteX2088" fmla="*/ 4379169 w 4705485"/>
              <a:gd name="connsiteY2088" fmla="*/ 1738023 h 4557969"/>
              <a:gd name="connsiteX2089" fmla="*/ 4376297 w 4705485"/>
              <a:gd name="connsiteY2089" fmla="*/ 1735151 h 4557969"/>
              <a:gd name="connsiteX2090" fmla="*/ 4359783 w 4705485"/>
              <a:gd name="connsiteY2090" fmla="*/ 1755793 h 4557969"/>
              <a:gd name="connsiteX2091" fmla="*/ 4359784 w 4705485"/>
              <a:gd name="connsiteY2091" fmla="*/ 1763870 h 4557969"/>
              <a:gd name="connsiteX2092" fmla="*/ 4346860 w 4705485"/>
              <a:gd name="connsiteY2092" fmla="*/ 1776794 h 4557969"/>
              <a:gd name="connsiteX2093" fmla="*/ 4350092 w 4705485"/>
              <a:gd name="connsiteY2093" fmla="*/ 1780024 h 4557969"/>
              <a:gd name="connsiteX2094" fmla="*/ 4441713 w 4705485"/>
              <a:gd name="connsiteY2094" fmla="*/ 1682111 h 4557969"/>
              <a:gd name="connsiteX2095" fmla="*/ 4454562 w 4705485"/>
              <a:gd name="connsiteY2095" fmla="*/ 1676637 h 4557969"/>
              <a:gd name="connsiteX2096" fmla="*/ 4458145 w 4705485"/>
              <a:gd name="connsiteY2096" fmla="*/ 1675111 h 4557969"/>
              <a:gd name="connsiteX2097" fmla="*/ 4472864 w 4705485"/>
              <a:gd name="connsiteY2097" fmla="*/ 1676636 h 4557969"/>
              <a:gd name="connsiteX2098" fmla="*/ 4470458 w 4705485"/>
              <a:gd name="connsiteY2098" fmla="*/ 1679868 h 4557969"/>
              <a:gd name="connsiteX2099" fmla="*/ 4468053 w 4705485"/>
              <a:gd name="connsiteY2099" fmla="*/ 1683099 h 4557969"/>
              <a:gd name="connsiteX2100" fmla="*/ 4465648 w 4705485"/>
              <a:gd name="connsiteY2100" fmla="*/ 1686329 h 4557969"/>
              <a:gd name="connsiteX2101" fmla="*/ 4463243 w 4705485"/>
              <a:gd name="connsiteY2101" fmla="*/ 1689560 h 4557969"/>
              <a:gd name="connsiteX2102" fmla="*/ 4460839 w 4705485"/>
              <a:gd name="connsiteY2102" fmla="*/ 1692791 h 4557969"/>
              <a:gd name="connsiteX2103" fmla="*/ 4456105 w 4705485"/>
              <a:gd name="connsiteY2103" fmla="*/ 1699152 h 4557969"/>
              <a:gd name="connsiteX2104" fmla="*/ 4441559 w 4705485"/>
              <a:gd name="connsiteY2104" fmla="*/ 1726511 h 4557969"/>
              <a:gd name="connsiteX2105" fmla="*/ 4447017 w 4705485"/>
              <a:gd name="connsiteY2105" fmla="*/ 1728331 h 4557969"/>
              <a:gd name="connsiteX2106" fmla="*/ 4443786 w 4705485"/>
              <a:gd name="connsiteY2106" fmla="*/ 1731562 h 4557969"/>
              <a:gd name="connsiteX2107" fmla="*/ 4440555 w 4705485"/>
              <a:gd name="connsiteY2107" fmla="*/ 1734792 h 4557969"/>
              <a:gd name="connsiteX2108" fmla="*/ 4439245 w 4705485"/>
              <a:gd name="connsiteY2108" fmla="*/ 1730863 h 4557969"/>
              <a:gd name="connsiteX2109" fmla="*/ 4433657 w 4705485"/>
              <a:gd name="connsiteY2109" fmla="*/ 1741374 h 4557969"/>
              <a:gd name="connsiteX2110" fmla="*/ 4432970 w 4705485"/>
              <a:gd name="connsiteY2110" fmla="*/ 1744485 h 4557969"/>
              <a:gd name="connsiteX2111" fmla="*/ 4432255 w 4705485"/>
              <a:gd name="connsiteY2111" fmla="*/ 1747715 h 4557969"/>
              <a:gd name="connsiteX2112" fmla="*/ 4430828 w 4705485"/>
              <a:gd name="connsiteY2112" fmla="*/ 1754178 h 4557969"/>
              <a:gd name="connsiteX2113" fmla="*/ 4430113 w 4705485"/>
              <a:gd name="connsiteY2113" fmla="*/ 1757408 h 4557969"/>
              <a:gd name="connsiteX2114" fmla="*/ 4428684 w 4705485"/>
              <a:gd name="connsiteY2114" fmla="*/ 1763870 h 4557969"/>
              <a:gd name="connsiteX2115" fmla="*/ 4426543 w 4705485"/>
              <a:gd name="connsiteY2115" fmla="*/ 1773562 h 4557969"/>
              <a:gd name="connsiteX2116" fmla="*/ 4425829 w 4705485"/>
              <a:gd name="connsiteY2116" fmla="*/ 1776793 h 4557969"/>
              <a:gd name="connsiteX2117" fmla="*/ 4425115 w 4705485"/>
              <a:gd name="connsiteY2117" fmla="*/ 1780025 h 4557969"/>
              <a:gd name="connsiteX2118" fmla="*/ 4424401 w 4705485"/>
              <a:gd name="connsiteY2118" fmla="*/ 1783255 h 4557969"/>
              <a:gd name="connsiteX2119" fmla="*/ 4431842 w 4705485"/>
              <a:gd name="connsiteY2119" fmla="*/ 1776794 h 4557969"/>
              <a:gd name="connsiteX2120" fmla="*/ 4435562 w 4705485"/>
              <a:gd name="connsiteY2120" fmla="*/ 1773562 h 4557969"/>
              <a:gd name="connsiteX2121" fmla="*/ 4439283 w 4705485"/>
              <a:gd name="connsiteY2121" fmla="*/ 1770332 h 4557969"/>
              <a:gd name="connsiteX2122" fmla="*/ 4439297 w 4705485"/>
              <a:gd name="connsiteY2122" fmla="*/ 1770320 h 4557969"/>
              <a:gd name="connsiteX2123" fmla="*/ 4442230 w 4705485"/>
              <a:gd name="connsiteY2123" fmla="*/ 1767101 h 4557969"/>
              <a:gd name="connsiteX2124" fmla="*/ 4445175 w 4705485"/>
              <a:gd name="connsiteY2124" fmla="*/ 1763870 h 4557969"/>
              <a:gd name="connsiteX2125" fmla="*/ 4448119 w 4705485"/>
              <a:gd name="connsiteY2125" fmla="*/ 1760640 h 4557969"/>
              <a:gd name="connsiteX2126" fmla="*/ 4451064 w 4705485"/>
              <a:gd name="connsiteY2126" fmla="*/ 1757409 h 4557969"/>
              <a:gd name="connsiteX2127" fmla="*/ 4454009 w 4705485"/>
              <a:gd name="connsiteY2127" fmla="*/ 1754177 h 4557969"/>
              <a:gd name="connsiteX2128" fmla="*/ 4455146 w 4705485"/>
              <a:gd name="connsiteY2128" fmla="*/ 1752929 h 4557969"/>
              <a:gd name="connsiteX2129" fmla="*/ 4465598 w 4705485"/>
              <a:gd name="connsiteY2129" fmla="*/ 1741254 h 4557969"/>
              <a:gd name="connsiteX2130" fmla="*/ 4468492 w 4705485"/>
              <a:gd name="connsiteY2130" fmla="*/ 1738023 h 4557969"/>
              <a:gd name="connsiteX2131" fmla="*/ 4471384 w 4705485"/>
              <a:gd name="connsiteY2131" fmla="*/ 1734792 h 4557969"/>
              <a:gd name="connsiteX2132" fmla="*/ 4474276 w 4705485"/>
              <a:gd name="connsiteY2132" fmla="*/ 1731562 h 4557969"/>
              <a:gd name="connsiteX2133" fmla="*/ 4477169 w 4705485"/>
              <a:gd name="connsiteY2133" fmla="*/ 1728330 h 4557969"/>
              <a:gd name="connsiteX2134" fmla="*/ 4480061 w 4705485"/>
              <a:gd name="connsiteY2134" fmla="*/ 1725099 h 4557969"/>
              <a:gd name="connsiteX2135" fmla="*/ 4482954 w 4705485"/>
              <a:gd name="connsiteY2135" fmla="*/ 1721869 h 4557969"/>
              <a:gd name="connsiteX2136" fmla="*/ 4488738 w 4705485"/>
              <a:gd name="connsiteY2136" fmla="*/ 1715407 h 4557969"/>
              <a:gd name="connsiteX2137" fmla="*/ 4489438 w 4705485"/>
              <a:gd name="connsiteY2137" fmla="*/ 1714625 h 4557969"/>
              <a:gd name="connsiteX2138" fmla="*/ 4492242 w 4705485"/>
              <a:gd name="connsiteY2138" fmla="*/ 1712177 h 4557969"/>
              <a:gd name="connsiteX2139" fmla="*/ 4495941 w 4705485"/>
              <a:gd name="connsiteY2139" fmla="*/ 1708946 h 4557969"/>
              <a:gd name="connsiteX2140" fmla="*/ 4499640 w 4705485"/>
              <a:gd name="connsiteY2140" fmla="*/ 1705715 h 4557969"/>
              <a:gd name="connsiteX2141" fmla="*/ 4503339 w 4705485"/>
              <a:gd name="connsiteY2141" fmla="*/ 1702484 h 4557969"/>
              <a:gd name="connsiteX2142" fmla="*/ 4507037 w 4705485"/>
              <a:gd name="connsiteY2142" fmla="*/ 1699253 h 4557969"/>
              <a:gd name="connsiteX2143" fmla="*/ 4507750 w 4705485"/>
              <a:gd name="connsiteY2143" fmla="*/ 1698631 h 4557969"/>
              <a:gd name="connsiteX2144" fmla="*/ 4521940 w 4705485"/>
              <a:gd name="connsiteY2144" fmla="*/ 1690034 h 4557969"/>
              <a:gd name="connsiteX2145" fmla="*/ 4523459 w 4705485"/>
              <a:gd name="connsiteY2145" fmla="*/ 1689560 h 4557969"/>
              <a:gd name="connsiteX2146" fmla="*/ 4536490 w 4705485"/>
              <a:gd name="connsiteY2146" fmla="*/ 1685503 h 4557969"/>
              <a:gd name="connsiteX2147" fmla="*/ 4566558 w 4705485"/>
              <a:gd name="connsiteY2147" fmla="*/ 1692791 h 4557969"/>
              <a:gd name="connsiteX2148" fmla="*/ 4563327 w 4705485"/>
              <a:gd name="connsiteY2148" fmla="*/ 1696022 h 4557969"/>
              <a:gd name="connsiteX2149" fmla="*/ 4560096 w 4705485"/>
              <a:gd name="connsiteY2149" fmla="*/ 1699253 h 4557969"/>
              <a:gd name="connsiteX2150" fmla="*/ 4556866 w 4705485"/>
              <a:gd name="connsiteY2150" fmla="*/ 1702483 h 4557969"/>
              <a:gd name="connsiteX2151" fmla="*/ 4550404 w 4705485"/>
              <a:gd name="connsiteY2151" fmla="*/ 1708946 h 4557969"/>
              <a:gd name="connsiteX2152" fmla="*/ 4547173 w 4705485"/>
              <a:gd name="connsiteY2152" fmla="*/ 1712177 h 4557969"/>
              <a:gd name="connsiteX2153" fmla="*/ 4540711 w 4705485"/>
              <a:gd name="connsiteY2153" fmla="*/ 1718638 h 4557969"/>
              <a:gd name="connsiteX2154" fmla="*/ 4535542 w 4705485"/>
              <a:gd name="connsiteY2154" fmla="*/ 1744485 h 4557969"/>
              <a:gd name="connsiteX2155" fmla="*/ 4533603 w 4705485"/>
              <a:gd name="connsiteY2155" fmla="*/ 1754177 h 4557969"/>
              <a:gd name="connsiteX2156" fmla="*/ 4532957 w 4705485"/>
              <a:gd name="connsiteY2156" fmla="*/ 1757409 h 4557969"/>
              <a:gd name="connsiteX2157" fmla="*/ 4531665 w 4705485"/>
              <a:gd name="connsiteY2157" fmla="*/ 1763870 h 4557969"/>
              <a:gd name="connsiteX2158" fmla="*/ 4531019 w 4705485"/>
              <a:gd name="connsiteY2158" fmla="*/ 1767101 h 4557969"/>
              <a:gd name="connsiteX2159" fmla="*/ 4529726 w 4705485"/>
              <a:gd name="connsiteY2159" fmla="*/ 1773562 h 4557969"/>
              <a:gd name="connsiteX2160" fmla="*/ 4528434 w 4705485"/>
              <a:gd name="connsiteY2160" fmla="*/ 1780024 h 4557969"/>
              <a:gd name="connsiteX2161" fmla="*/ 4527787 w 4705485"/>
              <a:gd name="connsiteY2161" fmla="*/ 1783255 h 4557969"/>
              <a:gd name="connsiteX2162" fmla="*/ 4532096 w 4705485"/>
              <a:gd name="connsiteY2162" fmla="*/ 1780025 h 4557969"/>
              <a:gd name="connsiteX2163" fmla="*/ 4536404 w 4705485"/>
              <a:gd name="connsiteY2163" fmla="*/ 1776793 h 4557969"/>
              <a:gd name="connsiteX2164" fmla="*/ 4540711 w 4705485"/>
              <a:gd name="connsiteY2164" fmla="*/ 1773563 h 4557969"/>
              <a:gd name="connsiteX2165" fmla="*/ 4545019 w 4705485"/>
              <a:gd name="connsiteY2165" fmla="*/ 1770332 h 4557969"/>
              <a:gd name="connsiteX2166" fmla="*/ 4549327 w 4705485"/>
              <a:gd name="connsiteY2166" fmla="*/ 1767101 h 4557969"/>
              <a:gd name="connsiteX2167" fmla="*/ 4553634 w 4705485"/>
              <a:gd name="connsiteY2167" fmla="*/ 1763870 h 4557969"/>
              <a:gd name="connsiteX2168" fmla="*/ 4562335 w 4705485"/>
              <a:gd name="connsiteY2168" fmla="*/ 1767101 h 4557969"/>
              <a:gd name="connsiteX2169" fmla="*/ 4567642 w 4705485"/>
              <a:gd name="connsiteY2169" fmla="*/ 1769072 h 4557969"/>
              <a:gd name="connsiteX2170" fmla="*/ 4575540 w 4705485"/>
              <a:gd name="connsiteY2170" fmla="*/ 1767101 h 4557969"/>
              <a:gd name="connsiteX2171" fmla="*/ 4587199 w 4705485"/>
              <a:gd name="connsiteY2171" fmla="*/ 1764192 h 4557969"/>
              <a:gd name="connsiteX2172" fmla="*/ 4587639 w 4705485"/>
              <a:gd name="connsiteY2172" fmla="*/ 1763870 h 4557969"/>
              <a:gd name="connsiteX2173" fmla="*/ 4592062 w 4705485"/>
              <a:gd name="connsiteY2173" fmla="*/ 1760640 h 4557969"/>
              <a:gd name="connsiteX2174" fmla="*/ 4596484 w 4705485"/>
              <a:gd name="connsiteY2174" fmla="*/ 1757408 h 4557969"/>
              <a:gd name="connsiteX2175" fmla="*/ 4600907 w 4705485"/>
              <a:gd name="connsiteY2175" fmla="*/ 1754178 h 4557969"/>
              <a:gd name="connsiteX2176" fmla="*/ 4605328 w 4705485"/>
              <a:gd name="connsiteY2176" fmla="*/ 1750947 h 4557969"/>
              <a:gd name="connsiteX2177" fmla="*/ 4608560 w 4705485"/>
              <a:gd name="connsiteY2177" fmla="*/ 1754177 h 4557969"/>
              <a:gd name="connsiteX2178" fmla="*/ 4611790 w 4705485"/>
              <a:gd name="connsiteY2178" fmla="*/ 1757408 h 4557969"/>
              <a:gd name="connsiteX2179" fmla="*/ 4610629 w 4705485"/>
              <a:gd name="connsiteY2179" fmla="*/ 1760640 h 4557969"/>
              <a:gd name="connsiteX2180" fmla="*/ 4609468 w 4705485"/>
              <a:gd name="connsiteY2180" fmla="*/ 1763870 h 4557969"/>
              <a:gd name="connsiteX2181" fmla="*/ 4608307 w 4705485"/>
              <a:gd name="connsiteY2181" fmla="*/ 1767101 h 4557969"/>
              <a:gd name="connsiteX2182" fmla="*/ 4605985 w 4705485"/>
              <a:gd name="connsiteY2182" fmla="*/ 1773562 h 4557969"/>
              <a:gd name="connsiteX2183" fmla="*/ 4604185 w 4705485"/>
              <a:gd name="connsiteY2183" fmla="*/ 1778574 h 4557969"/>
              <a:gd name="connsiteX2184" fmla="*/ 4606454 w 4705485"/>
              <a:gd name="connsiteY2184" fmla="*/ 1783255 h 4557969"/>
              <a:gd name="connsiteX2185" fmla="*/ 4608019 w 4705485"/>
              <a:gd name="connsiteY2185" fmla="*/ 1786486 h 4557969"/>
              <a:gd name="connsiteX2186" fmla="*/ 4608468 w 4705485"/>
              <a:gd name="connsiteY2186" fmla="*/ 1787410 h 4557969"/>
              <a:gd name="connsiteX2187" fmla="*/ 4611042 w 4705485"/>
              <a:gd name="connsiteY2187" fmla="*/ 1789716 h 4557969"/>
              <a:gd name="connsiteX2188" fmla="*/ 4614646 w 4705485"/>
              <a:gd name="connsiteY2188" fmla="*/ 1792948 h 4557969"/>
              <a:gd name="connsiteX2189" fmla="*/ 4618252 w 4705485"/>
              <a:gd name="connsiteY2189" fmla="*/ 1796178 h 4557969"/>
              <a:gd name="connsiteX2190" fmla="*/ 4612598 w 4705485"/>
              <a:gd name="connsiteY2190" fmla="*/ 1809102 h 4557969"/>
              <a:gd name="connsiteX2191" fmla="*/ 4606943 w 4705485"/>
              <a:gd name="connsiteY2191" fmla="*/ 1822025 h 4557969"/>
              <a:gd name="connsiteX2192" fmla="*/ 4605530 w 4705485"/>
              <a:gd name="connsiteY2192" fmla="*/ 1825256 h 4557969"/>
              <a:gd name="connsiteX2193" fmla="*/ 4604116 w 4705485"/>
              <a:gd name="connsiteY2193" fmla="*/ 1828487 h 4557969"/>
              <a:gd name="connsiteX2194" fmla="*/ 4602703 w 4705485"/>
              <a:gd name="connsiteY2194" fmla="*/ 1831718 h 4557969"/>
              <a:gd name="connsiteX2195" fmla="*/ 4601290 w 4705485"/>
              <a:gd name="connsiteY2195" fmla="*/ 1834949 h 4557969"/>
              <a:gd name="connsiteX2196" fmla="*/ 4599876 w 4705485"/>
              <a:gd name="connsiteY2196" fmla="*/ 1838180 h 4557969"/>
              <a:gd name="connsiteX2197" fmla="*/ 4598463 w 4705485"/>
              <a:gd name="connsiteY2197" fmla="*/ 1841411 h 4557969"/>
              <a:gd name="connsiteX2198" fmla="*/ 4594222 w 4705485"/>
              <a:gd name="connsiteY2198" fmla="*/ 1851103 h 4557969"/>
              <a:gd name="connsiteX2199" fmla="*/ 4589982 w 4705485"/>
              <a:gd name="connsiteY2199" fmla="*/ 1860796 h 4557969"/>
              <a:gd name="connsiteX2200" fmla="*/ 4588568 w 4705485"/>
              <a:gd name="connsiteY2200" fmla="*/ 1864026 h 4557969"/>
              <a:gd name="connsiteX2201" fmla="*/ 4587155 w 4705485"/>
              <a:gd name="connsiteY2201" fmla="*/ 1867257 h 4557969"/>
              <a:gd name="connsiteX2202" fmla="*/ 4585741 w 4705485"/>
              <a:gd name="connsiteY2202" fmla="*/ 1870488 h 4557969"/>
              <a:gd name="connsiteX2203" fmla="*/ 4584328 w 4705485"/>
              <a:gd name="connsiteY2203" fmla="*/ 1873719 h 4557969"/>
              <a:gd name="connsiteX2204" fmla="*/ 4582914 w 4705485"/>
              <a:gd name="connsiteY2204" fmla="*/ 1876949 h 4557969"/>
              <a:gd name="connsiteX2205" fmla="*/ 4581501 w 4705485"/>
              <a:gd name="connsiteY2205" fmla="*/ 1880180 h 4557969"/>
              <a:gd name="connsiteX2206" fmla="*/ 4573020 w 4705485"/>
              <a:gd name="connsiteY2206" fmla="*/ 1899566 h 4557969"/>
              <a:gd name="connsiteX2207" fmla="*/ 4589614 w 4705485"/>
              <a:gd name="connsiteY2207" fmla="*/ 1898963 h 4557969"/>
              <a:gd name="connsiteX2208" fmla="*/ 4593804 w 4705485"/>
              <a:gd name="connsiteY2208" fmla="*/ 1896334 h 4557969"/>
              <a:gd name="connsiteX2209" fmla="*/ 4603633 w 4705485"/>
              <a:gd name="connsiteY2209" fmla="*/ 1890169 h 4557969"/>
              <a:gd name="connsiteX2210" fmla="*/ 4627944 w 4705485"/>
              <a:gd name="connsiteY2210" fmla="*/ 1864026 h 4557969"/>
              <a:gd name="connsiteX2211" fmla="*/ 4631174 w 4705485"/>
              <a:gd name="connsiteY2211" fmla="*/ 1880181 h 4557969"/>
              <a:gd name="connsiteX2212" fmla="*/ 4628628 w 4705485"/>
              <a:gd name="connsiteY2212" fmla="*/ 1877635 h 4557969"/>
              <a:gd name="connsiteX2213" fmla="*/ 4626485 w 4705485"/>
              <a:gd name="connsiteY2213" fmla="*/ 1886642 h 4557969"/>
              <a:gd name="connsiteX2214" fmla="*/ 4626329 w 4705485"/>
              <a:gd name="connsiteY2214" fmla="*/ 1887298 h 4557969"/>
              <a:gd name="connsiteX2215" fmla="*/ 4611790 w 4705485"/>
              <a:gd name="connsiteY2215" fmla="*/ 1906027 h 4557969"/>
              <a:gd name="connsiteX2216" fmla="*/ 4608558 w 4705485"/>
              <a:gd name="connsiteY2216" fmla="*/ 1915720 h 4557969"/>
              <a:gd name="connsiteX2217" fmla="*/ 4615020 w 4705485"/>
              <a:gd name="connsiteY2217" fmla="*/ 1918951 h 4557969"/>
              <a:gd name="connsiteX2218" fmla="*/ 4621483 w 4705485"/>
              <a:gd name="connsiteY2218" fmla="*/ 1922182 h 4557969"/>
              <a:gd name="connsiteX2219" fmla="*/ 4627944 w 4705485"/>
              <a:gd name="connsiteY2219" fmla="*/ 1925413 h 4557969"/>
              <a:gd name="connsiteX2220" fmla="*/ 4634406 w 4705485"/>
              <a:gd name="connsiteY2220" fmla="*/ 1928643 h 4557969"/>
              <a:gd name="connsiteX2221" fmla="*/ 4632876 w 4705485"/>
              <a:gd name="connsiteY2221" fmla="*/ 1931874 h 4557969"/>
              <a:gd name="connsiteX2222" fmla="*/ 4628284 w 4705485"/>
              <a:gd name="connsiteY2222" fmla="*/ 1941567 h 4557969"/>
              <a:gd name="connsiteX2223" fmla="*/ 4626753 w 4705485"/>
              <a:gd name="connsiteY2223" fmla="*/ 1944797 h 4557969"/>
              <a:gd name="connsiteX2224" fmla="*/ 4622775 w 4705485"/>
              <a:gd name="connsiteY2224" fmla="*/ 1953197 h 4557969"/>
              <a:gd name="connsiteX2225" fmla="*/ 4627944 w 4705485"/>
              <a:gd name="connsiteY2225" fmla="*/ 1948029 h 4557969"/>
              <a:gd name="connsiteX2226" fmla="*/ 4621483 w 4705485"/>
              <a:gd name="connsiteY2226" fmla="*/ 1957721 h 4557969"/>
              <a:gd name="connsiteX2227" fmla="*/ 4619329 w 4705485"/>
              <a:gd name="connsiteY2227" fmla="*/ 1960952 h 4557969"/>
              <a:gd name="connsiteX2228" fmla="*/ 4618545 w 4705485"/>
              <a:gd name="connsiteY2228" fmla="*/ 1962127 h 4557969"/>
              <a:gd name="connsiteX2229" fmla="*/ 4605328 w 4705485"/>
              <a:gd name="connsiteY2229" fmla="*/ 1990030 h 4557969"/>
              <a:gd name="connsiteX2230" fmla="*/ 4618252 w 4705485"/>
              <a:gd name="connsiteY2230" fmla="*/ 1970645 h 4557969"/>
              <a:gd name="connsiteX2231" fmla="*/ 4627944 w 4705485"/>
              <a:gd name="connsiteY2231" fmla="*/ 1973875 h 4557969"/>
              <a:gd name="connsiteX2232" fmla="*/ 4623098 w 4705485"/>
              <a:gd name="connsiteY2232" fmla="*/ 1978721 h 4557969"/>
              <a:gd name="connsiteX2233" fmla="*/ 4626006 w 4705485"/>
              <a:gd name="connsiteY2233" fmla="*/ 1983567 h 4557969"/>
              <a:gd name="connsiteX2234" fmla="*/ 4627944 w 4705485"/>
              <a:gd name="connsiteY2234" fmla="*/ 1986798 h 4557969"/>
              <a:gd name="connsiteX2235" fmla="*/ 4641790 w 4705485"/>
              <a:gd name="connsiteY2235" fmla="*/ 1977106 h 4557969"/>
              <a:gd name="connsiteX2236" fmla="*/ 4646405 w 4705485"/>
              <a:gd name="connsiteY2236" fmla="*/ 1973875 h 4557969"/>
              <a:gd name="connsiteX2237" fmla="*/ 4655637 w 4705485"/>
              <a:gd name="connsiteY2237" fmla="*/ 1967414 h 4557969"/>
              <a:gd name="connsiteX2238" fmla="*/ 4660253 w 4705485"/>
              <a:gd name="connsiteY2238" fmla="*/ 1964183 h 4557969"/>
              <a:gd name="connsiteX2239" fmla="*/ 4664868 w 4705485"/>
              <a:gd name="connsiteY2239" fmla="*/ 1960952 h 4557969"/>
              <a:gd name="connsiteX2240" fmla="*/ 4669484 w 4705485"/>
              <a:gd name="connsiteY2240" fmla="*/ 1957721 h 4557969"/>
              <a:gd name="connsiteX2241" fmla="*/ 4674099 w 4705485"/>
              <a:gd name="connsiteY2241" fmla="*/ 1954490 h 4557969"/>
              <a:gd name="connsiteX2242" fmla="*/ 4678714 w 4705485"/>
              <a:gd name="connsiteY2242" fmla="*/ 1951259 h 4557969"/>
              <a:gd name="connsiteX2243" fmla="*/ 4683330 w 4705485"/>
              <a:gd name="connsiteY2243" fmla="*/ 1948028 h 4557969"/>
              <a:gd name="connsiteX2244" fmla="*/ 4687945 w 4705485"/>
              <a:gd name="connsiteY2244" fmla="*/ 1944797 h 4557969"/>
              <a:gd name="connsiteX2245" fmla="*/ 4692562 w 4705485"/>
              <a:gd name="connsiteY2245" fmla="*/ 1941567 h 4557969"/>
              <a:gd name="connsiteX2246" fmla="*/ 4699023 w 4705485"/>
              <a:gd name="connsiteY2246" fmla="*/ 1938335 h 4557969"/>
              <a:gd name="connsiteX2247" fmla="*/ 4705485 w 4705485"/>
              <a:gd name="connsiteY2247" fmla="*/ 1935105 h 4557969"/>
              <a:gd name="connsiteX2248" fmla="*/ 4702254 w 4705485"/>
              <a:gd name="connsiteY2248" fmla="*/ 1938336 h 4557969"/>
              <a:gd name="connsiteX2249" fmla="*/ 4695791 w 4705485"/>
              <a:gd name="connsiteY2249" fmla="*/ 1944797 h 4557969"/>
              <a:gd name="connsiteX2250" fmla="*/ 4693077 w 4705485"/>
              <a:gd name="connsiteY2250" fmla="*/ 1948029 h 4557969"/>
              <a:gd name="connsiteX2251" fmla="*/ 4678652 w 4705485"/>
              <a:gd name="connsiteY2251" fmla="*/ 1965198 h 4557969"/>
              <a:gd name="connsiteX2252" fmla="*/ 4676726 w 4705485"/>
              <a:gd name="connsiteY2252" fmla="*/ 1967254 h 4557969"/>
              <a:gd name="connsiteX2253" fmla="*/ 4682869 w 4705485"/>
              <a:gd name="connsiteY2253" fmla="*/ 1964183 h 4557969"/>
              <a:gd name="connsiteX2254" fmla="*/ 4676407 w 4705485"/>
              <a:gd name="connsiteY2254" fmla="*/ 1970645 h 4557969"/>
              <a:gd name="connsiteX2255" fmla="*/ 4673176 w 4705485"/>
              <a:gd name="connsiteY2255" fmla="*/ 1973875 h 4557969"/>
              <a:gd name="connsiteX2256" fmla="*/ 4671807 w 4705485"/>
              <a:gd name="connsiteY2256" fmla="*/ 1972506 h 4557969"/>
              <a:gd name="connsiteX2257" fmla="*/ 4657292 w 4705485"/>
              <a:gd name="connsiteY2257" fmla="*/ 1988006 h 4557969"/>
              <a:gd name="connsiteX2258" fmla="*/ 4654333 w 4705485"/>
              <a:gd name="connsiteY2258" fmla="*/ 1993260 h 4557969"/>
              <a:gd name="connsiteX2259" fmla="*/ 4652513 w 4705485"/>
              <a:gd name="connsiteY2259" fmla="*/ 1996491 h 4557969"/>
              <a:gd name="connsiteX2260" fmla="*/ 4650693 w 4705485"/>
              <a:gd name="connsiteY2260" fmla="*/ 1999722 h 4557969"/>
              <a:gd name="connsiteX2261" fmla="*/ 4648873 w 4705485"/>
              <a:gd name="connsiteY2261" fmla="*/ 2002953 h 4557969"/>
              <a:gd name="connsiteX2262" fmla="*/ 4647053 w 4705485"/>
              <a:gd name="connsiteY2262" fmla="*/ 2006184 h 4557969"/>
              <a:gd name="connsiteX2263" fmla="*/ 4643876 w 4705485"/>
              <a:gd name="connsiteY2263" fmla="*/ 2011825 h 4557969"/>
              <a:gd name="connsiteX2264" fmla="*/ 4643880 w 4705485"/>
              <a:gd name="connsiteY2264" fmla="*/ 2012645 h 4557969"/>
              <a:gd name="connsiteX2265" fmla="*/ 4643899 w 4705485"/>
              <a:gd name="connsiteY2265" fmla="*/ 2015876 h 4557969"/>
              <a:gd name="connsiteX2266" fmla="*/ 4643945 w 4705485"/>
              <a:gd name="connsiteY2266" fmla="*/ 2023678 h 4557969"/>
              <a:gd name="connsiteX2267" fmla="*/ 4646870 w 4705485"/>
              <a:gd name="connsiteY2267" fmla="*/ 2028800 h 4557969"/>
              <a:gd name="connsiteX2268" fmla="*/ 4647522 w 4705485"/>
              <a:gd name="connsiteY2268" fmla="*/ 2029941 h 4557969"/>
              <a:gd name="connsiteX2269" fmla="*/ 4653790 w 4705485"/>
              <a:gd name="connsiteY2269" fmla="*/ 2032030 h 4557969"/>
              <a:gd name="connsiteX2270" fmla="*/ 4650560 w 4705485"/>
              <a:gd name="connsiteY2270" fmla="*/ 2035261 h 4557969"/>
              <a:gd name="connsiteX2271" fmla="*/ 4650201 w 4705485"/>
              <a:gd name="connsiteY2271" fmla="*/ 2038492 h 4557969"/>
              <a:gd name="connsiteX2272" fmla="*/ 4649843 w 4705485"/>
              <a:gd name="connsiteY2272" fmla="*/ 2041723 h 4557969"/>
              <a:gd name="connsiteX2273" fmla="*/ 4649483 w 4705485"/>
              <a:gd name="connsiteY2273" fmla="*/ 2044954 h 4557969"/>
              <a:gd name="connsiteX2274" fmla="*/ 4649124 w 4705485"/>
              <a:gd name="connsiteY2274" fmla="*/ 2048184 h 4557969"/>
              <a:gd name="connsiteX2275" fmla="*/ 4648406 w 4705485"/>
              <a:gd name="connsiteY2275" fmla="*/ 2054646 h 4557969"/>
              <a:gd name="connsiteX2276" fmla="*/ 4647688 w 4705485"/>
              <a:gd name="connsiteY2276" fmla="*/ 2061108 h 4557969"/>
              <a:gd name="connsiteX2277" fmla="*/ 4647330 w 4705485"/>
              <a:gd name="connsiteY2277" fmla="*/ 2064339 h 4557969"/>
              <a:gd name="connsiteX2278" fmla="*/ 4650560 w 4705485"/>
              <a:gd name="connsiteY2278" fmla="*/ 2061107 h 4557969"/>
              <a:gd name="connsiteX2279" fmla="*/ 4660252 w 4705485"/>
              <a:gd name="connsiteY2279" fmla="*/ 2051415 h 4557969"/>
              <a:gd name="connsiteX2280" fmla="*/ 4663483 w 4705485"/>
              <a:gd name="connsiteY2280" fmla="*/ 2048185 h 4557969"/>
              <a:gd name="connsiteX2281" fmla="*/ 4679638 w 4705485"/>
              <a:gd name="connsiteY2281" fmla="*/ 2032030 h 4557969"/>
              <a:gd name="connsiteX2282" fmla="*/ 4682869 w 4705485"/>
              <a:gd name="connsiteY2282" fmla="*/ 2028800 h 4557969"/>
              <a:gd name="connsiteX2283" fmla="*/ 4686099 w 4705485"/>
              <a:gd name="connsiteY2283" fmla="*/ 2032030 h 4557969"/>
              <a:gd name="connsiteX2284" fmla="*/ 4689330 w 4705485"/>
              <a:gd name="connsiteY2284" fmla="*/ 2035261 h 4557969"/>
              <a:gd name="connsiteX2285" fmla="*/ 4647330 w 4705485"/>
              <a:gd name="connsiteY2285" fmla="*/ 2070801 h 4557969"/>
              <a:gd name="connsiteX2286" fmla="*/ 4646346 w 4705485"/>
              <a:gd name="connsiteY2286" fmla="*/ 2077263 h 4557969"/>
              <a:gd name="connsiteX2287" fmla="*/ 4645142 w 4705485"/>
              <a:gd name="connsiteY2287" fmla="*/ 2085181 h 4557969"/>
              <a:gd name="connsiteX2288" fmla="*/ 4641777 w 4705485"/>
              <a:gd name="connsiteY2288" fmla="*/ 2090186 h 4557969"/>
              <a:gd name="connsiteX2289" fmla="*/ 4639604 w 4705485"/>
              <a:gd name="connsiteY2289" fmla="*/ 2093416 h 4557969"/>
              <a:gd name="connsiteX2290" fmla="*/ 4631908 w 4705485"/>
              <a:gd name="connsiteY2290" fmla="*/ 2104862 h 4557969"/>
              <a:gd name="connsiteX2291" fmla="*/ 4629594 w 4705485"/>
              <a:gd name="connsiteY2291" fmla="*/ 2106340 h 4557969"/>
              <a:gd name="connsiteX2292" fmla="*/ 4622353 w 4705485"/>
              <a:gd name="connsiteY2292" fmla="*/ 2110965 h 4557969"/>
              <a:gd name="connsiteX2293" fmla="*/ 4611790 w 4705485"/>
              <a:gd name="connsiteY2293" fmla="*/ 2112802 h 4557969"/>
              <a:gd name="connsiteX2294" fmla="*/ 4600041 w 4705485"/>
              <a:gd name="connsiteY2294" fmla="*/ 2138649 h 4557969"/>
              <a:gd name="connsiteX2295" fmla="*/ 4598572 w 4705485"/>
              <a:gd name="connsiteY2295" fmla="*/ 2141879 h 4557969"/>
              <a:gd name="connsiteX2296" fmla="*/ 4595635 w 4705485"/>
              <a:gd name="connsiteY2296" fmla="*/ 2148341 h 4557969"/>
              <a:gd name="connsiteX2297" fmla="*/ 4605013 w 4705485"/>
              <a:gd name="connsiteY2297" fmla="*/ 2162180 h 4557969"/>
              <a:gd name="connsiteX2298" fmla="*/ 4605260 w 4705485"/>
              <a:gd name="connsiteY2298" fmla="*/ 2174188 h 4557969"/>
              <a:gd name="connsiteX2299" fmla="*/ 4605305 w 4705485"/>
              <a:gd name="connsiteY2299" fmla="*/ 2176415 h 4557969"/>
              <a:gd name="connsiteX2300" fmla="*/ 4604851 w 4705485"/>
              <a:gd name="connsiteY2300" fmla="*/ 2177419 h 4557969"/>
              <a:gd name="connsiteX2301" fmla="*/ 4600467 w 4705485"/>
              <a:gd name="connsiteY2301" fmla="*/ 2187112 h 4557969"/>
              <a:gd name="connsiteX2302" fmla="*/ 4599007 w 4705485"/>
              <a:gd name="connsiteY2302" fmla="*/ 2190342 h 4557969"/>
              <a:gd name="connsiteX2303" fmla="*/ 4598788 w 4705485"/>
              <a:gd name="connsiteY2303" fmla="*/ 2190823 h 4557969"/>
              <a:gd name="connsiteX2304" fmla="*/ 4596601 w 4705485"/>
              <a:gd name="connsiteY2304" fmla="*/ 2193573 h 4557969"/>
              <a:gd name="connsiteX2305" fmla="*/ 4594031 w 4705485"/>
              <a:gd name="connsiteY2305" fmla="*/ 2196804 h 4557969"/>
              <a:gd name="connsiteX2306" fmla="*/ 4584529 w 4705485"/>
              <a:gd name="connsiteY2306" fmla="*/ 2208746 h 4557969"/>
              <a:gd name="connsiteX2307" fmla="*/ 4552514 w 4705485"/>
              <a:gd name="connsiteY2307" fmla="*/ 2242667 h 4557969"/>
              <a:gd name="connsiteX2308" fmla="*/ 4550990 w 4705485"/>
              <a:gd name="connsiteY2308" fmla="*/ 2245267 h 4557969"/>
              <a:gd name="connsiteX2309" fmla="*/ 4549095 w 4705485"/>
              <a:gd name="connsiteY2309" fmla="*/ 2248498 h 4557969"/>
              <a:gd name="connsiteX2310" fmla="*/ 4547202 w 4705485"/>
              <a:gd name="connsiteY2310" fmla="*/ 2251728 h 4557969"/>
              <a:gd name="connsiteX2311" fmla="*/ 4545308 w 4705485"/>
              <a:gd name="connsiteY2311" fmla="*/ 2254959 h 4557969"/>
              <a:gd name="connsiteX2312" fmla="*/ 4543638 w 4705485"/>
              <a:gd name="connsiteY2312" fmla="*/ 2257809 h 4557969"/>
              <a:gd name="connsiteX2313" fmla="*/ 4543704 w 4705485"/>
              <a:gd name="connsiteY2313" fmla="*/ 2258190 h 4557969"/>
              <a:gd name="connsiteX2314" fmla="*/ 4544687 w 4705485"/>
              <a:gd name="connsiteY2314" fmla="*/ 2263908 h 4557969"/>
              <a:gd name="connsiteX2315" fmla="*/ 4550404 w 4705485"/>
              <a:gd name="connsiteY2315" fmla="*/ 2258190 h 4557969"/>
              <a:gd name="connsiteX2316" fmla="*/ 4560097 w 4705485"/>
              <a:gd name="connsiteY2316" fmla="*/ 2248498 h 4557969"/>
              <a:gd name="connsiteX2317" fmla="*/ 4560095 w 4705485"/>
              <a:gd name="connsiteY2317" fmla="*/ 2261421 h 4557969"/>
              <a:gd name="connsiteX2318" fmla="*/ 4569789 w 4705485"/>
              <a:gd name="connsiteY2318" fmla="*/ 2264652 h 4557969"/>
              <a:gd name="connsiteX2319" fmla="*/ 4567851 w 4705485"/>
              <a:gd name="connsiteY2319" fmla="*/ 2267882 h 4557969"/>
              <a:gd name="connsiteX2320" fmla="*/ 4560096 w 4705485"/>
              <a:gd name="connsiteY2320" fmla="*/ 2280806 h 4557969"/>
              <a:gd name="connsiteX2321" fmla="*/ 4555250 w 4705485"/>
              <a:gd name="connsiteY2321" fmla="*/ 2277575 h 4557969"/>
              <a:gd name="connsiteX2322" fmla="*/ 4550404 w 4705485"/>
              <a:gd name="connsiteY2322" fmla="*/ 2274344 h 4557969"/>
              <a:gd name="connsiteX2323" fmla="*/ 4545971 w 4705485"/>
              <a:gd name="connsiteY2323" fmla="*/ 2271390 h 4557969"/>
              <a:gd name="connsiteX2324" fmla="*/ 4546479 w 4705485"/>
              <a:gd name="connsiteY2324" fmla="*/ 2274344 h 4557969"/>
              <a:gd name="connsiteX2325" fmla="*/ 4547009 w 4705485"/>
              <a:gd name="connsiteY2325" fmla="*/ 2277426 h 4557969"/>
              <a:gd name="connsiteX2326" fmla="*/ 4547128 w 4705485"/>
              <a:gd name="connsiteY2326" fmla="*/ 2277575 h 4557969"/>
              <a:gd name="connsiteX2327" fmla="*/ 4549723 w 4705485"/>
              <a:gd name="connsiteY2327" fmla="*/ 2280806 h 4557969"/>
              <a:gd name="connsiteX2328" fmla="*/ 4557320 w 4705485"/>
              <a:gd name="connsiteY2328" fmla="*/ 2290271 h 4557969"/>
              <a:gd name="connsiteX2329" fmla="*/ 4563327 w 4705485"/>
              <a:gd name="connsiteY2329" fmla="*/ 2287268 h 4557969"/>
              <a:gd name="connsiteX2330" fmla="*/ 4568298 w 4705485"/>
              <a:gd name="connsiteY2330" fmla="*/ 2284782 h 4557969"/>
              <a:gd name="connsiteX2331" fmla="*/ 4568981 w 4705485"/>
              <a:gd name="connsiteY2331" fmla="*/ 2284036 h 4557969"/>
              <a:gd name="connsiteX2332" fmla="*/ 4571943 w 4705485"/>
              <a:gd name="connsiteY2332" fmla="*/ 2280806 h 4557969"/>
              <a:gd name="connsiteX2333" fmla="*/ 4574904 w 4705485"/>
              <a:gd name="connsiteY2333" fmla="*/ 2277575 h 4557969"/>
              <a:gd name="connsiteX2334" fmla="*/ 4631175 w 4705485"/>
              <a:gd name="connsiteY2334" fmla="*/ 2216189 h 4557969"/>
              <a:gd name="connsiteX2335" fmla="*/ 4634406 w 4705485"/>
              <a:gd name="connsiteY2335" fmla="*/ 2219419 h 4557969"/>
              <a:gd name="connsiteX2336" fmla="*/ 4633436 w 4705485"/>
              <a:gd name="connsiteY2336" fmla="*/ 2222650 h 4557969"/>
              <a:gd name="connsiteX2337" fmla="*/ 4631498 w 4705485"/>
              <a:gd name="connsiteY2337" fmla="*/ 2229113 h 4557969"/>
              <a:gd name="connsiteX2338" fmla="*/ 4630529 w 4705485"/>
              <a:gd name="connsiteY2338" fmla="*/ 2232343 h 4557969"/>
              <a:gd name="connsiteX2339" fmla="*/ 4628590 w 4705485"/>
              <a:gd name="connsiteY2339" fmla="*/ 2238805 h 4557969"/>
              <a:gd name="connsiteX2340" fmla="*/ 4625683 w 4705485"/>
              <a:gd name="connsiteY2340" fmla="*/ 2248497 h 4557969"/>
              <a:gd name="connsiteX2341" fmla="*/ 4622775 w 4705485"/>
              <a:gd name="connsiteY2341" fmla="*/ 2258190 h 4557969"/>
              <a:gd name="connsiteX2342" fmla="*/ 4621292 w 4705485"/>
              <a:gd name="connsiteY2342" fmla="*/ 2263131 h 4557969"/>
              <a:gd name="connsiteX2343" fmla="*/ 4624713 w 4705485"/>
              <a:gd name="connsiteY2343" fmla="*/ 2261421 h 4557969"/>
              <a:gd name="connsiteX2344" fmla="*/ 4621483 w 4705485"/>
              <a:gd name="connsiteY2344" fmla="*/ 2264652 h 4557969"/>
              <a:gd name="connsiteX2345" fmla="*/ 4620559 w 4705485"/>
              <a:gd name="connsiteY2345" fmla="*/ 2265575 h 4557969"/>
              <a:gd name="connsiteX2346" fmla="*/ 4619867 w 4705485"/>
              <a:gd name="connsiteY2346" fmla="*/ 2267882 h 4557969"/>
              <a:gd name="connsiteX2347" fmla="*/ 4618897 w 4705485"/>
              <a:gd name="connsiteY2347" fmla="*/ 2271113 h 4557969"/>
              <a:gd name="connsiteX2348" fmla="*/ 4617928 w 4705485"/>
              <a:gd name="connsiteY2348" fmla="*/ 2274344 h 4557969"/>
              <a:gd name="connsiteX2349" fmla="*/ 4615990 w 4705485"/>
              <a:gd name="connsiteY2349" fmla="*/ 2280806 h 4557969"/>
              <a:gd name="connsiteX2350" fmla="*/ 4615020 w 4705485"/>
              <a:gd name="connsiteY2350" fmla="*/ 2284037 h 4557969"/>
              <a:gd name="connsiteX2351" fmla="*/ 4593482 w 4705485"/>
              <a:gd name="connsiteY2351" fmla="*/ 2288345 h 4557969"/>
              <a:gd name="connsiteX2352" fmla="*/ 4595636 w 4705485"/>
              <a:gd name="connsiteY2352" fmla="*/ 2290498 h 4557969"/>
              <a:gd name="connsiteX2353" fmla="*/ 4582713 w 4705485"/>
              <a:gd name="connsiteY2353" fmla="*/ 2290498 h 4557969"/>
              <a:gd name="connsiteX2354" fmla="*/ 4571943 w 4705485"/>
              <a:gd name="connsiteY2354" fmla="*/ 2322807 h 4557969"/>
              <a:gd name="connsiteX2355" fmla="*/ 4566557 w 4705485"/>
              <a:gd name="connsiteY2355" fmla="*/ 2338961 h 4557969"/>
              <a:gd name="connsiteX2356" fmla="*/ 4560097 w 4705485"/>
              <a:gd name="connsiteY2356" fmla="*/ 2326038 h 4557969"/>
              <a:gd name="connsiteX2357" fmla="*/ 4556865 w 4705485"/>
              <a:gd name="connsiteY2357" fmla="*/ 2330884 h 4557969"/>
              <a:gd name="connsiteX2358" fmla="*/ 4547173 w 4705485"/>
              <a:gd name="connsiteY2358" fmla="*/ 2345423 h 4557969"/>
              <a:gd name="connsiteX2359" fmla="*/ 4549274 w 4705485"/>
              <a:gd name="connsiteY2359" fmla="*/ 2364249 h 4557969"/>
              <a:gd name="connsiteX2360" fmla="*/ 4548879 w 4705485"/>
              <a:gd name="connsiteY2360" fmla="*/ 2364808 h 4557969"/>
              <a:gd name="connsiteX2361" fmla="*/ 4537480 w 4705485"/>
              <a:gd name="connsiteY2361" fmla="*/ 2380962 h 4557969"/>
              <a:gd name="connsiteX2362" fmla="*/ 4531235 w 4705485"/>
              <a:gd name="connsiteY2362" fmla="*/ 2377731 h 4557969"/>
              <a:gd name="connsiteX2363" fmla="*/ 4529333 w 4705485"/>
              <a:gd name="connsiteY2363" fmla="*/ 2376747 h 4557969"/>
              <a:gd name="connsiteX2364" fmla="*/ 4528595 w 4705485"/>
              <a:gd name="connsiteY2364" fmla="*/ 2377731 h 4557969"/>
              <a:gd name="connsiteX2365" fmla="*/ 4526172 w 4705485"/>
              <a:gd name="connsiteY2365" fmla="*/ 2380962 h 4557969"/>
              <a:gd name="connsiteX2366" fmla="*/ 4511633 w 4705485"/>
              <a:gd name="connsiteY2366" fmla="*/ 2400347 h 4557969"/>
              <a:gd name="connsiteX2367" fmla="*/ 4508402 w 4705485"/>
              <a:gd name="connsiteY2367" fmla="*/ 2397117 h 4557969"/>
              <a:gd name="connsiteX2368" fmla="*/ 4505171 w 4705485"/>
              <a:gd name="connsiteY2368" fmla="*/ 2393886 h 4557969"/>
              <a:gd name="connsiteX2369" fmla="*/ 4528106 w 4705485"/>
              <a:gd name="connsiteY2369" fmla="*/ 2376684 h 4557969"/>
              <a:gd name="connsiteX2370" fmla="*/ 4522326 w 4705485"/>
              <a:gd name="connsiteY2370" fmla="*/ 2376590 h 4557969"/>
              <a:gd name="connsiteX2371" fmla="*/ 4515807 w 4705485"/>
              <a:gd name="connsiteY2371" fmla="*/ 2380962 h 4557969"/>
              <a:gd name="connsiteX2372" fmla="*/ 4510992 w 4705485"/>
              <a:gd name="connsiteY2372" fmla="*/ 2384194 h 4557969"/>
              <a:gd name="connsiteX2373" fmla="*/ 4510796 w 4705485"/>
              <a:gd name="connsiteY2373" fmla="*/ 2384324 h 4557969"/>
              <a:gd name="connsiteX2374" fmla="*/ 4507636 w 4705485"/>
              <a:gd name="connsiteY2374" fmla="*/ 2387424 h 4557969"/>
              <a:gd name="connsiteX2375" fmla="*/ 4504343 w 4705485"/>
              <a:gd name="connsiteY2375" fmla="*/ 2390654 h 4557969"/>
              <a:gd name="connsiteX2376" fmla="*/ 4499685 w 4705485"/>
              <a:gd name="connsiteY2376" fmla="*/ 2395224 h 4557969"/>
              <a:gd name="connsiteX2377" fmla="*/ 4485787 w 4705485"/>
              <a:gd name="connsiteY2377" fmla="*/ 2400347 h 4557969"/>
              <a:gd name="connsiteX2378" fmla="*/ 4464919 w 4705485"/>
              <a:gd name="connsiteY2378" fmla="*/ 2424977 h 4557969"/>
              <a:gd name="connsiteX2379" fmla="*/ 4461727 w 4705485"/>
              <a:gd name="connsiteY2379" fmla="*/ 2426194 h 4557969"/>
              <a:gd name="connsiteX2380" fmla="*/ 4439500 w 4705485"/>
              <a:gd name="connsiteY2380" fmla="*/ 2434673 h 4557969"/>
              <a:gd name="connsiteX2381" fmla="*/ 4436088 w 4705485"/>
              <a:gd name="connsiteY2381" fmla="*/ 2435887 h 4557969"/>
              <a:gd name="connsiteX2382" fmla="*/ 4427014 w 4705485"/>
              <a:gd name="connsiteY2382" fmla="*/ 2439117 h 4557969"/>
              <a:gd name="connsiteX2383" fmla="*/ 4417938 w 4705485"/>
              <a:gd name="connsiteY2383" fmla="*/ 2442348 h 4557969"/>
              <a:gd name="connsiteX2384" fmla="*/ 4414957 w 4705485"/>
              <a:gd name="connsiteY2384" fmla="*/ 2472172 h 4557969"/>
              <a:gd name="connsiteX2385" fmla="*/ 4411477 w 4705485"/>
              <a:gd name="connsiteY2385" fmla="*/ 2506965 h 4557969"/>
              <a:gd name="connsiteX2386" fmla="*/ 4417939 w 4705485"/>
              <a:gd name="connsiteY2386" fmla="*/ 2513427 h 4557969"/>
              <a:gd name="connsiteX2387" fmla="*/ 4424401 w 4705485"/>
              <a:gd name="connsiteY2387" fmla="*/ 2519889 h 4557969"/>
              <a:gd name="connsiteX2388" fmla="*/ 4427631 w 4705485"/>
              <a:gd name="connsiteY2388" fmla="*/ 2523120 h 4557969"/>
              <a:gd name="connsiteX2389" fmla="*/ 4430862 w 4705485"/>
              <a:gd name="connsiteY2389" fmla="*/ 2526350 h 4557969"/>
              <a:gd name="connsiteX2390" fmla="*/ 4434093 w 4705485"/>
              <a:gd name="connsiteY2390" fmla="*/ 2529581 h 4557969"/>
              <a:gd name="connsiteX2391" fmla="*/ 4430862 w 4705485"/>
              <a:gd name="connsiteY2391" fmla="*/ 2532813 h 4557969"/>
              <a:gd name="connsiteX2392" fmla="*/ 4420092 w 4705485"/>
              <a:gd name="connsiteY2392" fmla="*/ 2529581 h 4557969"/>
              <a:gd name="connsiteX2393" fmla="*/ 4398554 w 4705485"/>
              <a:gd name="connsiteY2393" fmla="*/ 2523120 h 4557969"/>
              <a:gd name="connsiteX2394" fmla="*/ 4366245 w 4705485"/>
              <a:gd name="connsiteY2394" fmla="*/ 2513427 h 4557969"/>
              <a:gd name="connsiteX2395" fmla="*/ 4363876 w 4705485"/>
              <a:gd name="connsiteY2395" fmla="*/ 2516658 h 4557969"/>
              <a:gd name="connsiteX2396" fmla="*/ 4361506 w 4705485"/>
              <a:gd name="connsiteY2396" fmla="*/ 2519889 h 4557969"/>
              <a:gd name="connsiteX2397" fmla="*/ 4359137 w 4705485"/>
              <a:gd name="connsiteY2397" fmla="*/ 2523120 h 4557969"/>
              <a:gd name="connsiteX2398" fmla="*/ 4347291 w 4705485"/>
              <a:gd name="connsiteY2398" fmla="*/ 2539273 h 4557969"/>
              <a:gd name="connsiteX2399" fmla="*/ 4345339 w 4705485"/>
              <a:gd name="connsiteY2399" fmla="*/ 2541935 h 4557969"/>
              <a:gd name="connsiteX2400" fmla="*/ 4363014 w 4705485"/>
              <a:gd name="connsiteY2400" fmla="*/ 2536043 h 4557969"/>
              <a:gd name="connsiteX2401" fmla="*/ 4363015 w 4705485"/>
              <a:gd name="connsiteY2401" fmla="*/ 2539274 h 4557969"/>
              <a:gd name="connsiteX2402" fmla="*/ 4363014 w 4705485"/>
              <a:gd name="connsiteY2402" fmla="*/ 2542505 h 4557969"/>
              <a:gd name="connsiteX2403" fmla="*/ 4363015 w 4705485"/>
              <a:gd name="connsiteY2403" fmla="*/ 2545736 h 4557969"/>
              <a:gd name="connsiteX2404" fmla="*/ 4363014 w 4705485"/>
              <a:gd name="connsiteY2404" fmla="*/ 2548966 h 4557969"/>
              <a:gd name="connsiteX2405" fmla="*/ 4357629 w 4705485"/>
              <a:gd name="connsiteY2405" fmla="*/ 2552197 h 4557969"/>
              <a:gd name="connsiteX2406" fmla="*/ 4352245 w 4705485"/>
              <a:gd name="connsiteY2406" fmla="*/ 2555428 h 4557969"/>
              <a:gd name="connsiteX2407" fmla="*/ 4346860 w 4705485"/>
              <a:gd name="connsiteY2407" fmla="*/ 2558659 h 4557969"/>
              <a:gd name="connsiteX2408" fmla="*/ 4343629 w 4705485"/>
              <a:gd name="connsiteY2408" fmla="*/ 2555428 h 4557969"/>
              <a:gd name="connsiteX2409" fmla="*/ 4343629 w 4705485"/>
              <a:gd name="connsiteY2409" fmla="*/ 2552198 h 4557969"/>
              <a:gd name="connsiteX2410" fmla="*/ 4343629 w 4705485"/>
              <a:gd name="connsiteY2410" fmla="*/ 2548966 h 4557969"/>
              <a:gd name="connsiteX2411" fmla="*/ 4343629 w 4705485"/>
              <a:gd name="connsiteY2411" fmla="*/ 2544268 h 4557969"/>
              <a:gd name="connsiteX2412" fmla="*/ 4342552 w 4705485"/>
              <a:gd name="connsiteY2412" fmla="*/ 2545736 h 4557969"/>
              <a:gd name="connsiteX2413" fmla="*/ 4340183 w 4705485"/>
              <a:gd name="connsiteY2413" fmla="*/ 2548966 h 4557969"/>
              <a:gd name="connsiteX2414" fmla="*/ 4330705 w 4705485"/>
              <a:gd name="connsiteY2414" fmla="*/ 2561890 h 4557969"/>
              <a:gd name="connsiteX2415" fmla="*/ 4338785 w 4705485"/>
              <a:gd name="connsiteY2415" fmla="*/ 2566737 h 4557969"/>
              <a:gd name="connsiteX2416" fmla="*/ 4346859 w 4705485"/>
              <a:gd name="connsiteY2416" fmla="*/ 2571583 h 4557969"/>
              <a:gd name="connsiteX2417" fmla="*/ 4330318 w 4705485"/>
              <a:gd name="connsiteY2417" fmla="*/ 2583645 h 4557969"/>
              <a:gd name="connsiteX2418" fmla="*/ 4314933 w 4705485"/>
              <a:gd name="connsiteY2418" fmla="*/ 2594198 h 4557969"/>
              <a:gd name="connsiteX2419" fmla="*/ 4311128 w 4705485"/>
              <a:gd name="connsiteY2419" fmla="*/ 2596809 h 4557969"/>
              <a:gd name="connsiteX2420" fmla="*/ 4310491 w 4705485"/>
              <a:gd name="connsiteY2420" fmla="*/ 2597429 h 4557969"/>
              <a:gd name="connsiteX2421" fmla="*/ 4300971 w 4705485"/>
              <a:gd name="connsiteY2421" fmla="*/ 2606710 h 4557969"/>
              <a:gd name="connsiteX2422" fmla="*/ 4300753 w 4705485"/>
              <a:gd name="connsiteY2422" fmla="*/ 2607122 h 4557969"/>
              <a:gd name="connsiteX2423" fmla="*/ 4299047 w 4705485"/>
              <a:gd name="connsiteY2423" fmla="*/ 2610353 h 4557969"/>
              <a:gd name="connsiteX2424" fmla="*/ 4297341 w 4705485"/>
              <a:gd name="connsiteY2424" fmla="*/ 2613583 h 4557969"/>
              <a:gd name="connsiteX2425" fmla="*/ 4296317 w 4705485"/>
              <a:gd name="connsiteY2425" fmla="*/ 2615524 h 4557969"/>
              <a:gd name="connsiteX2426" fmla="*/ 4296290 w 4705485"/>
              <a:gd name="connsiteY2426" fmla="*/ 2616815 h 4557969"/>
              <a:gd name="connsiteX2427" fmla="*/ 4296223 w 4705485"/>
              <a:gd name="connsiteY2427" fmla="*/ 2620045 h 4557969"/>
              <a:gd name="connsiteX2428" fmla="*/ 4296115 w 4705485"/>
              <a:gd name="connsiteY2428" fmla="*/ 2625301 h 4557969"/>
              <a:gd name="connsiteX2429" fmla="*/ 4296725 w 4705485"/>
              <a:gd name="connsiteY2429" fmla="*/ 2626507 h 4557969"/>
              <a:gd name="connsiteX2430" fmla="*/ 4298359 w 4705485"/>
              <a:gd name="connsiteY2430" fmla="*/ 2629738 h 4557969"/>
              <a:gd name="connsiteX2431" fmla="*/ 4299994 w 4705485"/>
              <a:gd name="connsiteY2431" fmla="*/ 2632969 h 4557969"/>
              <a:gd name="connsiteX2432" fmla="*/ 4301627 w 4705485"/>
              <a:gd name="connsiteY2432" fmla="*/ 2636199 h 4557969"/>
              <a:gd name="connsiteX2433" fmla="*/ 4259627 w 4705485"/>
              <a:gd name="connsiteY2433" fmla="*/ 2632969 h 4557969"/>
              <a:gd name="connsiteX2434" fmla="*/ 4256396 w 4705485"/>
              <a:gd name="connsiteY2434" fmla="*/ 2636199 h 4557969"/>
              <a:gd name="connsiteX2435" fmla="*/ 4246703 w 4705485"/>
              <a:gd name="connsiteY2435" fmla="*/ 2645892 h 4557969"/>
              <a:gd name="connsiteX2436" fmla="*/ 4259626 w 4705485"/>
              <a:gd name="connsiteY2436" fmla="*/ 2652354 h 4557969"/>
              <a:gd name="connsiteX2437" fmla="*/ 4256973 w 4705485"/>
              <a:gd name="connsiteY2437" fmla="*/ 2655585 h 4557969"/>
              <a:gd name="connsiteX2438" fmla="*/ 4254319 w 4705485"/>
              <a:gd name="connsiteY2438" fmla="*/ 2658815 h 4557969"/>
              <a:gd name="connsiteX2439" fmla="*/ 4251666 w 4705485"/>
              <a:gd name="connsiteY2439" fmla="*/ 2662047 h 4557969"/>
              <a:gd name="connsiteX2440" fmla="*/ 4249012 w 4705485"/>
              <a:gd name="connsiteY2440" fmla="*/ 2665278 h 4557969"/>
              <a:gd name="connsiteX2441" fmla="*/ 4246358 w 4705485"/>
              <a:gd name="connsiteY2441" fmla="*/ 2668508 h 4557969"/>
              <a:gd name="connsiteX2442" fmla="*/ 4243704 w 4705485"/>
              <a:gd name="connsiteY2442" fmla="*/ 2671739 h 4557969"/>
              <a:gd name="connsiteX2443" fmla="*/ 4241050 w 4705485"/>
              <a:gd name="connsiteY2443" fmla="*/ 2674969 h 4557969"/>
              <a:gd name="connsiteX2444" fmla="*/ 4240604 w 4705485"/>
              <a:gd name="connsiteY2444" fmla="*/ 2675513 h 4557969"/>
              <a:gd name="connsiteX2445" fmla="*/ 4238548 w 4705485"/>
              <a:gd name="connsiteY2445" fmla="*/ 2678200 h 4557969"/>
              <a:gd name="connsiteX2446" fmla="*/ 4236076 w 4705485"/>
              <a:gd name="connsiteY2446" fmla="*/ 2681432 h 4557969"/>
              <a:gd name="connsiteX2447" fmla="*/ 4231131 w 4705485"/>
              <a:gd name="connsiteY2447" fmla="*/ 2687893 h 4557969"/>
              <a:gd name="connsiteX2448" fmla="*/ 4228659 w 4705485"/>
              <a:gd name="connsiteY2448" fmla="*/ 2691124 h 4557969"/>
              <a:gd name="connsiteX2449" fmla="*/ 4226187 w 4705485"/>
              <a:gd name="connsiteY2449" fmla="*/ 2694355 h 4557969"/>
              <a:gd name="connsiteX2450" fmla="*/ 4223715 w 4705485"/>
              <a:gd name="connsiteY2450" fmla="*/ 2697586 h 4557969"/>
              <a:gd name="connsiteX2451" fmla="*/ 4221243 w 4705485"/>
              <a:gd name="connsiteY2451" fmla="*/ 2700817 h 4557969"/>
              <a:gd name="connsiteX2452" fmla="*/ 4218771 w 4705485"/>
              <a:gd name="connsiteY2452" fmla="*/ 2704048 h 4557969"/>
              <a:gd name="connsiteX2453" fmla="*/ 4218445 w 4705485"/>
              <a:gd name="connsiteY2453" fmla="*/ 2704475 h 4557969"/>
              <a:gd name="connsiteX2454" fmla="*/ 4215791 w 4705485"/>
              <a:gd name="connsiteY2454" fmla="*/ 2707278 h 4557969"/>
              <a:gd name="connsiteX2455" fmla="*/ 4212735 w 4705485"/>
              <a:gd name="connsiteY2455" fmla="*/ 2710509 h 4557969"/>
              <a:gd name="connsiteX2456" fmla="*/ 4209679 w 4705485"/>
              <a:gd name="connsiteY2456" fmla="*/ 2713740 h 4557969"/>
              <a:gd name="connsiteX2457" fmla="*/ 4195068 w 4705485"/>
              <a:gd name="connsiteY2457" fmla="*/ 2729184 h 4557969"/>
              <a:gd name="connsiteX2458" fmla="*/ 4172393 w 4705485"/>
              <a:gd name="connsiteY2458" fmla="*/ 2739587 h 4557969"/>
              <a:gd name="connsiteX2459" fmla="*/ 4182086 w 4705485"/>
              <a:gd name="connsiteY2459" fmla="*/ 2736356 h 4557969"/>
              <a:gd name="connsiteX2460" fmla="*/ 4130393 w 4705485"/>
              <a:gd name="connsiteY2460" fmla="*/ 2768665 h 4557969"/>
              <a:gd name="connsiteX2461" fmla="*/ 4117469 w 4705485"/>
              <a:gd name="connsiteY2461" fmla="*/ 2762202 h 4557969"/>
              <a:gd name="connsiteX2462" fmla="*/ 4114239 w 4705485"/>
              <a:gd name="connsiteY2462" fmla="*/ 2765434 h 4557969"/>
              <a:gd name="connsiteX2463" fmla="*/ 4130393 w 4705485"/>
              <a:gd name="connsiteY2463" fmla="*/ 2781588 h 4557969"/>
              <a:gd name="connsiteX2464" fmla="*/ 4143316 w 4705485"/>
              <a:gd name="connsiteY2464" fmla="*/ 2762203 h 4557969"/>
              <a:gd name="connsiteX2465" fmla="*/ 4149777 w 4705485"/>
              <a:gd name="connsiteY2465" fmla="*/ 2768665 h 4557969"/>
              <a:gd name="connsiteX2466" fmla="*/ 4159470 w 4705485"/>
              <a:gd name="connsiteY2466" fmla="*/ 2752510 h 4557969"/>
              <a:gd name="connsiteX2467" fmla="*/ 4162701 w 4705485"/>
              <a:gd name="connsiteY2467" fmla="*/ 2755741 h 4557969"/>
              <a:gd name="connsiteX2468" fmla="*/ 4159470 w 4705485"/>
              <a:gd name="connsiteY2468" fmla="*/ 2765434 h 4557969"/>
              <a:gd name="connsiteX2469" fmla="*/ 4153009 w 4705485"/>
              <a:gd name="connsiteY2469" fmla="*/ 2784819 h 4557969"/>
              <a:gd name="connsiteX2470" fmla="*/ 4163280 w 4705485"/>
              <a:gd name="connsiteY2470" fmla="*/ 2809112 h 4557969"/>
              <a:gd name="connsiteX2471" fmla="*/ 4160759 w 4705485"/>
              <a:gd name="connsiteY2471" fmla="*/ 2815838 h 4557969"/>
              <a:gd name="connsiteX2472" fmla="*/ 4162701 w 4705485"/>
              <a:gd name="connsiteY2472" fmla="*/ 2813896 h 4557969"/>
              <a:gd name="connsiteX2473" fmla="*/ 4165932 w 4705485"/>
              <a:gd name="connsiteY2473" fmla="*/ 2804204 h 4557969"/>
              <a:gd name="connsiteX2474" fmla="*/ 4165932 w 4705485"/>
              <a:gd name="connsiteY2474" fmla="*/ 2817127 h 4557969"/>
              <a:gd name="connsiteX2475" fmla="*/ 4169163 w 4705485"/>
              <a:gd name="connsiteY2475" fmla="*/ 2820358 h 4557969"/>
              <a:gd name="connsiteX2476" fmla="*/ 4165932 w 4705485"/>
              <a:gd name="connsiteY2476" fmla="*/ 2823588 h 4557969"/>
              <a:gd name="connsiteX2477" fmla="*/ 4162701 w 4705485"/>
              <a:gd name="connsiteY2477" fmla="*/ 2826819 h 4557969"/>
              <a:gd name="connsiteX2478" fmla="*/ 4158294 w 4705485"/>
              <a:gd name="connsiteY2478" fmla="*/ 2822412 h 4557969"/>
              <a:gd name="connsiteX2479" fmla="*/ 4157315 w 4705485"/>
              <a:gd name="connsiteY2479" fmla="*/ 2825024 h 4557969"/>
              <a:gd name="connsiteX2480" fmla="*/ 4162701 w 4705485"/>
              <a:gd name="connsiteY2480" fmla="*/ 2826819 h 4557969"/>
              <a:gd name="connsiteX2481" fmla="*/ 4156240 w 4705485"/>
              <a:gd name="connsiteY2481" fmla="*/ 2833281 h 4557969"/>
              <a:gd name="connsiteX2482" fmla="*/ 4155289 w 4705485"/>
              <a:gd name="connsiteY2482" fmla="*/ 2830430 h 4557969"/>
              <a:gd name="connsiteX2483" fmla="*/ 4153008 w 4705485"/>
              <a:gd name="connsiteY2483" fmla="*/ 2836512 h 4557969"/>
              <a:gd name="connsiteX2484" fmla="*/ 4149777 w 4705485"/>
              <a:gd name="connsiteY2484" fmla="*/ 2833281 h 4557969"/>
              <a:gd name="connsiteX2485" fmla="*/ 4146547 w 4705485"/>
              <a:gd name="connsiteY2485" fmla="*/ 2830051 h 4557969"/>
              <a:gd name="connsiteX2486" fmla="*/ 4140085 w 4705485"/>
              <a:gd name="connsiteY2486" fmla="*/ 2823589 h 4557969"/>
              <a:gd name="connsiteX2487" fmla="*/ 4117470 w 4705485"/>
              <a:gd name="connsiteY2487" fmla="*/ 2833281 h 4557969"/>
              <a:gd name="connsiteX2488" fmla="*/ 4123752 w 4705485"/>
              <a:gd name="connsiteY2488" fmla="*/ 2853459 h 4557969"/>
              <a:gd name="connsiteX2489" fmla="*/ 4121187 w 4705485"/>
              <a:gd name="connsiteY2489" fmla="*/ 2859128 h 4557969"/>
              <a:gd name="connsiteX2490" fmla="*/ 4116490 w 4705485"/>
              <a:gd name="connsiteY2490" fmla="*/ 2869511 h 4557969"/>
              <a:gd name="connsiteX2491" fmla="*/ 4113813 w 4705485"/>
              <a:gd name="connsiteY2491" fmla="*/ 2872052 h 4557969"/>
              <a:gd name="connsiteX2492" fmla="*/ 4110408 w 4705485"/>
              <a:gd name="connsiteY2492" fmla="*/ 2875283 h 4557969"/>
              <a:gd name="connsiteX2493" fmla="*/ 4107003 w 4705485"/>
              <a:gd name="connsiteY2493" fmla="*/ 2878514 h 4557969"/>
              <a:gd name="connsiteX2494" fmla="*/ 4101640 w 4705485"/>
              <a:gd name="connsiteY2494" fmla="*/ 2883602 h 4557969"/>
              <a:gd name="connsiteX2495" fmla="*/ 4096331 w 4705485"/>
              <a:gd name="connsiteY2495" fmla="*/ 2888206 h 4557969"/>
              <a:gd name="connsiteX2496" fmla="*/ 4092606 w 4705485"/>
              <a:gd name="connsiteY2496" fmla="*/ 2891437 h 4557969"/>
              <a:gd name="connsiteX2497" fmla="*/ 4088879 w 4705485"/>
              <a:gd name="connsiteY2497" fmla="*/ 2894667 h 4557969"/>
              <a:gd name="connsiteX2498" fmla="*/ 4085157 w 4705485"/>
              <a:gd name="connsiteY2498" fmla="*/ 2897895 h 4557969"/>
              <a:gd name="connsiteX2499" fmla="*/ 4081972 w 4705485"/>
              <a:gd name="connsiteY2499" fmla="*/ 2901129 h 4557969"/>
              <a:gd name="connsiteX2500" fmla="*/ 4078791 w 4705485"/>
              <a:gd name="connsiteY2500" fmla="*/ 2904360 h 4557969"/>
              <a:gd name="connsiteX2501" fmla="*/ 4075610 w 4705485"/>
              <a:gd name="connsiteY2501" fmla="*/ 2907591 h 4557969"/>
              <a:gd name="connsiteX2502" fmla="*/ 4072428 w 4705485"/>
              <a:gd name="connsiteY2502" fmla="*/ 2910821 h 4557969"/>
              <a:gd name="connsiteX2503" fmla="*/ 4069247 w 4705485"/>
              <a:gd name="connsiteY2503" fmla="*/ 2914052 h 4557969"/>
              <a:gd name="connsiteX2504" fmla="*/ 4066065 w 4705485"/>
              <a:gd name="connsiteY2504" fmla="*/ 2917284 h 4557969"/>
              <a:gd name="connsiteX2505" fmla="*/ 4062884 w 4705485"/>
              <a:gd name="connsiteY2505" fmla="*/ 2920514 h 4557969"/>
              <a:gd name="connsiteX2506" fmla="*/ 4059703 w 4705485"/>
              <a:gd name="connsiteY2506" fmla="*/ 2923745 h 4557969"/>
              <a:gd name="connsiteX2507" fmla="*/ 4034252 w 4705485"/>
              <a:gd name="connsiteY2507" fmla="*/ 2949592 h 4557969"/>
              <a:gd name="connsiteX2508" fmla="*/ 4031085 w 4705485"/>
              <a:gd name="connsiteY2508" fmla="*/ 2952808 h 4557969"/>
              <a:gd name="connsiteX2509" fmla="*/ 4031069 w 4705485"/>
              <a:gd name="connsiteY2509" fmla="*/ 2952823 h 4557969"/>
              <a:gd name="connsiteX2510" fmla="*/ 4010906 w 4705485"/>
              <a:gd name="connsiteY2510" fmla="*/ 2972208 h 4557969"/>
              <a:gd name="connsiteX2511" fmla="*/ 3974956 w 4705485"/>
              <a:gd name="connsiteY2511" fmla="*/ 3006771 h 4557969"/>
              <a:gd name="connsiteX2512" fmla="*/ 3973991 w 4705485"/>
              <a:gd name="connsiteY2512" fmla="*/ 3007551 h 4557969"/>
              <a:gd name="connsiteX2513" fmla="*/ 3978542 w 4705485"/>
              <a:gd name="connsiteY2513" fmla="*/ 3004516 h 4557969"/>
              <a:gd name="connsiteX2514" fmla="*/ 3975312 w 4705485"/>
              <a:gd name="connsiteY2514" fmla="*/ 3007747 h 4557969"/>
              <a:gd name="connsiteX2515" fmla="*/ 3972081 w 4705485"/>
              <a:gd name="connsiteY2515" fmla="*/ 3010978 h 4557969"/>
              <a:gd name="connsiteX2516" fmla="*/ 3968850 w 4705485"/>
              <a:gd name="connsiteY2516" fmla="*/ 3014209 h 4557969"/>
              <a:gd name="connsiteX2517" fmla="*/ 3965619 w 4705485"/>
              <a:gd name="connsiteY2517" fmla="*/ 3017440 h 4557969"/>
              <a:gd name="connsiteX2518" fmla="*/ 3962388 w 4705485"/>
              <a:gd name="connsiteY2518" fmla="*/ 3020670 h 4557969"/>
              <a:gd name="connsiteX2519" fmla="*/ 3960320 w 4705485"/>
              <a:gd name="connsiteY2519" fmla="*/ 3018602 h 4557969"/>
              <a:gd name="connsiteX2520" fmla="*/ 3949767 w 4705485"/>
              <a:gd name="connsiteY2520" fmla="*/ 3027133 h 4557969"/>
              <a:gd name="connsiteX2521" fmla="*/ 3935308 w 4705485"/>
              <a:gd name="connsiteY2521" fmla="*/ 3038822 h 4557969"/>
              <a:gd name="connsiteX2522" fmla="*/ 3932770 w 4705485"/>
              <a:gd name="connsiteY2522" fmla="*/ 3041314 h 4557969"/>
              <a:gd name="connsiteX2523" fmla="*/ 3927474 w 4705485"/>
              <a:gd name="connsiteY2523" fmla="*/ 3046518 h 4557969"/>
              <a:gd name="connsiteX2524" fmla="*/ 3924186 w 4705485"/>
              <a:gd name="connsiteY2524" fmla="*/ 3049749 h 4557969"/>
              <a:gd name="connsiteX2525" fmla="*/ 3920897 w 4705485"/>
              <a:gd name="connsiteY2525" fmla="*/ 3052980 h 4557969"/>
              <a:gd name="connsiteX2526" fmla="*/ 3919826 w 4705485"/>
              <a:gd name="connsiteY2526" fmla="*/ 3054032 h 4557969"/>
              <a:gd name="connsiteX2527" fmla="*/ 3917860 w 4705485"/>
              <a:gd name="connsiteY2527" fmla="*/ 3056210 h 4557969"/>
              <a:gd name="connsiteX2528" fmla="*/ 3914941 w 4705485"/>
              <a:gd name="connsiteY2528" fmla="*/ 3059442 h 4557969"/>
              <a:gd name="connsiteX2529" fmla="*/ 3905005 w 4705485"/>
              <a:gd name="connsiteY2529" fmla="*/ 3070441 h 4557969"/>
              <a:gd name="connsiteX2530" fmla="*/ 3868694 w 4705485"/>
              <a:gd name="connsiteY2530" fmla="*/ 3075596 h 4557969"/>
              <a:gd name="connsiteX2531" fmla="*/ 3859002 w 4705485"/>
              <a:gd name="connsiteY2531" fmla="*/ 3098211 h 4557969"/>
              <a:gd name="connsiteX2532" fmla="*/ 3856960 w 4705485"/>
              <a:gd name="connsiteY2532" fmla="*/ 3132837 h 4557969"/>
              <a:gd name="connsiteX2533" fmla="*/ 3856112 w 4705485"/>
              <a:gd name="connsiteY2533" fmla="*/ 3133751 h 4557969"/>
              <a:gd name="connsiteX2534" fmla="*/ 3847112 w 4705485"/>
              <a:gd name="connsiteY2534" fmla="*/ 3143443 h 4557969"/>
              <a:gd name="connsiteX2535" fmla="*/ 3844112 w 4705485"/>
              <a:gd name="connsiteY2535" fmla="*/ 3146674 h 4557969"/>
              <a:gd name="connsiteX2536" fmla="*/ 3843886 w 4705485"/>
              <a:gd name="connsiteY2536" fmla="*/ 3146917 h 4557969"/>
              <a:gd name="connsiteX2537" fmla="*/ 3840593 w 4705485"/>
              <a:gd name="connsiteY2537" fmla="*/ 3149905 h 4557969"/>
              <a:gd name="connsiteX2538" fmla="*/ 3837029 w 4705485"/>
              <a:gd name="connsiteY2538" fmla="*/ 3153136 h 4557969"/>
              <a:gd name="connsiteX2539" fmla="*/ 3833467 w 4705485"/>
              <a:gd name="connsiteY2539" fmla="*/ 3156366 h 4557969"/>
              <a:gd name="connsiteX2540" fmla="*/ 3829903 w 4705485"/>
              <a:gd name="connsiteY2540" fmla="*/ 3159597 h 4557969"/>
              <a:gd name="connsiteX2541" fmla="*/ 3826341 w 4705485"/>
              <a:gd name="connsiteY2541" fmla="*/ 3162829 h 4557969"/>
              <a:gd name="connsiteX2542" fmla="*/ 3822779 w 4705485"/>
              <a:gd name="connsiteY2542" fmla="*/ 3166059 h 4557969"/>
              <a:gd name="connsiteX2543" fmla="*/ 3819749 w 4705485"/>
              <a:gd name="connsiteY2543" fmla="*/ 3168807 h 4557969"/>
              <a:gd name="connsiteX2544" fmla="*/ 3820232 w 4705485"/>
              <a:gd name="connsiteY2544" fmla="*/ 3169290 h 4557969"/>
              <a:gd name="connsiteX2545" fmla="*/ 3817000 w 4705485"/>
              <a:gd name="connsiteY2545" fmla="*/ 3172520 h 4557969"/>
              <a:gd name="connsiteX2546" fmla="*/ 3813769 w 4705485"/>
              <a:gd name="connsiteY2546" fmla="*/ 3175752 h 4557969"/>
              <a:gd name="connsiteX2547" fmla="*/ 3812973 w 4705485"/>
              <a:gd name="connsiteY2547" fmla="*/ 3174955 h 4557969"/>
              <a:gd name="connsiteX2548" fmla="*/ 3812230 w 4705485"/>
              <a:gd name="connsiteY2548" fmla="*/ 3175752 h 4557969"/>
              <a:gd name="connsiteX2549" fmla="*/ 3809218 w 4705485"/>
              <a:gd name="connsiteY2549" fmla="*/ 3178982 h 4557969"/>
              <a:gd name="connsiteX2550" fmla="*/ 3806208 w 4705485"/>
              <a:gd name="connsiteY2550" fmla="*/ 3182214 h 4557969"/>
              <a:gd name="connsiteX2551" fmla="*/ 3803197 w 4705485"/>
              <a:gd name="connsiteY2551" fmla="*/ 3185444 h 4557969"/>
              <a:gd name="connsiteX2552" fmla="*/ 3800186 w 4705485"/>
              <a:gd name="connsiteY2552" fmla="*/ 3188675 h 4557969"/>
              <a:gd name="connsiteX2553" fmla="*/ 3791153 w 4705485"/>
              <a:gd name="connsiteY2553" fmla="*/ 3198368 h 4557969"/>
              <a:gd name="connsiteX2554" fmla="*/ 3784692 w 4705485"/>
              <a:gd name="connsiteY2554" fmla="*/ 3191906 h 4557969"/>
              <a:gd name="connsiteX2555" fmla="*/ 3781460 w 4705485"/>
              <a:gd name="connsiteY2555" fmla="*/ 3188675 h 4557969"/>
              <a:gd name="connsiteX2556" fmla="*/ 3752383 w 4705485"/>
              <a:gd name="connsiteY2556" fmla="*/ 3198368 h 4557969"/>
              <a:gd name="connsiteX2557" fmla="*/ 3749153 w 4705485"/>
              <a:gd name="connsiteY2557" fmla="*/ 3201599 h 4557969"/>
              <a:gd name="connsiteX2558" fmla="*/ 3752383 w 4705485"/>
              <a:gd name="connsiteY2558" fmla="*/ 3204829 h 4557969"/>
              <a:gd name="connsiteX2559" fmla="*/ 3774999 w 4705485"/>
              <a:gd name="connsiteY2559" fmla="*/ 3208060 h 4557969"/>
              <a:gd name="connsiteX2560" fmla="*/ 3758037 w 4705485"/>
              <a:gd name="connsiteY2560" fmla="*/ 3210483 h 4557969"/>
              <a:gd name="connsiteX2561" fmla="*/ 3762076 w 4705485"/>
              <a:gd name="connsiteY2561" fmla="*/ 3214522 h 4557969"/>
              <a:gd name="connsiteX2562" fmla="*/ 3765306 w 4705485"/>
              <a:gd name="connsiteY2562" fmla="*/ 3217752 h 4557969"/>
              <a:gd name="connsiteX2563" fmla="*/ 3768537 w 4705485"/>
              <a:gd name="connsiteY2563" fmla="*/ 3220983 h 4557969"/>
              <a:gd name="connsiteX2564" fmla="*/ 3758839 w 4705485"/>
              <a:gd name="connsiteY2564" fmla="*/ 3230679 h 4557969"/>
              <a:gd name="connsiteX2565" fmla="*/ 3758844 w 4705485"/>
              <a:gd name="connsiteY2565" fmla="*/ 3230676 h 4557969"/>
              <a:gd name="connsiteX2566" fmla="*/ 3755614 w 4705485"/>
              <a:gd name="connsiteY2566" fmla="*/ 3233908 h 4557969"/>
              <a:gd name="connsiteX2567" fmla="*/ 3752383 w 4705485"/>
              <a:gd name="connsiteY2567" fmla="*/ 3237138 h 4557969"/>
              <a:gd name="connsiteX2568" fmla="*/ 3749152 w 4705485"/>
              <a:gd name="connsiteY2568" fmla="*/ 3240369 h 4557969"/>
              <a:gd name="connsiteX2569" fmla="*/ 3749149 w 4705485"/>
              <a:gd name="connsiteY2569" fmla="*/ 3240366 h 4557969"/>
              <a:gd name="connsiteX2570" fmla="*/ 3587565 w 4705485"/>
              <a:gd name="connsiteY2570" fmla="*/ 3401896 h 4557969"/>
              <a:gd name="connsiteX2571" fmla="*/ 3493999 w 4705485"/>
              <a:gd name="connsiteY2571" fmla="*/ 3495430 h 4557969"/>
              <a:gd name="connsiteX2572" fmla="*/ 3478753 w 4705485"/>
              <a:gd name="connsiteY2572" fmla="*/ 3508515 h 4557969"/>
              <a:gd name="connsiteX2573" fmla="*/ 3473217 w 4705485"/>
              <a:gd name="connsiteY2573" fmla="*/ 3513264 h 4557969"/>
              <a:gd name="connsiteX2574" fmla="*/ 3403581 w 4705485"/>
              <a:gd name="connsiteY2574" fmla="*/ 3573016 h 4557969"/>
              <a:gd name="connsiteX2575" fmla="*/ 3403471 w 4705485"/>
              <a:gd name="connsiteY2575" fmla="*/ 3573212 h 4557969"/>
              <a:gd name="connsiteX2576" fmla="*/ 3403471 w 4705485"/>
              <a:gd name="connsiteY2576" fmla="*/ 3586049 h 4557969"/>
              <a:gd name="connsiteX2577" fmla="*/ 3398862 w 4705485"/>
              <a:gd name="connsiteY2577" fmla="*/ 3581439 h 4557969"/>
              <a:gd name="connsiteX2578" fmla="*/ 3394465 w 4705485"/>
              <a:gd name="connsiteY2578" fmla="*/ 3589285 h 4557969"/>
              <a:gd name="connsiteX2579" fmla="*/ 3391750 w 4705485"/>
              <a:gd name="connsiteY2579" fmla="*/ 3594132 h 4557969"/>
              <a:gd name="connsiteX2580" fmla="*/ 3378161 w 4705485"/>
              <a:gd name="connsiteY2580" fmla="*/ 3611907 h 4557969"/>
              <a:gd name="connsiteX2581" fmla="*/ 3375691 w 4705485"/>
              <a:gd name="connsiteY2581" fmla="*/ 3615138 h 4557969"/>
              <a:gd name="connsiteX2582" fmla="*/ 3373221 w 4705485"/>
              <a:gd name="connsiteY2582" fmla="*/ 3618369 h 4557969"/>
              <a:gd name="connsiteX2583" fmla="*/ 3373061 w 4705485"/>
              <a:gd name="connsiteY2583" fmla="*/ 3618578 h 4557969"/>
              <a:gd name="connsiteX2584" fmla="*/ 3370157 w 4705485"/>
              <a:gd name="connsiteY2584" fmla="*/ 3621600 h 4557969"/>
              <a:gd name="connsiteX2585" fmla="*/ 3367054 w 4705485"/>
              <a:gd name="connsiteY2585" fmla="*/ 3624831 h 4557969"/>
              <a:gd name="connsiteX2586" fmla="*/ 3363951 w 4705485"/>
              <a:gd name="connsiteY2586" fmla="*/ 3628062 h 4557969"/>
              <a:gd name="connsiteX2587" fmla="*/ 3360847 w 4705485"/>
              <a:gd name="connsiteY2587" fmla="*/ 3631293 h 4557969"/>
              <a:gd name="connsiteX2588" fmla="*/ 3354639 w 4705485"/>
              <a:gd name="connsiteY2588" fmla="*/ 3637754 h 4557969"/>
              <a:gd name="connsiteX2589" fmla="*/ 3351534 w 4705485"/>
              <a:gd name="connsiteY2589" fmla="*/ 3640984 h 4557969"/>
              <a:gd name="connsiteX2590" fmla="*/ 3351241 w 4705485"/>
              <a:gd name="connsiteY2590" fmla="*/ 3641290 h 4557969"/>
              <a:gd name="connsiteX2591" fmla="*/ 3347911 w 4705485"/>
              <a:gd name="connsiteY2591" fmla="*/ 3644215 h 4557969"/>
              <a:gd name="connsiteX2592" fmla="*/ 3333196 w 4705485"/>
              <a:gd name="connsiteY2592" fmla="*/ 3657139 h 4557969"/>
              <a:gd name="connsiteX2593" fmla="*/ 3329518 w 4705485"/>
              <a:gd name="connsiteY2593" fmla="*/ 3660370 h 4557969"/>
              <a:gd name="connsiteX2594" fmla="*/ 3322168 w 4705485"/>
              <a:gd name="connsiteY2594" fmla="*/ 3666825 h 4557969"/>
              <a:gd name="connsiteX2595" fmla="*/ 3303357 w 4705485"/>
              <a:gd name="connsiteY2595" fmla="*/ 3683346 h 4557969"/>
              <a:gd name="connsiteX2596" fmla="*/ 3278183 w 4705485"/>
              <a:gd name="connsiteY2596" fmla="*/ 3705595 h 4557969"/>
              <a:gd name="connsiteX2597" fmla="*/ 3274527 w 4705485"/>
              <a:gd name="connsiteY2597" fmla="*/ 3708826 h 4557969"/>
              <a:gd name="connsiteX2598" fmla="*/ 3270877 w 4705485"/>
              <a:gd name="connsiteY2598" fmla="*/ 3712053 h 4557969"/>
              <a:gd name="connsiteX2599" fmla="*/ 3266655 w 4705485"/>
              <a:gd name="connsiteY2599" fmla="*/ 3715785 h 4557969"/>
              <a:gd name="connsiteX2600" fmla="*/ 3147835 w 4705485"/>
              <a:gd name="connsiteY2600" fmla="*/ 3827975 h 4557969"/>
              <a:gd name="connsiteX2601" fmla="*/ 3147533 w 4705485"/>
              <a:gd name="connsiteY2601" fmla="*/ 3828383 h 4557969"/>
              <a:gd name="connsiteX2602" fmla="*/ 3145144 w 4705485"/>
              <a:gd name="connsiteY2602" fmla="*/ 3831614 h 4557969"/>
              <a:gd name="connsiteX2603" fmla="*/ 3151445 w 4705485"/>
              <a:gd name="connsiteY2603" fmla="*/ 3831614 h 4557969"/>
              <a:gd name="connsiteX2604" fmla="*/ 3148214 w 4705485"/>
              <a:gd name="connsiteY2604" fmla="*/ 3834845 h 4557969"/>
              <a:gd name="connsiteX2605" fmla="*/ 3144983 w 4705485"/>
              <a:gd name="connsiteY2605" fmla="*/ 3838075 h 4557969"/>
              <a:gd name="connsiteX2606" fmla="*/ 3142328 w 4705485"/>
              <a:gd name="connsiteY2606" fmla="*/ 3835422 h 4557969"/>
              <a:gd name="connsiteX2607" fmla="*/ 3140367 w 4705485"/>
              <a:gd name="connsiteY2607" fmla="*/ 3838075 h 4557969"/>
              <a:gd name="connsiteX2608" fmla="*/ 3140199 w 4705485"/>
              <a:gd name="connsiteY2608" fmla="*/ 3838302 h 4557969"/>
              <a:gd name="connsiteX2609" fmla="*/ 3138723 w 4705485"/>
              <a:gd name="connsiteY2609" fmla="*/ 3841305 h 4557969"/>
              <a:gd name="connsiteX2610" fmla="*/ 3135544 w 4705485"/>
              <a:gd name="connsiteY2610" fmla="*/ 3847769 h 4557969"/>
              <a:gd name="connsiteX2611" fmla="*/ 3133955 w 4705485"/>
              <a:gd name="connsiteY2611" fmla="*/ 3850999 h 4557969"/>
              <a:gd name="connsiteX2612" fmla="*/ 3132365 w 4705485"/>
              <a:gd name="connsiteY2612" fmla="*/ 3854231 h 4557969"/>
              <a:gd name="connsiteX2613" fmla="*/ 3131633 w 4705485"/>
              <a:gd name="connsiteY2613" fmla="*/ 3855720 h 4557969"/>
              <a:gd name="connsiteX2614" fmla="*/ 3125849 w 4705485"/>
              <a:gd name="connsiteY2614" fmla="*/ 3863923 h 4557969"/>
              <a:gd name="connsiteX2615" fmla="*/ 3123572 w 4705485"/>
              <a:gd name="connsiteY2615" fmla="*/ 3867153 h 4557969"/>
              <a:gd name="connsiteX2616" fmla="*/ 3120655 w 4705485"/>
              <a:gd name="connsiteY2616" fmla="*/ 3871289 h 4557969"/>
              <a:gd name="connsiteX2617" fmla="*/ 3104945 w 4705485"/>
              <a:gd name="connsiteY2617" fmla="*/ 3879951 h 4557969"/>
              <a:gd name="connsiteX2618" fmla="*/ 3104613 w 4705485"/>
              <a:gd name="connsiteY2618" fmla="*/ 3880075 h 4557969"/>
              <a:gd name="connsiteX2619" fmla="*/ 3096123 w 4705485"/>
              <a:gd name="connsiteY2619" fmla="*/ 3883308 h 4557969"/>
              <a:gd name="connsiteX2620" fmla="*/ 3087940 w 4705485"/>
              <a:gd name="connsiteY2620" fmla="*/ 3886422 h 4557969"/>
              <a:gd name="connsiteX2621" fmla="*/ 3085758 w 4705485"/>
              <a:gd name="connsiteY2621" fmla="*/ 3887972 h 4557969"/>
              <a:gd name="connsiteX2622" fmla="*/ 3077789 w 4705485"/>
              <a:gd name="connsiteY2622" fmla="*/ 3893634 h 4557969"/>
              <a:gd name="connsiteX2623" fmla="*/ 3072838 w 4705485"/>
              <a:gd name="connsiteY2623" fmla="*/ 3899460 h 4557969"/>
              <a:gd name="connsiteX2624" fmla="*/ 3070090 w 4705485"/>
              <a:gd name="connsiteY2624" fmla="*/ 3902693 h 4557969"/>
              <a:gd name="connsiteX2625" fmla="*/ 3067346 w 4705485"/>
              <a:gd name="connsiteY2625" fmla="*/ 3905922 h 4557969"/>
              <a:gd name="connsiteX2626" fmla="*/ 3061629 w 4705485"/>
              <a:gd name="connsiteY2626" fmla="*/ 3912650 h 4557969"/>
              <a:gd name="connsiteX2627" fmla="*/ 3039345 w 4705485"/>
              <a:gd name="connsiteY2627" fmla="*/ 3943178 h 4557969"/>
              <a:gd name="connsiteX2628" fmla="*/ 3029212 w 4705485"/>
              <a:gd name="connsiteY2628" fmla="*/ 3954387 h 4557969"/>
              <a:gd name="connsiteX2629" fmla="*/ 3026293 w 4705485"/>
              <a:gd name="connsiteY2629" fmla="*/ 3957617 h 4557969"/>
              <a:gd name="connsiteX2630" fmla="*/ 3023372 w 4705485"/>
              <a:gd name="connsiteY2630" fmla="*/ 3960849 h 4557969"/>
              <a:gd name="connsiteX2631" fmla="*/ 3020452 w 4705485"/>
              <a:gd name="connsiteY2631" fmla="*/ 3964079 h 4557969"/>
              <a:gd name="connsiteX2632" fmla="*/ 3017533 w 4705485"/>
              <a:gd name="connsiteY2632" fmla="*/ 3967309 h 4557969"/>
              <a:gd name="connsiteX2633" fmla="*/ 3013631 w 4705485"/>
              <a:gd name="connsiteY2633" fmla="*/ 3971626 h 4557969"/>
              <a:gd name="connsiteX2634" fmla="*/ 3007860 w 4705485"/>
              <a:gd name="connsiteY2634" fmla="*/ 3977002 h 4557969"/>
              <a:gd name="connsiteX2635" fmla="*/ 3004392 w 4705485"/>
              <a:gd name="connsiteY2635" fmla="*/ 3980233 h 4557969"/>
              <a:gd name="connsiteX2636" fmla="*/ 3000923 w 4705485"/>
              <a:gd name="connsiteY2636" fmla="*/ 3983465 h 4557969"/>
              <a:gd name="connsiteX2637" fmla="*/ 2980116 w 4705485"/>
              <a:gd name="connsiteY2637" fmla="*/ 4002850 h 4557969"/>
              <a:gd name="connsiteX2638" fmla="*/ 2976648 w 4705485"/>
              <a:gd name="connsiteY2638" fmla="*/ 4006080 h 4557969"/>
              <a:gd name="connsiteX2639" fmla="*/ 2973181 w 4705485"/>
              <a:gd name="connsiteY2639" fmla="*/ 4009310 h 4557969"/>
              <a:gd name="connsiteX2640" fmla="*/ 2969712 w 4705485"/>
              <a:gd name="connsiteY2640" fmla="*/ 4012542 h 4557969"/>
              <a:gd name="connsiteX2641" fmla="*/ 2966852 w 4705485"/>
              <a:gd name="connsiteY2641" fmla="*/ 4015207 h 4557969"/>
              <a:gd name="connsiteX2642" fmla="*/ 2962478 w 4705485"/>
              <a:gd name="connsiteY2642" fmla="*/ 4019002 h 4557969"/>
              <a:gd name="connsiteX2643" fmla="*/ 2958755 w 4705485"/>
              <a:gd name="connsiteY2643" fmla="*/ 4022233 h 4557969"/>
              <a:gd name="connsiteX2644" fmla="*/ 2955031 w 4705485"/>
              <a:gd name="connsiteY2644" fmla="*/ 4025466 h 4557969"/>
              <a:gd name="connsiteX2645" fmla="*/ 2951308 w 4705485"/>
              <a:gd name="connsiteY2645" fmla="*/ 4028696 h 4557969"/>
              <a:gd name="connsiteX2646" fmla="*/ 2947587 w 4705485"/>
              <a:gd name="connsiteY2646" fmla="*/ 4031925 h 4557969"/>
              <a:gd name="connsiteX2647" fmla="*/ 2943862 w 4705485"/>
              <a:gd name="connsiteY2647" fmla="*/ 4035157 h 4557969"/>
              <a:gd name="connsiteX2648" fmla="*/ 2940138 w 4705485"/>
              <a:gd name="connsiteY2648" fmla="*/ 4038389 h 4557969"/>
              <a:gd name="connsiteX2649" fmla="*/ 2936416 w 4705485"/>
              <a:gd name="connsiteY2649" fmla="*/ 4041620 h 4557969"/>
              <a:gd name="connsiteX2650" fmla="*/ 2932692 w 4705485"/>
              <a:gd name="connsiteY2650" fmla="*/ 4044851 h 4557969"/>
              <a:gd name="connsiteX2651" fmla="*/ 2928971 w 4705485"/>
              <a:gd name="connsiteY2651" fmla="*/ 4048080 h 4557969"/>
              <a:gd name="connsiteX2652" fmla="*/ 2918499 w 4705485"/>
              <a:gd name="connsiteY2652" fmla="*/ 4057168 h 4557969"/>
              <a:gd name="connsiteX2653" fmla="*/ 2900646 w 4705485"/>
              <a:gd name="connsiteY2653" fmla="*/ 4067464 h 4557969"/>
              <a:gd name="connsiteX2654" fmla="*/ 2895154 w 4705485"/>
              <a:gd name="connsiteY2654" fmla="*/ 4070633 h 4557969"/>
              <a:gd name="connsiteX2655" fmla="*/ 2895056 w 4705485"/>
              <a:gd name="connsiteY2655" fmla="*/ 4070697 h 4557969"/>
              <a:gd name="connsiteX2656" fmla="*/ 2890141 w 4705485"/>
              <a:gd name="connsiteY2656" fmla="*/ 4073929 h 4557969"/>
              <a:gd name="connsiteX2657" fmla="*/ 2885229 w 4705485"/>
              <a:gd name="connsiteY2657" fmla="*/ 4077158 h 4557969"/>
              <a:gd name="connsiteX2658" fmla="*/ 2880314 w 4705485"/>
              <a:gd name="connsiteY2658" fmla="*/ 4080390 h 4557969"/>
              <a:gd name="connsiteX2659" fmla="*/ 2875400 w 4705485"/>
              <a:gd name="connsiteY2659" fmla="*/ 4083621 h 4557969"/>
              <a:gd name="connsiteX2660" fmla="*/ 2874987 w 4705485"/>
              <a:gd name="connsiteY2660" fmla="*/ 4083892 h 4557969"/>
              <a:gd name="connsiteX2661" fmla="*/ 2872648 w 4705485"/>
              <a:gd name="connsiteY2661" fmla="*/ 4087245 h 4557969"/>
              <a:gd name="connsiteX2662" fmla="*/ 2869782 w 4705485"/>
              <a:gd name="connsiteY2662" fmla="*/ 4091352 h 4557969"/>
              <a:gd name="connsiteX2663" fmla="*/ 2863912 w 4705485"/>
              <a:gd name="connsiteY2663" fmla="*/ 4099762 h 4557969"/>
              <a:gd name="connsiteX2664" fmla="*/ 2855751 w 4705485"/>
              <a:gd name="connsiteY2664" fmla="*/ 4100786 h 4557969"/>
              <a:gd name="connsiteX2665" fmla="*/ 2857440 w 4705485"/>
              <a:gd name="connsiteY2665" fmla="*/ 4099773 h 4557969"/>
              <a:gd name="connsiteX2666" fmla="*/ 2853586 w 4705485"/>
              <a:gd name="connsiteY2666" fmla="*/ 4101057 h 4557969"/>
              <a:gd name="connsiteX2667" fmla="*/ 2845846 w 4705485"/>
              <a:gd name="connsiteY2667" fmla="*/ 4102028 h 4557969"/>
              <a:gd name="connsiteX2668" fmla="*/ 2843120 w 4705485"/>
              <a:gd name="connsiteY2668" fmla="*/ 4104547 h 4557969"/>
              <a:gd name="connsiteX2669" fmla="*/ 2853586 w 4705485"/>
              <a:gd name="connsiteY2669" fmla="*/ 4101057 h 4557969"/>
              <a:gd name="connsiteX2670" fmla="*/ 2855751 w 4705485"/>
              <a:gd name="connsiteY2670" fmla="*/ 4100786 h 4557969"/>
              <a:gd name="connsiteX2671" fmla="*/ 2846669 w 4705485"/>
              <a:gd name="connsiteY2671" fmla="*/ 4106234 h 4557969"/>
              <a:gd name="connsiteX2672" fmla="*/ 2841285 w 4705485"/>
              <a:gd name="connsiteY2672" fmla="*/ 4109466 h 4557969"/>
              <a:gd name="connsiteX2673" fmla="*/ 2839609 w 4705485"/>
              <a:gd name="connsiteY2673" fmla="*/ 4107791 h 4557969"/>
              <a:gd name="connsiteX2674" fmla="*/ 2837793 w 4705485"/>
              <a:gd name="connsiteY2674" fmla="*/ 4109468 h 4557969"/>
              <a:gd name="connsiteX2675" fmla="*/ 2834296 w 4705485"/>
              <a:gd name="connsiteY2675" fmla="*/ 4112699 h 4557969"/>
              <a:gd name="connsiteX2676" fmla="*/ 2831328 w 4705485"/>
              <a:gd name="connsiteY2676" fmla="*/ 4115441 h 4557969"/>
              <a:gd name="connsiteX2677" fmla="*/ 2801482 w 4705485"/>
              <a:gd name="connsiteY2677" fmla="*/ 4146593 h 4557969"/>
              <a:gd name="connsiteX2678" fmla="*/ 2793957 w 4705485"/>
              <a:gd name="connsiteY2678" fmla="*/ 4151469 h 4557969"/>
              <a:gd name="connsiteX2679" fmla="*/ 2788971 w 4705485"/>
              <a:gd name="connsiteY2679" fmla="*/ 4154699 h 4557969"/>
              <a:gd name="connsiteX2680" fmla="*/ 2783984 w 4705485"/>
              <a:gd name="connsiteY2680" fmla="*/ 4157931 h 4557969"/>
              <a:gd name="connsiteX2681" fmla="*/ 2769024 w 4705485"/>
              <a:gd name="connsiteY2681" fmla="*/ 4167623 h 4557969"/>
              <a:gd name="connsiteX2682" fmla="*/ 2764037 w 4705485"/>
              <a:gd name="connsiteY2682" fmla="*/ 4170854 h 4557969"/>
              <a:gd name="connsiteX2683" fmla="*/ 2759051 w 4705485"/>
              <a:gd name="connsiteY2683" fmla="*/ 4174085 h 4557969"/>
              <a:gd name="connsiteX2684" fmla="*/ 2755592 w 4705485"/>
              <a:gd name="connsiteY2684" fmla="*/ 4176326 h 4557969"/>
              <a:gd name="connsiteX2685" fmla="*/ 2754364 w 4705485"/>
              <a:gd name="connsiteY2685" fmla="*/ 4177315 h 4557969"/>
              <a:gd name="connsiteX2686" fmla="*/ 2709936 w 4705485"/>
              <a:gd name="connsiteY2686" fmla="*/ 4213104 h 4557969"/>
              <a:gd name="connsiteX2687" fmla="*/ 2646930 w 4705485"/>
              <a:gd name="connsiteY2687" fmla="*/ 4267780 h 4557969"/>
              <a:gd name="connsiteX2688" fmla="*/ 2643207 w 4705485"/>
              <a:gd name="connsiteY2688" fmla="*/ 4271011 h 4557969"/>
              <a:gd name="connsiteX2689" fmla="*/ 2639484 w 4705485"/>
              <a:gd name="connsiteY2689" fmla="*/ 4274241 h 4557969"/>
              <a:gd name="connsiteX2690" fmla="*/ 2635761 w 4705485"/>
              <a:gd name="connsiteY2690" fmla="*/ 4277472 h 4557969"/>
              <a:gd name="connsiteX2691" fmla="*/ 2632038 w 4705485"/>
              <a:gd name="connsiteY2691" fmla="*/ 4280703 h 4557969"/>
              <a:gd name="connsiteX2692" fmla="*/ 2628314 w 4705485"/>
              <a:gd name="connsiteY2692" fmla="*/ 4283934 h 4557969"/>
              <a:gd name="connsiteX2693" fmla="*/ 2621254 w 4705485"/>
              <a:gd name="connsiteY2693" fmla="*/ 4290061 h 4557969"/>
              <a:gd name="connsiteX2694" fmla="*/ 2598278 w 4705485"/>
              <a:gd name="connsiteY2694" fmla="*/ 4303615 h 4557969"/>
              <a:gd name="connsiteX2695" fmla="*/ 2587649 w 4705485"/>
              <a:gd name="connsiteY2695" fmla="*/ 4309781 h 4557969"/>
              <a:gd name="connsiteX2696" fmla="*/ 2578872 w 4705485"/>
              <a:gd name="connsiteY2696" fmla="*/ 4314872 h 4557969"/>
              <a:gd name="connsiteX2697" fmla="*/ 2573389 w 4705485"/>
              <a:gd name="connsiteY2697" fmla="*/ 4322704 h 4557969"/>
              <a:gd name="connsiteX2698" fmla="*/ 2571128 w 4705485"/>
              <a:gd name="connsiteY2698" fmla="*/ 4325934 h 4557969"/>
              <a:gd name="connsiteX2699" fmla="*/ 2569862 w 4705485"/>
              <a:gd name="connsiteY2699" fmla="*/ 4327744 h 4557969"/>
              <a:gd name="connsiteX2700" fmla="*/ 2569452 w 4705485"/>
              <a:gd name="connsiteY2700" fmla="*/ 4329165 h 4557969"/>
              <a:gd name="connsiteX2701" fmla="*/ 2567592 w 4705485"/>
              <a:gd name="connsiteY2701" fmla="*/ 4335627 h 4557969"/>
              <a:gd name="connsiteX2702" fmla="*/ 2566661 w 4705485"/>
              <a:gd name="connsiteY2702" fmla="*/ 4338857 h 4557969"/>
              <a:gd name="connsiteX2703" fmla="*/ 2566661 w 4705485"/>
              <a:gd name="connsiteY2703" fmla="*/ 4338858 h 4557969"/>
              <a:gd name="connsiteX2704" fmla="*/ 2563431 w 4705485"/>
              <a:gd name="connsiteY2704" fmla="*/ 4342088 h 4557969"/>
              <a:gd name="connsiteX2705" fmla="*/ 2563426 w 4705485"/>
              <a:gd name="connsiteY2705" fmla="*/ 4342090 h 4557969"/>
              <a:gd name="connsiteX2706" fmla="*/ 2544066 w 4705485"/>
              <a:gd name="connsiteY2706" fmla="*/ 4346808 h 4557969"/>
              <a:gd name="connsiteX2707" fmla="*/ 2542282 w 4705485"/>
              <a:gd name="connsiteY2707" fmla="*/ 4348551 h 4557969"/>
              <a:gd name="connsiteX2708" fmla="*/ 2538975 w 4705485"/>
              <a:gd name="connsiteY2708" fmla="*/ 4351781 h 4557969"/>
              <a:gd name="connsiteX2709" fmla="*/ 2535667 w 4705485"/>
              <a:gd name="connsiteY2709" fmla="*/ 4355013 h 4557969"/>
              <a:gd name="connsiteX2710" fmla="*/ 2532718 w 4705485"/>
              <a:gd name="connsiteY2710" fmla="*/ 4357894 h 4557969"/>
              <a:gd name="connsiteX2711" fmla="*/ 2532590 w 4705485"/>
              <a:gd name="connsiteY2711" fmla="*/ 4358244 h 4557969"/>
              <a:gd name="connsiteX2712" fmla="*/ 2529065 w 4705485"/>
              <a:gd name="connsiteY2712" fmla="*/ 4367936 h 4557969"/>
              <a:gd name="connsiteX2713" fmla="*/ 2527891 w 4705485"/>
              <a:gd name="connsiteY2713" fmla="*/ 4371167 h 4557969"/>
              <a:gd name="connsiteX2714" fmla="*/ 2524661 w 4705485"/>
              <a:gd name="connsiteY2714" fmla="*/ 4374397 h 4557969"/>
              <a:gd name="connsiteX2715" fmla="*/ 2524658 w 4705485"/>
              <a:gd name="connsiteY2715" fmla="*/ 4374397 h 4557969"/>
              <a:gd name="connsiteX2716" fmla="*/ 2509580 w 4705485"/>
              <a:gd name="connsiteY2716" fmla="*/ 4380859 h 4557969"/>
              <a:gd name="connsiteX2717" fmla="*/ 2479429 w 4705485"/>
              <a:gd name="connsiteY2717" fmla="*/ 4393781 h 4557969"/>
              <a:gd name="connsiteX2718" fmla="*/ 2492351 w 4705485"/>
              <a:gd name="connsiteY2718" fmla="*/ 4413167 h 4557969"/>
              <a:gd name="connsiteX2719" fmla="*/ 2492351 w 4705485"/>
              <a:gd name="connsiteY2719" fmla="*/ 4413168 h 4557969"/>
              <a:gd name="connsiteX2720" fmla="*/ 2489411 w 4705485"/>
              <a:gd name="connsiteY2720" fmla="*/ 4416399 h 4557969"/>
              <a:gd name="connsiteX2721" fmla="*/ 2477651 w 4705485"/>
              <a:gd name="connsiteY2721" fmla="*/ 4429322 h 4557969"/>
              <a:gd name="connsiteX2722" fmla="*/ 2474711 w 4705485"/>
              <a:gd name="connsiteY2722" fmla="*/ 4432553 h 4557969"/>
              <a:gd name="connsiteX2723" fmla="*/ 2464644 w 4705485"/>
              <a:gd name="connsiteY2723" fmla="*/ 4443616 h 4557969"/>
              <a:gd name="connsiteX2724" fmla="*/ 2425349 w 4705485"/>
              <a:gd name="connsiteY2724" fmla="*/ 4458400 h 4557969"/>
              <a:gd name="connsiteX2725" fmla="*/ 2356657 w 4705485"/>
              <a:gd name="connsiteY2725" fmla="*/ 4484245 h 4557969"/>
              <a:gd name="connsiteX2726" fmla="*/ 2356657 w 4705485"/>
              <a:gd name="connsiteY2726" fmla="*/ 4451937 h 4557969"/>
              <a:gd name="connsiteX2727" fmla="*/ 2333115 w 4705485"/>
              <a:gd name="connsiteY2727" fmla="*/ 4461630 h 4557969"/>
              <a:gd name="connsiteX2728" fmla="*/ 2301732 w 4705485"/>
              <a:gd name="connsiteY2728" fmla="*/ 4474553 h 4557969"/>
              <a:gd name="connsiteX2729" fmla="*/ 2298501 w 4705485"/>
              <a:gd name="connsiteY2729" fmla="*/ 4471323 h 4557969"/>
              <a:gd name="connsiteX2730" fmla="*/ 2300946 w 4705485"/>
              <a:gd name="connsiteY2730" fmla="*/ 4468093 h 4557969"/>
              <a:gd name="connsiteX2731" fmla="*/ 2303392 w 4705485"/>
              <a:gd name="connsiteY2731" fmla="*/ 4464862 h 4557969"/>
              <a:gd name="connsiteX2732" fmla="*/ 2337369 w 4705485"/>
              <a:gd name="connsiteY2732" fmla="*/ 4419977 h 4557969"/>
              <a:gd name="connsiteX2733" fmla="*/ 2560200 w 4705485"/>
              <a:gd name="connsiteY2733" fmla="*/ 4203162 h 4557969"/>
              <a:gd name="connsiteX2734" fmla="*/ 2556969 w 4705485"/>
              <a:gd name="connsiteY2734" fmla="*/ 4199932 h 4557969"/>
              <a:gd name="connsiteX2735" fmla="*/ 2544045 w 4705485"/>
              <a:gd name="connsiteY2735" fmla="*/ 4206392 h 4557969"/>
              <a:gd name="connsiteX2736" fmla="*/ 2540814 w 4705485"/>
              <a:gd name="connsiteY2736" fmla="*/ 4203162 h 4557969"/>
              <a:gd name="connsiteX2737" fmla="*/ 2556970 w 4705485"/>
              <a:gd name="connsiteY2737" fmla="*/ 4180544 h 4557969"/>
              <a:gd name="connsiteX2738" fmla="*/ 2498814 w 4705485"/>
              <a:gd name="connsiteY2738" fmla="*/ 4232239 h 4557969"/>
              <a:gd name="connsiteX2739" fmla="*/ 2502045 w 4705485"/>
              <a:gd name="connsiteY2739" fmla="*/ 4235469 h 4557969"/>
              <a:gd name="connsiteX2740" fmla="*/ 2514968 w 4705485"/>
              <a:gd name="connsiteY2740" fmla="*/ 4229008 h 4557969"/>
              <a:gd name="connsiteX2741" fmla="*/ 2518199 w 4705485"/>
              <a:gd name="connsiteY2741" fmla="*/ 4232239 h 4557969"/>
              <a:gd name="connsiteX2742" fmla="*/ 2427909 w 4705485"/>
              <a:gd name="connsiteY2742" fmla="*/ 4303494 h 4557969"/>
              <a:gd name="connsiteX2743" fmla="*/ 2382503 w 4705485"/>
              <a:gd name="connsiteY2743" fmla="*/ 4335627 h 4557969"/>
              <a:gd name="connsiteX2744" fmla="*/ 2379273 w 4705485"/>
              <a:gd name="connsiteY2744" fmla="*/ 4338857 h 4557969"/>
              <a:gd name="connsiteX2745" fmla="*/ 2382505 w 4705485"/>
              <a:gd name="connsiteY2745" fmla="*/ 4355010 h 4557969"/>
              <a:gd name="connsiteX2746" fmla="*/ 2405119 w 4705485"/>
              <a:gd name="connsiteY2746" fmla="*/ 4345320 h 4557969"/>
              <a:gd name="connsiteX2747" fmla="*/ 2321116 w 4705485"/>
              <a:gd name="connsiteY2747" fmla="*/ 4403475 h 4557969"/>
              <a:gd name="connsiteX2748" fmla="*/ 2334039 w 4705485"/>
              <a:gd name="connsiteY2748" fmla="*/ 4390552 h 4557969"/>
              <a:gd name="connsiteX2749" fmla="*/ 2353424 w 4705485"/>
              <a:gd name="connsiteY2749" fmla="*/ 4332397 h 4557969"/>
              <a:gd name="connsiteX2750" fmla="*/ 2346963 w 4705485"/>
              <a:gd name="connsiteY2750" fmla="*/ 4325935 h 4557969"/>
              <a:gd name="connsiteX2751" fmla="*/ 2253268 w 4705485"/>
              <a:gd name="connsiteY2751" fmla="*/ 4393783 h 4557969"/>
              <a:gd name="connsiteX2752" fmla="*/ 2250037 w 4705485"/>
              <a:gd name="connsiteY2752" fmla="*/ 4390553 h 4557969"/>
              <a:gd name="connsiteX2753" fmla="*/ 2251770 w 4705485"/>
              <a:gd name="connsiteY2753" fmla="*/ 4388049 h 4557969"/>
              <a:gd name="connsiteX2754" fmla="*/ 2243576 w 4705485"/>
              <a:gd name="connsiteY2754" fmla="*/ 4397013 h 4557969"/>
              <a:gd name="connsiteX2755" fmla="*/ 2239471 w 4705485"/>
              <a:gd name="connsiteY2755" fmla="*/ 4387320 h 4557969"/>
              <a:gd name="connsiteX2756" fmla="*/ 2238390 w 4705485"/>
              <a:gd name="connsiteY2756" fmla="*/ 4384769 h 4557969"/>
              <a:gd name="connsiteX2757" fmla="*/ 2237114 w 4705485"/>
              <a:gd name="connsiteY2757" fmla="*/ 4387321 h 4557969"/>
              <a:gd name="connsiteX2758" fmla="*/ 2233883 w 4705485"/>
              <a:gd name="connsiteY2758" fmla="*/ 4393783 h 4557969"/>
              <a:gd name="connsiteX2759" fmla="*/ 2227422 w 4705485"/>
              <a:gd name="connsiteY2759" fmla="*/ 4390552 h 4557969"/>
              <a:gd name="connsiteX2760" fmla="*/ 2220960 w 4705485"/>
              <a:gd name="connsiteY2760" fmla="*/ 4387320 h 4557969"/>
              <a:gd name="connsiteX2761" fmla="*/ 2220960 w 4705485"/>
              <a:gd name="connsiteY2761" fmla="*/ 4380859 h 4557969"/>
              <a:gd name="connsiteX2762" fmla="*/ 2227422 w 4705485"/>
              <a:gd name="connsiteY2762" fmla="*/ 4377629 h 4557969"/>
              <a:gd name="connsiteX2763" fmla="*/ 2233883 w 4705485"/>
              <a:gd name="connsiteY2763" fmla="*/ 4374398 h 4557969"/>
              <a:gd name="connsiteX2764" fmla="*/ 2236069 w 4705485"/>
              <a:gd name="connsiteY2764" fmla="*/ 4376584 h 4557969"/>
              <a:gd name="connsiteX2765" fmla="*/ 2234985 w 4705485"/>
              <a:gd name="connsiteY2765" fmla="*/ 4363378 h 4557969"/>
              <a:gd name="connsiteX2766" fmla="*/ 2238543 w 4705485"/>
              <a:gd name="connsiteY2766" fmla="*/ 4348632 h 4557969"/>
              <a:gd name="connsiteX2767" fmla="*/ 2210847 w 4705485"/>
              <a:gd name="connsiteY2767" fmla="*/ 4367935 h 4557969"/>
              <a:gd name="connsiteX2768" fmla="*/ 2206210 w 4705485"/>
              <a:gd name="connsiteY2768" fmla="*/ 4371167 h 4557969"/>
              <a:gd name="connsiteX2769" fmla="*/ 2201576 w 4705485"/>
              <a:gd name="connsiteY2769" fmla="*/ 4374397 h 4557969"/>
              <a:gd name="connsiteX2770" fmla="*/ 2197422 w 4705485"/>
              <a:gd name="connsiteY2770" fmla="*/ 4371167 h 4557969"/>
              <a:gd name="connsiteX2771" fmla="*/ 2193268 w 4705485"/>
              <a:gd name="connsiteY2771" fmla="*/ 4367937 h 4557969"/>
              <a:gd name="connsiteX2772" fmla="*/ 2184960 w 4705485"/>
              <a:gd name="connsiteY2772" fmla="*/ 4361474 h 4557969"/>
              <a:gd name="connsiteX2773" fmla="*/ 2180806 w 4705485"/>
              <a:gd name="connsiteY2773" fmla="*/ 4358244 h 4557969"/>
              <a:gd name="connsiteX2774" fmla="*/ 2176652 w 4705485"/>
              <a:gd name="connsiteY2774" fmla="*/ 4355012 h 4557969"/>
              <a:gd name="connsiteX2775" fmla="*/ 2172497 w 4705485"/>
              <a:gd name="connsiteY2775" fmla="*/ 4351781 h 4557969"/>
              <a:gd name="connsiteX2776" fmla="*/ 2174921 w 4705485"/>
              <a:gd name="connsiteY2776" fmla="*/ 4348551 h 4557969"/>
              <a:gd name="connsiteX2777" fmla="*/ 2177343 w 4705485"/>
              <a:gd name="connsiteY2777" fmla="*/ 4345320 h 4557969"/>
              <a:gd name="connsiteX2778" fmla="*/ 2179767 w 4705485"/>
              <a:gd name="connsiteY2778" fmla="*/ 4342088 h 4557969"/>
              <a:gd name="connsiteX2779" fmla="*/ 2182190 w 4705485"/>
              <a:gd name="connsiteY2779" fmla="*/ 4338857 h 4557969"/>
              <a:gd name="connsiteX2780" fmla="*/ 2184615 w 4705485"/>
              <a:gd name="connsiteY2780" fmla="*/ 4335625 h 4557969"/>
              <a:gd name="connsiteX2781" fmla="*/ 2187036 w 4705485"/>
              <a:gd name="connsiteY2781" fmla="*/ 4332397 h 4557969"/>
              <a:gd name="connsiteX2782" fmla="*/ 2191884 w 4705485"/>
              <a:gd name="connsiteY2782" fmla="*/ 4325932 h 4557969"/>
              <a:gd name="connsiteX2783" fmla="*/ 2185422 w 4705485"/>
              <a:gd name="connsiteY2783" fmla="*/ 4319471 h 4557969"/>
              <a:gd name="connsiteX2784" fmla="*/ 2180036 w 4705485"/>
              <a:gd name="connsiteY2784" fmla="*/ 4322704 h 4557969"/>
              <a:gd name="connsiteX2785" fmla="*/ 2174651 w 4705485"/>
              <a:gd name="connsiteY2785" fmla="*/ 4325935 h 4557969"/>
              <a:gd name="connsiteX2786" fmla="*/ 2169267 w 4705485"/>
              <a:gd name="connsiteY2786" fmla="*/ 4329165 h 4557969"/>
              <a:gd name="connsiteX2787" fmla="*/ 2169268 w 4705485"/>
              <a:gd name="connsiteY2787" fmla="*/ 4306549 h 4557969"/>
              <a:gd name="connsiteX2788" fmla="*/ 2169269 w 4705485"/>
              <a:gd name="connsiteY2788" fmla="*/ 4303318 h 4557969"/>
              <a:gd name="connsiteX2789" fmla="*/ 2169269 w 4705485"/>
              <a:gd name="connsiteY2789" fmla="*/ 4296857 h 4557969"/>
              <a:gd name="connsiteX2790" fmla="*/ 2169269 w 4705485"/>
              <a:gd name="connsiteY2790" fmla="*/ 4293625 h 4557969"/>
              <a:gd name="connsiteX2791" fmla="*/ 2169267 w 4705485"/>
              <a:gd name="connsiteY2791" fmla="*/ 4288243 h 4557969"/>
              <a:gd name="connsiteX2792" fmla="*/ 2169267 w 4705485"/>
              <a:gd name="connsiteY2792" fmla="*/ 4283932 h 4557969"/>
              <a:gd name="connsiteX2793" fmla="*/ 2149878 w 4705485"/>
              <a:gd name="connsiteY2793" fmla="*/ 4290396 h 4557969"/>
              <a:gd name="connsiteX2794" fmla="*/ 2140190 w 4705485"/>
              <a:gd name="connsiteY2794" fmla="*/ 4293625 h 4557969"/>
              <a:gd name="connsiteX2795" fmla="*/ 2143419 w 4705485"/>
              <a:gd name="connsiteY2795" fmla="*/ 4290396 h 4557969"/>
              <a:gd name="connsiteX2796" fmla="*/ 2162806 w 4705485"/>
              <a:gd name="connsiteY2796" fmla="*/ 4271008 h 4557969"/>
              <a:gd name="connsiteX2797" fmla="*/ 2133727 w 4705485"/>
              <a:gd name="connsiteY2797" fmla="*/ 4274241 h 4557969"/>
              <a:gd name="connsiteX2798" fmla="*/ 2128702 w 4705485"/>
              <a:gd name="connsiteY2798" fmla="*/ 4267779 h 4557969"/>
              <a:gd name="connsiteX2799" fmla="*/ 2121166 w 4705485"/>
              <a:gd name="connsiteY2799" fmla="*/ 4258085 h 4557969"/>
              <a:gd name="connsiteX2800" fmla="*/ 2113625 w 4705485"/>
              <a:gd name="connsiteY2800" fmla="*/ 4248394 h 4557969"/>
              <a:gd name="connsiteX2801" fmla="*/ 2101061 w 4705485"/>
              <a:gd name="connsiteY2801" fmla="*/ 4232240 h 4557969"/>
              <a:gd name="connsiteX2802" fmla="*/ 2093524 w 4705485"/>
              <a:gd name="connsiteY2802" fmla="*/ 4222546 h 4557969"/>
              <a:gd name="connsiteX2803" fmla="*/ 2091011 w 4705485"/>
              <a:gd name="connsiteY2803" fmla="*/ 4219316 h 4557969"/>
              <a:gd name="connsiteX2804" fmla="*/ 2090307 w 4705485"/>
              <a:gd name="connsiteY2804" fmla="*/ 4218411 h 4557969"/>
              <a:gd name="connsiteX2805" fmla="*/ 2088145 w 4705485"/>
              <a:gd name="connsiteY2805" fmla="*/ 4220287 h 4557969"/>
              <a:gd name="connsiteX2806" fmla="*/ 2080098 w 4705485"/>
              <a:gd name="connsiteY2806" fmla="*/ 4227271 h 4557969"/>
              <a:gd name="connsiteX2807" fmla="*/ 2066377 w 4705485"/>
              <a:gd name="connsiteY2807" fmla="*/ 4235184 h 4557969"/>
              <a:gd name="connsiteX2808" fmla="*/ 2062157 w 4705485"/>
              <a:gd name="connsiteY2808" fmla="*/ 4237619 h 4557969"/>
              <a:gd name="connsiteX2809" fmla="*/ 2062082 w 4705485"/>
              <a:gd name="connsiteY2809" fmla="*/ 4237668 h 4557969"/>
              <a:gd name="connsiteX2810" fmla="*/ 2058305 w 4705485"/>
              <a:gd name="connsiteY2810" fmla="*/ 4240152 h 4557969"/>
              <a:gd name="connsiteX2811" fmla="*/ 2054530 w 4705485"/>
              <a:gd name="connsiteY2811" fmla="*/ 4242634 h 4557969"/>
              <a:gd name="connsiteX2812" fmla="*/ 2050752 w 4705485"/>
              <a:gd name="connsiteY2812" fmla="*/ 4245116 h 4557969"/>
              <a:gd name="connsiteX2813" fmla="*/ 2046976 w 4705485"/>
              <a:gd name="connsiteY2813" fmla="*/ 4247600 h 4557969"/>
              <a:gd name="connsiteX2814" fmla="*/ 2046658 w 4705485"/>
              <a:gd name="connsiteY2814" fmla="*/ 4247809 h 4557969"/>
              <a:gd name="connsiteX2815" fmla="*/ 2044860 w 4705485"/>
              <a:gd name="connsiteY2815" fmla="*/ 4250385 h 4557969"/>
              <a:gd name="connsiteX2816" fmla="*/ 2042658 w 4705485"/>
              <a:gd name="connsiteY2816" fmla="*/ 4253542 h 4557969"/>
              <a:gd name="connsiteX2817" fmla="*/ 2038147 w 4705485"/>
              <a:gd name="connsiteY2817" fmla="*/ 4260005 h 4557969"/>
              <a:gd name="connsiteX2818" fmla="*/ 2031875 w 4705485"/>
              <a:gd name="connsiteY2818" fmla="*/ 4260791 h 4557969"/>
              <a:gd name="connsiteX2819" fmla="*/ 2033173 w 4705485"/>
              <a:gd name="connsiteY2819" fmla="*/ 4260013 h 4557969"/>
              <a:gd name="connsiteX2820" fmla="*/ 2030211 w 4705485"/>
              <a:gd name="connsiteY2820" fmla="*/ 4261000 h 4557969"/>
              <a:gd name="connsiteX2821" fmla="*/ 2024263 w 4705485"/>
              <a:gd name="connsiteY2821" fmla="*/ 4261746 h 4557969"/>
              <a:gd name="connsiteX2822" fmla="*/ 2022167 w 4705485"/>
              <a:gd name="connsiteY2822" fmla="*/ 4263681 h 4557969"/>
              <a:gd name="connsiteX2823" fmla="*/ 2030211 w 4705485"/>
              <a:gd name="connsiteY2823" fmla="*/ 4261000 h 4557969"/>
              <a:gd name="connsiteX2824" fmla="*/ 2031875 w 4705485"/>
              <a:gd name="connsiteY2824" fmla="*/ 4260791 h 4557969"/>
              <a:gd name="connsiteX2825" fmla="*/ 2024896 w 4705485"/>
              <a:gd name="connsiteY2825" fmla="*/ 4264979 h 4557969"/>
              <a:gd name="connsiteX2826" fmla="*/ 2020757 w 4705485"/>
              <a:gd name="connsiteY2826" fmla="*/ 4267463 h 4557969"/>
              <a:gd name="connsiteX2827" fmla="*/ 2019470 w 4705485"/>
              <a:gd name="connsiteY2827" fmla="*/ 4266175 h 4557969"/>
              <a:gd name="connsiteX2828" fmla="*/ 2018074 w 4705485"/>
              <a:gd name="connsiteY2828" fmla="*/ 4267464 h 4557969"/>
              <a:gd name="connsiteX2829" fmla="*/ 2015387 w 4705485"/>
              <a:gd name="connsiteY2829" fmla="*/ 4269947 h 4557969"/>
              <a:gd name="connsiteX2830" fmla="*/ 2013105 w 4705485"/>
              <a:gd name="connsiteY2830" fmla="*/ 4272055 h 4557969"/>
              <a:gd name="connsiteX2831" fmla="*/ 1990168 w 4705485"/>
              <a:gd name="connsiteY2831" fmla="*/ 4295996 h 4557969"/>
              <a:gd name="connsiteX2832" fmla="*/ 1984385 w 4705485"/>
              <a:gd name="connsiteY2832" fmla="*/ 4299742 h 4557969"/>
              <a:gd name="connsiteX2833" fmla="*/ 1980553 w 4705485"/>
              <a:gd name="connsiteY2833" fmla="*/ 4302225 h 4557969"/>
              <a:gd name="connsiteX2834" fmla="*/ 1976721 w 4705485"/>
              <a:gd name="connsiteY2834" fmla="*/ 4304708 h 4557969"/>
              <a:gd name="connsiteX2835" fmla="*/ 1965225 w 4705485"/>
              <a:gd name="connsiteY2835" fmla="*/ 4312157 h 4557969"/>
              <a:gd name="connsiteX2836" fmla="*/ 1961391 w 4705485"/>
              <a:gd name="connsiteY2836" fmla="*/ 4314640 h 4557969"/>
              <a:gd name="connsiteX2837" fmla="*/ 1957559 w 4705485"/>
              <a:gd name="connsiteY2837" fmla="*/ 4317123 h 4557969"/>
              <a:gd name="connsiteX2838" fmla="*/ 1954901 w 4705485"/>
              <a:gd name="connsiteY2838" fmla="*/ 4318846 h 4557969"/>
              <a:gd name="connsiteX2839" fmla="*/ 1953956 w 4705485"/>
              <a:gd name="connsiteY2839" fmla="*/ 4319606 h 4557969"/>
              <a:gd name="connsiteX2840" fmla="*/ 1919813 w 4705485"/>
              <a:gd name="connsiteY2840" fmla="*/ 4347109 h 4557969"/>
              <a:gd name="connsiteX2841" fmla="*/ 1871393 w 4705485"/>
              <a:gd name="connsiteY2841" fmla="*/ 4389129 h 4557969"/>
              <a:gd name="connsiteX2842" fmla="*/ 1868532 w 4705485"/>
              <a:gd name="connsiteY2842" fmla="*/ 4391612 h 4557969"/>
              <a:gd name="connsiteX2843" fmla="*/ 1865670 w 4705485"/>
              <a:gd name="connsiteY2843" fmla="*/ 4394095 h 4557969"/>
              <a:gd name="connsiteX2844" fmla="*/ 1862810 w 4705485"/>
              <a:gd name="connsiteY2844" fmla="*/ 4396578 h 4557969"/>
              <a:gd name="connsiteX2845" fmla="*/ 1859948 w 4705485"/>
              <a:gd name="connsiteY2845" fmla="*/ 4399061 h 4557969"/>
              <a:gd name="connsiteX2846" fmla="*/ 1857087 w 4705485"/>
              <a:gd name="connsiteY2846" fmla="*/ 4401544 h 4557969"/>
              <a:gd name="connsiteX2847" fmla="*/ 1851660 w 4705485"/>
              <a:gd name="connsiteY2847" fmla="*/ 4406252 h 4557969"/>
              <a:gd name="connsiteX2848" fmla="*/ 1834003 w 4705485"/>
              <a:gd name="connsiteY2848" fmla="*/ 4416668 h 4557969"/>
              <a:gd name="connsiteX2849" fmla="*/ 1825835 w 4705485"/>
              <a:gd name="connsiteY2849" fmla="*/ 4421407 h 4557969"/>
              <a:gd name="connsiteX2850" fmla="*/ 1819089 w 4705485"/>
              <a:gd name="connsiteY2850" fmla="*/ 4425320 h 4557969"/>
              <a:gd name="connsiteX2851" fmla="*/ 1814876 w 4705485"/>
              <a:gd name="connsiteY2851" fmla="*/ 4431339 h 4557969"/>
              <a:gd name="connsiteX2852" fmla="*/ 1813137 w 4705485"/>
              <a:gd name="connsiteY2852" fmla="*/ 4433822 h 4557969"/>
              <a:gd name="connsiteX2853" fmla="*/ 1812165 w 4705485"/>
              <a:gd name="connsiteY2853" fmla="*/ 4435211 h 4557969"/>
              <a:gd name="connsiteX2854" fmla="*/ 1811851 w 4705485"/>
              <a:gd name="connsiteY2854" fmla="*/ 4436305 h 4557969"/>
              <a:gd name="connsiteX2855" fmla="*/ 1810421 w 4705485"/>
              <a:gd name="connsiteY2855" fmla="*/ 4441271 h 4557969"/>
              <a:gd name="connsiteX2856" fmla="*/ 1809706 w 4705485"/>
              <a:gd name="connsiteY2856" fmla="*/ 4443753 h 4557969"/>
              <a:gd name="connsiteX2857" fmla="*/ 1809705 w 4705485"/>
              <a:gd name="connsiteY2857" fmla="*/ 4443754 h 4557969"/>
              <a:gd name="connsiteX2858" fmla="*/ 1807222 w 4705485"/>
              <a:gd name="connsiteY2858" fmla="*/ 4446237 h 4557969"/>
              <a:gd name="connsiteX2859" fmla="*/ 1807219 w 4705485"/>
              <a:gd name="connsiteY2859" fmla="*/ 4446237 h 4557969"/>
              <a:gd name="connsiteX2860" fmla="*/ 1792341 w 4705485"/>
              <a:gd name="connsiteY2860" fmla="*/ 4449863 h 4557969"/>
              <a:gd name="connsiteX2861" fmla="*/ 1790970 w 4705485"/>
              <a:gd name="connsiteY2861" fmla="*/ 4451203 h 4557969"/>
              <a:gd name="connsiteX2862" fmla="*/ 1788427 w 4705485"/>
              <a:gd name="connsiteY2862" fmla="*/ 4453685 h 4557969"/>
              <a:gd name="connsiteX2863" fmla="*/ 1785886 w 4705485"/>
              <a:gd name="connsiteY2863" fmla="*/ 4456169 h 4557969"/>
              <a:gd name="connsiteX2864" fmla="*/ 1783619 w 4705485"/>
              <a:gd name="connsiteY2864" fmla="*/ 4458383 h 4557969"/>
              <a:gd name="connsiteX2865" fmla="*/ 1783521 w 4705485"/>
              <a:gd name="connsiteY2865" fmla="*/ 4458652 h 4557969"/>
              <a:gd name="connsiteX2866" fmla="*/ 1780813 w 4705485"/>
              <a:gd name="connsiteY2866" fmla="*/ 4466100 h 4557969"/>
              <a:gd name="connsiteX2867" fmla="*/ 1779909 w 4705485"/>
              <a:gd name="connsiteY2867" fmla="*/ 4468583 h 4557969"/>
              <a:gd name="connsiteX2868" fmla="*/ 1777427 w 4705485"/>
              <a:gd name="connsiteY2868" fmla="*/ 4471065 h 4557969"/>
              <a:gd name="connsiteX2869" fmla="*/ 1777425 w 4705485"/>
              <a:gd name="connsiteY2869" fmla="*/ 4471066 h 4557969"/>
              <a:gd name="connsiteX2870" fmla="*/ 1765838 w 4705485"/>
              <a:gd name="connsiteY2870" fmla="*/ 4476032 h 4557969"/>
              <a:gd name="connsiteX2871" fmla="*/ 1742666 w 4705485"/>
              <a:gd name="connsiteY2871" fmla="*/ 4485963 h 4557969"/>
              <a:gd name="connsiteX2872" fmla="*/ 1752598 w 4705485"/>
              <a:gd name="connsiteY2872" fmla="*/ 4500861 h 4557969"/>
              <a:gd name="connsiteX2873" fmla="*/ 1752597 w 4705485"/>
              <a:gd name="connsiteY2873" fmla="*/ 4500862 h 4557969"/>
              <a:gd name="connsiteX2874" fmla="*/ 1750338 w 4705485"/>
              <a:gd name="connsiteY2874" fmla="*/ 4503345 h 4557969"/>
              <a:gd name="connsiteX2875" fmla="*/ 1741299 w 4705485"/>
              <a:gd name="connsiteY2875" fmla="*/ 4513277 h 4557969"/>
              <a:gd name="connsiteX2876" fmla="*/ 1739040 w 4705485"/>
              <a:gd name="connsiteY2876" fmla="*/ 4515760 h 4557969"/>
              <a:gd name="connsiteX2877" fmla="*/ 1731303 w 4705485"/>
              <a:gd name="connsiteY2877" fmla="*/ 4524262 h 4557969"/>
              <a:gd name="connsiteX2878" fmla="*/ 1701105 w 4705485"/>
              <a:gd name="connsiteY2878" fmla="*/ 4535623 h 4557969"/>
              <a:gd name="connsiteX2879" fmla="*/ 1648313 w 4705485"/>
              <a:gd name="connsiteY2879" fmla="*/ 4555485 h 4557969"/>
              <a:gd name="connsiteX2880" fmla="*/ 1648313 w 4705485"/>
              <a:gd name="connsiteY2880" fmla="*/ 4530657 h 4557969"/>
              <a:gd name="connsiteX2881" fmla="*/ 1630222 w 4705485"/>
              <a:gd name="connsiteY2881" fmla="*/ 4538106 h 4557969"/>
              <a:gd name="connsiteX2882" fmla="*/ 1606103 w 4705485"/>
              <a:gd name="connsiteY2882" fmla="*/ 4548037 h 4557969"/>
              <a:gd name="connsiteX2883" fmla="*/ 1603620 w 4705485"/>
              <a:gd name="connsiteY2883" fmla="*/ 4545555 h 4557969"/>
              <a:gd name="connsiteX2884" fmla="*/ 1605499 w 4705485"/>
              <a:gd name="connsiteY2884" fmla="*/ 4543072 h 4557969"/>
              <a:gd name="connsiteX2885" fmla="*/ 1607379 w 4705485"/>
              <a:gd name="connsiteY2885" fmla="*/ 4540589 h 4557969"/>
              <a:gd name="connsiteX2886" fmla="*/ 1633490 w 4705485"/>
              <a:gd name="connsiteY2886" fmla="*/ 4506095 h 4557969"/>
              <a:gd name="connsiteX2887" fmla="*/ 1804739 w 4705485"/>
              <a:gd name="connsiteY2887" fmla="*/ 4339469 h 4557969"/>
              <a:gd name="connsiteX2888" fmla="*/ 1802256 w 4705485"/>
              <a:gd name="connsiteY2888" fmla="*/ 4336986 h 4557969"/>
              <a:gd name="connsiteX2889" fmla="*/ 1792324 w 4705485"/>
              <a:gd name="connsiteY2889" fmla="*/ 4341952 h 4557969"/>
              <a:gd name="connsiteX2890" fmla="*/ 1789842 w 4705485"/>
              <a:gd name="connsiteY2890" fmla="*/ 4339469 h 4557969"/>
              <a:gd name="connsiteX2891" fmla="*/ 1802258 w 4705485"/>
              <a:gd name="connsiteY2891" fmla="*/ 4322086 h 4557969"/>
              <a:gd name="connsiteX2892" fmla="*/ 1757564 w 4705485"/>
              <a:gd name="connsiteY2892" fmla="*/ 4361815 h 4557969"/>
              <a:gd name="connsiteX2893" fmla="*/ 1760047 w 4705485"/>
              <a:gd name="connsiteY2893" fmla="*/ 4364298 h 4557969"/>
              <a:gd name="connsiteX2894" fmla="*/ 1769978 w 4705485"/>
              <a:gd name="connsiteY2894" fmla="*/ 4359332 h 4557969"/>
              <a:gd name="connsiteX2895" fmla="*/ 1772461 w 4705485"/>
              <a:gd name="connsiteY2895" fmla="*/ 4361815 h 4557969"/>
              <a:gd name="connsiteX2896" fmla="*/ 1703071 w 4705485"/>
              <a:gd name="connsiteY2896" fmla="*/ 4416575 h 4557969"/>
              <a:gd name="connsiteX2897" fmla="*/ 1668177 w 4705485"/>
              <a:gd name="connsiteY2897" fmla="*/ 4441270 h 4557969"/>
              <a:gd name="connsiteX2898" fmla="*/ 1665694 w 4705485"/>
              <a:gd name="connsiteY2898" fmla="*/ 4443753 h 4557969"/>
              <a:gd name="connsiteX2899" fmla="*/ 1668178 w 4705485"/>
              <a:gd name="connsiteY2899" fmla="*/ 4456167 h 4557969"/>
              <a:gd name="connsiteX2900" fmla="*/ 1685558 w 4705485"/>
              <a:gd name="connsiteY2900" fmla="*/ 4448719 h 4557969"/>
              <a:gd name="connsiteX2901" fmla="*/ 1621001 w 4705485"/>
              <a:gd name="connsiteY2901" fmla="*/ 4493413 h 4557969"/>
              <a:gd name="connsiteX2902" fmla="*/ 1630931 w 4705485"/>
              <a:gd name="connsiteY2902" fmla="*/ 4483481 h 4557969"/>
              <a:gd name="connsiteX2903" fmla="*/ 1645829 w 4705485"/>
              <a:gd name="connsiteY2903" fmla="*/ 4438788 h 4557969"/>
              <a:gd name="connsiteX2904" fmla="*/ 1640863 w 4705485"/>
              <a:gd name="connsiteY2904" fmla="*/ 4433822 h 4557969"/>
              <a:gd name="connsiteX2905" fmla="*/ 1568858 w 4705485"/>
              <a:gd name="connsiteY2905" fmla="*/ 4485965 h 4557969"/>
              <a:gd name="connsiteX2906" fmla="*/ 1566375 w 4705485"/>
              <a:gd name="connsiteY2906" fmla="*/ 4483481 h 4557969"/>
              <a:gd name="connsiteX2907" fmla="*/ 1567707 w 4705485"/>
              <a:gd name="connsiteY2907" fmla="*/ 4481558 h 4557969"/>
              <a:gd name="connsiteX2908" fmla="*/ 1561409 w 4705485"/>
              <a:gd name="connsiteY2908" fmla="*/ 4488447 h 4557969"/>
              <a:gd name="connsiteX2909" fmla="*/ 1558254 w 4705485"/>
              <a:gd name="connsiteY2909" fmla="*/ 4480998 h 4557969"/>
              <a:gd name="connsiteX2910" fmla="*/ 1557424 w 4705485"/>
              <a:gd name="connsiteY2910" fmla="*/ 4479036 h 4557969"/>
              <a:gd name="connsiteX2911" fmla="*/ 1556443 w 4705485"/>
              <a:gd name="connsiteY2911" fmla="*/ 4480999 h 4557969"/>
              <a:gd name="connsiteX2912" fmla="*/ 1553960 w 4705485"/>
              <a:gd name="connsiteY2912" fmla="*/ 4485964 h 4557969"/>
              <a:gd name="connsiteX2913" fmla="*/ 1548995 w 4705485"/>
              <a:gd name="connsiteY2913" fmla="*/ 4483481 h 4557969"/>
              <a:gd name="connsiteX2914" fmla="*/ 1544029 w 4705485"/>
              <a:gd name="connsiteY2914" fmla="*/ 4480998 h 4557969"/>
              <a:gd name="connsiteX2915" fmla="*/ 1544028 w 4705485"/>
              <a:gd name="connsiteY2915" fmla="*/ 4476032 h 4557969"/>
              <a:gd name="connsiteX2916" fmla="*/ 1548994 w 4705485"/>
              <a:gd name="connsiteY2916" fmla="*/ 4473549 h 4557969"/>
              <a:gd name="connsiteX2917" fmla="*/ 1553960 w 4705485"/>
              <a:gd name="connsiteY2917" fmla="*/ 4471067 h 4557969"/>
              <a:gd name="connsiteX2918" fmla="*/ 1555640 w 4705485"/>
              <a:gd name="connsiteY2918" fmla="*/ 4472747 h 4557969"/>
              <a:gd name="connsiteX2919" fmla="*/ 1554807 w 4705485"/>
              <a:gd name="connsiteY2919" fmla="*/ 4462598 h 4557969"/>
              <a:gd name="connsiteX2920" fmla="*/ 1557541 w 4705485"/>
              <a:gd name="connsiteY2920" fmla="*/ 4451265 h 4557969"/>
              <a:gd name="connsiteX2921" fmla="*/ 1536256 w 4705485"/>
              <a:gd name="connsiteY2921" fmla="*/ 4466099 h 4557969"/>
              <a:gd name="connsiteX2922" fmla="*/ 1532693 w 4705485"/>
              <a:gd name="connsiteY2922" fmla="*/ 4468583 h 4557969"/>
              <a:gd name="connsiteX2923" fmla="*/ 1529131 w 4705485"/>
              <a:gd name="connsiteY2923" fmla="*/ 4471066 h 4557969"/>
              <a:gd name="connsiteX2924" fmla="*/ 1525939 w 4705485"/>
              <a:gd name="connsiteY2924" fmla="*/ 4468584 h 4557969"/>
              <a:gd name="connsiteX2925" fmla="*/ 1522747 w 4705485"/>
              <a:gd name="connsiteY2925" fmla="*/ 4466101 h 4557969"/>
              <a:gd name="connsiteX2926" fmla="*/ 1516362 w 4705485"/>
              <a:gd name="connsiteY2926" fmla="*/ 4461135 h 4557969"/>
              <a:gd name="connsiteX2927" fmla="*/ 1513170 w 4705485"/>
              <a:gd name="connsiteY2927" fmla="*/ 4458651 h 4557969"/>
              <a:gd name="connsiteX2928" fmla="*/ 1509977 w 4705485"/>
              <a:gd name="connsiteY2928" fmla="*/ 4456168 h 4557969"/>
              <a:gd name="connsiteX2929" fmla="*/ 1506784 w 4705485"/>
              <a:gd name="connsiteY2929" fmla="*/ 4453685 h 4557969"/>
              <a:gd name="connsiteX2930" fmla="*/ 1508647 w 4705485"/>
              <a:gd name="connsiteY2930" fmla="*/ 4451203 h 4557969"/>
              <a:gd name="connsiteX2931" fmla="*/ 1510509 w 4705485"/>
              <a:gd name="connsiteY2931" fmla="*/ 4448720 h 4557969"/>
              <a:gd name="connsiteX2932" fmla="*/ 1512372 w 4705485"/>
              <a:gd name="connsiteY2932" fmla="*/ 4446237 h 4557969"/>
              <a:gd name="connsiteX2933" fmla="*/ 1514234 w 4705485"/>
              <a:gd name="connsiteY2933" fmla="*/ 4443753 h 4557969"/>
              <a:gd name="connsiteX2934" fmla="*/ 1516097 w 4705485"/>
              <a:gd name="connsiteY2934" fmla="*/ 4441270 h 4557969"/>
              <a:gd name="connsiteX2935" fmla="*/ 1517958 w 4705485"/>
              <a:gd name="connsiteY2935" fmla="*/ 4438788 h 4557969"/>
              <a:gd name="connsiteX2936" fmla="*/ 1521683 w 4705485"/>
              <a:gd name="connsiteY2936" fmla="*/ 4433821 h 4557969"/>
              <a:gd name="connsiteX2937" fmla="*/ 1516717 w 4705485"/>
              <a:gd name="connsiteY2937" fmla="*/ 4428855 h 4557969"/>
              <a:gd name="connsiteX2938" fmla="*/ 1512577 w 4705485"/>
              <a:gd name="connsiteY2938" fmla="*/ 4431339 h 4557969"/>
              <a:gd name="connsiteX2939" fmla="*/ 1508439 w 4705485"/>
              <a:gd name="connsiteY2939" fmla="*/ 4433822 h 4557969"/>
              <a:gd name="connsiteX2940" fmla="*/ 1504302 w 4705485"/>
              <a:gd name="connsiteY2940" fmla="*/ 4436305 h 4557969"/>
              <a:gd name="connsiteX2941" fmla="*/ 1504302 w 4705485"/>
              <a:gd name="connsiteY2941" fmla="*/ 4418924 h 4557969"/>
              <a:gd name="connsiteX2942" fmla="*/ 1504302 w 4705485"/>
              <a:gd name="connsiteY2942" fmla="*/ 4416441 h 4557969"/>
              <a:gd name="connsiteX2943" fmla="*/ 1504303 w 4705485"/>
              <a:gd name="connsiteY2943" fmla="*/ 4411475 h 4557969"/>
              <a:gd name="connsiteX2944" fmla="*/ 1504304 w 4705485"/>
              <a:gd name="connsiteY2944" fmla="*/ 4408992 h 4557969"/>
              <a:gd name="connsiteX2945" fmla="*/ 1504302 w 4705485"/>
              <a:gd name="connsiteY2945" fmla="*/ 4404855 h 4557969"/>
              <a:gd name="connsiteX2946" fmla="*/ 1504302 w 4705485"/>
              <a:gd name="connsiteY2946" fmla="*/ 4401542 h 4557969"/>
              <a:gd name="connsiteX2947" fmla="*/ 1489401 w 4705485"/>
              <a:gd name="connsiteY2947" fmla="*/ 4406509 h 4557969"/>
              <a:gd name="connsiteX2948" fmla="*/ 1481955 w 4705485"/>
              <a:gd name="connsiteY2948" fmla="*/ 4408991 h 4557969"/>
              <a:gd name="connsiteX2949" fmla="*/ 1484437 w 4705485"/>
              <a:gd name="connsiteY2949" fmla="*/ 4406510 h 4557969"/>
              <a:gd name="connsiteX2950" fmla="*/ 1499337 w 4705485"/>
              <a:gd name="connsiteY2950" fmla="*/ 4391610 h 4557969"/>
              <a:gd name="connsiteX2951" fmla="*/ 1476988 w 4705485"/>
              <a:gd name="connsiteY2951" fmla="*/ 4394095 h 4557969"/>
              <a:gd name="connsiteX2952" fmla="*/ 1473126 w 4705485"/>
              <a:gd name="connsiteY2952" fmla="*/ 4389129 h 4557969"/>
              <a:gd name="connsiteX2953" fmla="*/ 1467334 w 4705485"/>
              <a:gd name="connsiteY2953" fmla="*/ 4381678 h 4557969"/>
              <a:gd name="connsiteX2954" fmla="*/ 1461540 w 4705485"/>
              <a:gd name="connsiteY2954" fmla="*/ 4374231 h 4557969"/>
              <a:gd name="connsiteX2955" fmla="*/ 1451885 w 4705485"/>
              <a:gd name="connsiteY2955" fmla="*/ 4361816 h 4557969"/>
              <a:gd name="connsiteX2956" fmla="*/ 1446092 w 4705485"/>
              <a:gd name="connsiteY2956" fmla="*/ 4354366 h 4557969"/>
              <a:gd name="connsiteX2957" fmla="*/ 1444160 w 4705485"/>
              <a:gd name="connsiteY2957" fmla="*/ 4351884 h 4557969"/>
              <a:gd name="connsiteX2958" fmla="*/ 1442229 w 4705485"/>
              <a:gd name="connsiteY2958" fmla="*/ 4349400 h 4557969"/>
              <a:gd name="connsiteX2959" fmla="*/ 1432294 w 4705485"/>
              <a:gd name="connsiteY2959" fmla="*/ 4354368 h 4557969"/>
              <a:gd name="connsiteX2960" fmla="*/ 1447193 w 4705485"/>
              <a:gd name="connsiteY2960" fmla="*/ 4334504 h 4557969"/>
              <a:gd name="connsiteX2961" fmla="*/ 1442228 w 4705485"/>
              <a:gd name="connsiteY2961" fmla="*/ 4329537 h 4557969"/>
              <a:gd name="connsiteX2962" fmla="*/ 1442227 w 4705485"/>
              <a:gd name="connsiteY2962" fmla="*/ 4329538 h 4557969"/>
              <a:gd name="connsiteX2963" fmla="*/ 1442227 w 4705485"/>
              <a:gd name="connsiteY2963" fmla="*/ 4329538 h 4557969"/>
              <a:gd name="connsiteX2964" fmla="*/ 1442227 w 4705485"/>
              <a:gd name="connsiteY2964" fmla="*/ 4329538 h 4557969"/>
              <a:gd name="connsiteX2965" fmla="*/ 1422364 w 4705485"/>
              <a:gd name="connsiteY2965" fmla="*/ 4344436 h 4557969"/>
              <a:gd name="connsiteX2966" fmla="*/ 1419881 w 4705485"/>
              <a:gd name="connsiteY2966" fmla="*/ 4341952 h 4557969"/>
              <a:gd name="connsiteX2967" fmla="*/ 1422363 w 4705485"/>
              <a:gd name="connsiteY2967" fmla="*/ 4339470 h 4557969"/>
              <a:gd name="connsiteX2968" fmla="*/ 1434780 w 4705485"/>
              <a:gd name="connsiteY2968" fmla="*/ 4327053 h 4557969"/>
              <a:gd name="connsiteX2969" fmla="*/ 1437261 w 4705485"/>
              <a:gd name="connsiteY2969" fmla="*/ 4324572 h 4557969"/>
              <a:gd name="connsiteX2970" fmla="*/ 1432296 w 4705485"/>
              <a:gd name="connsiteY2970" fmla="*/ 4312156 h 4557969"/>
              <a:gd name="connsiteX2971" fmla="*/ 1431305 w 4705485"/>
              <a:gd name="connsiteY2971" fmla="*/ 4309672 h 4557969"/>
              <a:gd name="connsiteX2972" fmla="*/ 1428858 w 4705485"/>
              <a:gd name="connsiteY2972" fmla="*/ 4303561 h 4557969"/>
              <a:gd name="connsiteX2973" fmla="*/ 1427330 w 4705485"/>
              <a:gd name="connsiteY2973" fmla="*/ 4299742 h 4557969"/>
              <a:gd name="connsiteX2974" fmla="*/ 1424847 w 4705485"/>
              <a:gd name="connsiteY2974" fmla="*/ 4302225 h 4557969"/>
              <a:gd name="connsiteX2975" fmla="*/ 1419881 w 4705485"/>
              <a:gd name="connsiteY2975" fmla="*/ 4307191 h 4557969"/>
              <a:gd name="connsiteX2976" fmla="*/ 1392569 w 4705485"/>
              <a:gd name="connsiteY2976" fmla="*/ 4299741 h 4557969"/>
              <a:gd name="connsiteX2977" fmla="*/ 1390087 w 4705485"/>
              <a:gd name="connsiteY2977" fmla="*/ 4297258 h 4557969"/>
              <a:gd name="connsiteX2978" fmla="*/ 1395053 w 4705485"/>
              <a:gd name="connsiteY2978" fmla="*/ 4287326 h 4557969"/>
              <a:gd name="connsiteX2979" fmla="*/ 1392570 w 4705485"/>
              <a:gd name="connsiteY2979" fmla="*/ 4284843 h 4557969"/>
              <a:gd name="connsiteX2980" fmla="*/ 1385120 w 4705485"/>
              <a:gd name="connsiteY2980" fmla="*/ 4287326 h 4557969"/>
              <a:gd name="connsiteX2981" fmla="*/ 1385846 w 4705485"/>
              <a:gd name="connsiteY2981" fmla="*/ 4284844 h 4557969"/>
              <a:gd name="connsiteX2982" fmla="*/ 1386570 w 4705485"/>
              <a:gd name="connsiteY2982" fmla="*/ 4282362 h 4557969"/>
              <a:gd name="connsiteX2983" fmla="*/ 1388025 w 4705485"/>
              <a:gd name="connsiteY2983" fmla="*/ 4277394 h 4557969"/>
              <a:gd name="connsiteX2984" fmla="*/ 1389475 w 4705485"/>
              <a:gd name="connsiteY2984" fmla="*/ 4272430 h 4557969"/>
              <a:gd name="connsiteX2985" fmla="*/ 1390200 w 4705485"/>
              <a:gd name="connsiteY2985" fmla="*/ 4269946 h 4557969"/>
              <a:gd name="connsiteX2986" fmla="*/ 1391653 w 4705485"/>
              <a:gd name="connsiteY2986" fmla="*/ 4264981 h 4557969"/>
              <a:gd name="connsiteX2987" fmla="*/ 1393831 w 4705485"/>
              <a:gd name="connsiteY2987" fmla="*/ 4257531 h 4557969"/>
              <a:gd name="connsiteX2988" fmla="*/ 1394266 w 4705485"/>
              <a:gd name="connsiteY2988" fmla="*/ 4256043 h 4557969"/>
              <a:gd name="connsiteX2989" fmla="*/ 1397600 w 4705485"/>
              <a:gd name="connsiteY2989" fmla="*/ 4247600 h 4557969"/>
              <a:gd name="connsiteX2990" fmla="*/ 1398582 w 4705485"/>
              <a:gd name="connsiteY2990" fmla="*/ 4245116 h 4557969"/>
              <a:gd name="connsiteX2991" fmla="*/ 1399562 w 4705485"/>
              <a:gd name="connsiteY2991" fmla="*/ 4242634 h 4557969"/>
              <a:gd name="connsiteX2992" fmla="*/ 1400543 w 4705485"/>
              <a:gd name="connsiteY2992" fmla="*/ 4240152 h 4557969"/>
              <a:gd name="connsiteX2993" fmla="*/ 1404760 w 4705485"/>
              <a:gd name="connsiteY2993" fmla="*/ 4229476 h 4557969"/>
              <a:gd name="connsiteX2994" fmla="*/ 1443601 w 4705485"/>
              <a:gd name="connsiteY2994" fmla="*/ 4192042 h 4557969"/>
              <a:gd name="connsiteX2995" fmla="*/ 1447999 w 4705485"/>
              <a:gd name="connsiteY2995" fmla="*/ 4190491 h 4557969"/>
              <a:gd name="connsiteX2996" fmla="*/ 1462092 w 4705485"/>
              <a:gd name="connsiteY2996" fmla="*/ 4185525 h 4557969"/>
              <a:gd name="connsiteX2997" fmla="*/ 1458707 w 4705485"/>
              <a:gd name="connsiteY2997" fmla="*/ 4173109 h 4557969"/>
              <a:gd name="connsiteX2998" fmla="*/ 1457351 w 4705485"/>
              <a:gd name="connsiteY2998" fmla="*/ 4168145 h 4557969"/>
              <a:gd name="connsiteX2999" fmla="*/ 1456674 w 4705485"/>
              <a:gd name="connsiteY2999" fmla="*/ 4165662 h 4557969"/>
              <a:gd name="connsiteX3000" fmla="*/ 1455997 w 4705485"/>
              <a:gd name="connsiteY3000" fmla="*/ 4163179 h 4557969"/>
              <a:gd name="connsiteX3001" fmla="*/ 1455321 w 4705485"/>
              <a:gd name="connsiteY3001" fmla="*/ 4160696 h 4557969"/>
              <a:gd name="connsiteX3002" fmla="*/ 1454642 w 4705485"/>
              <a:gd name="connsiteY3002" fmla="*/ 4158214 h 4557969"/>
              <a:gd name="connsiteX3003" fmla="*/ 1466656 w 4705485"/>
              <a:gd name="connsiteY3003" fmla="*/ 4148282 h 4557969"/>
              <a:gd name="connsiteX3004" fmla="*/ 1469659 w 4705485"/>
              <a:gd name="connsiteY3004" fmla="*/ 4145798 h 4557969"/>
              <a:gd name="connsiteX3005" fmla="*/ 1470335 w 4705485"/>
              <a:gd name="connsiteY3005" fmla="*/ 4145240 h 4557969"/>
              <a:gd name="connsiteX3006" fmla="*/ 1489405 w 4705485"/>
              <a:gd name="connsiteY3006" fmla="*/ 4143314 h 4557969"/>
              <a:gd name="connsiteX3007" fmla="*/ 1491312 w 4705485"/>
              <a:gd name="connsiteY3007" fmla="*/ 4140832 h 4557969"/>
              <a:gd name="connsiteX3008" fmla="*/ 1571441 w 4705485"/>
              <a:gd name="connsiteY3008" fmla="*/ 4036547 h 4557969"/>
              <a:gd name="connsiteX3009" fmla="*/ 1572313 w 4705485"/>
              <a:gd name="connsiteY3009" fmla="*/ 4035412 h 4557969"/>
              <a:gd name="connsiteX3010" fmla="*/ 1577615 w 4705485"/>
              <a:gd name="connsiteY3010" fmla="*/ 4029099 h 4557969"/>
              <a:gd name="connsiteX3011" fmla="*/ 1623483 w 4705485"/>
              <a:gd name="connsiteY3011" fmla="*/ 3974475 h 4557969"/>
              <a:gd name="connsiteX3012" fmla="*/ 1620173 w 4705485"/>
              <a:gd name="connsiteY3012" fmla="*/ 3969507 h 4557969"/>
              <a:gd name="connsiteX3013" fmla="*/ 1617807 w 4705485"/>
              <a:gd name="connsiteY3013" fmla="*/ 3965960 h 4557969"/>
              <a:gd name="connsiteX3014" fmla="*/ 1615209 w 4705485"/>
              <a:gd name="connsiteY3014" fmla="*/ 3962058 h 4557969"/>
              <a:gd name="connsiteX3015" fmla="*/ 1613553 w 4705485"/>
              <a:gd name="connsiteY3015" fmla="*/ 3959576 h 4557969"/>
              <a:gd name="connsiteX3016" fmla="*/ 1618520 w 4705485"/>
              <a:gd name="connsiteY3016" fmla="*/ 3957093 h 4557969"/>
              <a:gd name="connsiteX3017" fmla="*/ 1623489 w 4705485"/>
              <a:gd name="connsiteY3017" fmla="*/ 3954609 h 4557969"/>
              <a:gd name="connsiteX3018" fmla="*/ 1628456 w 4705485"/>
              <a:gd name="connsiteY3018" fmla="*/ 3952128 h 4557969"/>
              <a:gd name="connsiteX3019" fmla="*/ 1632015 w 4705485"/>
              <a:gd name="connsiteY3019" fmla="*/ 3950349 h 4557969"/>
              <a:gd name="connsiteX3020" fmla="*/ 1635752 w 4705485"/>
              <a:gd name="connsiteY3020" fmla="*/ 3947152 h 4557969"/>
              <a:gd name="connsiteX3021" fmla="*/ 1650959 w 4705485"/>
              <a:gd name="connsiteY3021" fmla="*/ 3934149 h 4557969"/>
              <a:gd name="connsiteX3022" fmla="*/ 1650959 w 4705485"/>
              <a:gd name="connsiteY3022" fmla="*/ 3923590 h 4557969"/>
              <a:gd name="connsiteX3023" fmla="*/ 1629343 w 4705485"/>
              <a:gd name="connsiteY3023" fmla="*/ 3932491 h 4557969"/>
              <a:gd name="connsiteX3024" fmla="*/ 1600526 w 4705485"/>
              <a:gd name="connsiteY3024" fmla="*/ 3944357 h 4557969"/>
              <a:gd name="connsiteX3025" fmla="*/ 1597559 w 4705485"/>
              <a:gd name="connsiteY3025" fmla="*/ 3941390 h 4557969"/>
              <a:gd name="connsiteX3026" fmla="*/ 1599804 w 4705485"/>
              <a:gd name="connsiteY3026" fmla="*/ 3938424 h 4557969"/>
              <a:gd name="connsiteX3027" fmla="*/ 1602050 w 4705485"/>
              <a:gd name="connsiteY3027" fmla="*/ 3935457 h 4557969"/>
              <a:gd name="connsiteX3028" fmla="*/ 1633249 w 4705485"/>
              <a:gd name="connsiteY3028" fmla="*/ 3894242 h 4557969"/>
              <a:gd name="connsiteX3029" fmla="*/ 1685807 w 4705485"/>
              <a:gd name="connsiteY3029" fmla="*/ 3843104 h 4557969"/>
              <a:gd name="connsiteX3030" fmla="*/ 1685569 w 4705485"/>
              <a:gd name="connsiteY3030" fmla="*/ 3842867 h 4557969"/>
              <a:gd name="connsiteX3031" fmla="*/ 1683084 w 4705485"/>
              <a:gd name="connsiteY3031" fmla="*/ 3835419 h 4557969"/>
              <a:gd name="connsiteX3032" fmla="*/ 1677043 w 4705485"/>
              <a:gd name="connsiteY3032" fmla="*/ 3838440 h 4557969"/>
              <a:gd name="connsiteX3033" fmla="*/ 1618326 w 4705485"/>
              <a:gd name="connsiteY3033" fmla="*/ 3879090 h 4557969"/>
              <a:gd name="connsiteX3034" fmla="*/ 1630192 w 4705485"/>
              <a:gd name="connsiteY3034" fmla="*/ 3867224 h 4557969"/>
              <a:gd name="connsiteX3035" fmla="*/ 1647992 w 4705485"/>
              <a:gd name="connsiteY3035" fmla="*/ 3813824 h 4557969"/>
              <a:gd name="connsiteX3036" fmla="*/ 1642058 w 4705485"/>
              <a:gd name="connsiteY3036" fmla="*/ 3807891 h 4557969"/>
              <a:gd name="connsiteX3037" fmla="*/ 1556025 w 4705485"/>
              <a:gd name="connsiteY3037" fmla="*/ 3870191 h 4557969"/>
              <a:gd name="connsiteX3038" fmla="*/ 1553059 w 4705485"/>
              <a:gd name="connsiteY3038" fmla="*/ 3867224 h 4557969"/>
              <a:gd name="connsiteX3039" fmla="*/ 1554649 w 4705485"/>
              <a:gd name="connsiteY3039" fmla="*/ 3864926 h 4557969"/>
              <a:gd name="connsiteX3040" fmla="*/ 1547126 w 4705485"/>
              <a:gd name="connsiteY3040" fmla="*/ 3873158 h 4557969"/>
              <a:gd name="connsiteX3041" fmla="*/ 1543356 w 4705485"/>
              <a:gd name="connsiteY3041" fmla="*/ 3864257 h 4557969"/>
              <a:gd name="connsiteX3042" fmla="*/ 1542364 w 4705485"/>
              <a:gd name="connsiteY3042" fmla="*/ 3861913 h 4557969"/>
              <a:gd name="connsiteX3043" fmla="*/ 1541192 w 4705485"/>
              <a:gd name="connsiteY3043" fmla="*/ 3864257 h 4557969"/>
              <a:gd name="connsiteX3044" fmla="*/ 1538226 w 4705485"/>
              <a:gd name="connsiteY3044" fmla="*/ 3870191 h 4557969"/>
              <a:gd name="connsiteX3045" fmla="*/ 1532293 w 4705485"/>
              <a:gd name="connsiteY3045" fmla="*/ 3867224 h 4557969"/>
              <a:gd name="connsiteX3046" fmla="*/ 1526359 w 4705485"/>
              <a:gd name="connsiteY3046" fmla="*/ 3864257 h 4557969"/>
              <a:gd name="connsiteX3047" fmla="*/ 1526359 w 4705485"/>
              <a:gd name="connsiteY3047" fmla="*/ 3858324 h 4557969"/>
              <a:gd name="connsiteX3048" fmla="*/ 1532293 w 4705485"/>
              <a:gd name="connsiteY3048" fmla="*/ 3855358 h 4557969"/>
              <a:gd name="connsiteX3049" fmla="*/ 1538225 w 4705485"/>
              <a:gd name="connsiteY3049" fmla="*/ 3852391 h 4557969"/>
              <a:gd name="connsiteX3050" fmla="*/ 1540234 w 4705485"/>
              <a:gd name="connsiteY3050" fmla="*/ 3854399 h 4557969"/>
              <a:gd name="connsiteX3051" fmla="*/ 1539238 w 4705485"/>
              <a:gd name="connsiteY3051" fmla="*/ 3842273 h 4557969"/>
              <a:gd name="connsiteX3052" fmla="*/ 1542504 w 4705485"/>
              <a:gd name="connsiteY3052" fmla="*/ 3828732 h 4557969"/>
              <a:gd name="connsiteX3053" fmla="*/ 1517073 w 4705485"/>
              <a:gd name="connsiteY3053" fmla="*/ 3846457 h 4557969"/>
              <a:gd name="connsiteX3054" fmla="*/ 1512815 w 4705485"/>
              <a:gd name="connsiteY3054" fmla="*/ 3849424 h 4557969"/>
              <a:gd name="connsiteX3055" fmla="*/ 1508559 w 4705485"/>
              <a:gd name="connsiteY3055" fmla="*/ 3852391 h 4557969"/>
              <a:gd name="connsiteX3056" fmla="*/ 1504746 w 4705485"/>
              <a:gd name="connsiteY3056" fmla="*/ 3849424 h 4557969"/>
              <a:gd name="connsiteX3057" fmla="*/ 1500932 w 4705485"/>
              <a:gd name="connsiteY3057" fmla="*/ 3846457 h 4557969"/>
              <a:gd name="connsiteX3058" fmla="*/ 1493303 w 4705485"/>
              <a:gd name="connsiteY3058" fmla="*/ 3840524 h 4557969"/>
              <a:gd name="connsiteX3059" fmla="*/ 1489489 w 4705485"/>
              <a:gd name="connsiteY3059" fmla="*/ 3837557 h 4557969"/>
              <a:gd name="connsiteX3060" fmla="*/ 1485674 w 4705485"/>
              <a:gd name="connsiteY3060" fmla="*/ 3834591 h 4557969"/>
              <a:gd name="connsiteX3061" fmla="*/ 1481859 w 4705485"/>
              <a:gd name="connsiteY3061" fmla="*/ 3831624 h 4557969"/>
              <a:gd name="connsiteX3062" fmla="*/ 1484085 w 4705485"/>
              <a:gd name="connsiteY3062" fmla="*/ 3828657 h 4557969"/>
              <a:gd name="connsiteX3063" fmla="*/ 1486310 w 4705485"/>
              <a:gd name="connsiteY3063" fmla="*/ 3825690 h 4557969"/>
              <a:gd name="connsiteX3064" fmla="*/ 1488535 w 4705485"/>
              <a:gd name="connsiteY3064" fmla="*/ 3822724 h 4557969"/>
              <a:gd name="connsiteX3065" fmla="*/ 1490760 w 4705485"/>
              <a:gd name="connsiteY3065" fmla="*/ 3819756 h 4557969"/>
              <a:gd name="connsiteX3066" fmla="*/ 1492986 w 4705485"/>
              <a:gd name="connsiteY3066" fmla="*/ 3816789 h 4557969"/>
              <a:gd name="connsiteX3067" fmla="*/ 1495210 w 4705485"/>
              <a:gd name="connsiteY3067" fmla="*/ 3813824 h 4557969"/>
              <a:gd name="connsiteX3068" fmla="*/ 1499661 w 4705485"/>
              <a:gd name="connsiteY3068" fmla="*/ 3807889 h 4557969"/>
              <a:gd name="connsiteX3069" fmla="*/ 1493727 w 4705485"/>
              <a:gd name="connsiteY3069" fmla="*/ 3801956 h 4557969"/>
              <a:gd name="connsiteX3070" fmla="*/ 1488781 w 4705485"/>
              <a:gd name="connsiteY3070" fmla="*/ 3804925 h 4557969"/>
              <a:gd name="connsiteX3071" fmla="*/ 1483836 w 4705485"/>
              <a:gd name="connsiteY3071" fmla="*/ 3807891 h 4557969"/>
              <a:gd name="connsiteX3072" fmla="*/ 1478893 w 4705485"/>
              <a:gd name="connsiteY3072" fmla="*/ 3810857 h 4557969"/>
              <a:gd name="connsiteX3073" fmla="*/ 1478894 w 4705485"/>
              <a:gd name="connsiteY3073" fmla="*/ 3790091 h 4557969"/>
              <a:gd name="connsiteX3074" fmla="*/ 1478894 w 4705485"/>
              <a:gd name="connsiteY3074" fmla="*/ 3787124 h 4557969"/>
              <a:gd name="connsiteX3075" fmla="*/ 1478894 w 4705485"/>
              <a:gd name="connsiteY3075" fmla="*/ 3781190 h 4557969"/>
              <a:gd name="connsiteX3076" fmla="*/ 1478895 w 4705485"/>
              <a:gd name="connsiteY3076" fmla="*/ 3778224 h 4557969"/>
              <a:gd name="connsiteX3077" fmla="*/ 1478894 w 4705485"/>
              <a:gd name="connsiteY3077" fmla="*/ 3773281 h 4557969"/>
              <a:gd name="connsiteX3078" fmla="*/ 1478894 w 4705485"/>
              <a:gd name="connsiteY3078" fmla="*/ 3769323 h 4557969"/>
              <a:gd name="connsiteX3079" fmla="*/ 1461090 w 4705485"/>
              <a:gd name="connsiteY3079" fmla="*/ 3775258 h 4557969"/>
              <a:gd name="connsiteX3080" fmla="*/ 1452194 w 4705485"/>
              <a:gd name="connsiteY3080" fmla="*/ 3778223 h 4557969"/>
              <a:gd name="connsiteX3081" fmla="*/ 1455159 w 4705485"/>
              <a:gd name="connsiteY3081" fmla="*/ 3775258 h 4557969"/>
              <a:gd name="connsiteX3082" fmla="*/ 1472961 w 4705485"/>
              <a:gd name="connsiteY3082" fmla="*/ 3757456 h 4557969"/>
              <a:gd name="connsiteX3083" fmla="*/ 1446259 w 4705485"/>
              <a:gd name="connsiteY3083" fmla="*/ 3760424 h 4557969"/>
              <a:gd name="connsiteX3084" fmla="*/ 1441645 w 4705485"/>
              <a:gd name="connsiteY3084" fmla="*/ 3754491 h 4557969"/>
              <a:gd name="connsiteX3085" fmla="*/ 1434726 w 4705485"/>
              <a:gd name="connsiteY3085" fmla="*/ 3745589 h 4557969"/>
              <a:gd name="connsiteX3086" fmla="*/ 1427801 w 4705485"/>
              <a:gd name="connsiteY3086" fmla="*/ 3736691 h 4557969"/>
              <a:gd name="connsiteX3087" fmla="*/ 1416762 w 4705485"/>
              <a:gd name="connsiteY3087" fmla="*/ 3722497 h 4557969"/>
              <a:gd name="connsiteX3088" fmla="*/ 1413373 w 4705485"/>
              <a:gd name="connsiteY3088" fmla="*/ 3724464 h 4557969"/>
              <a:gd name="connsiteX3089" fmla="*/ 1406884 w 4705485"/>
              <a:gd name="connsiteY3089" fmla="*/ 3733735 h 4557969"/>
              <a:gd name="connsiteX3090" fmla="*/ 1404207 w 4705485"/>
              <a:gd name="connsiteY3090" fmla="*/ 3737559 h 4557969"/>
              <a:gd name="connsiteX3091" fmla="*/ 1402709 w 4705485"/>
              <a:gd name="connsiteY3091" fmla="*/ 3739699 h 4557969"/>
              <a:gd name="connsiteX3092" fmla="*/ 1402224 w 4705485"/>
              <a:gd name="connsiteY3092" fmla="*/ 3741383 h 4557969"/>
              <a:gd name="connsiteX3093" fmla="*/ 1400020 w 4705485"/>
              <a:gd name="connsiteY3093" fmla="*/ 3749031 h 4557969"/>
              <a:gd name="connsiteX3094" fmla="*/ 1398919 w 4705485"/>
              <a:gd name="connsiteY3094" fmla="*/ 3752855 h 4557969"/>
              <a:gd name="connsiteX3095" fmla="*/ 1398918 w 4705485"/>
              <a:gd name="connsiteY3095" fmla="*/ 3752857 h 4557969"/>
              <a:gd name="connsiteX3096" fmla="*/ 1395095 w 4705485"/>
              <a:gd name="connsiteY3096" fmla="*/ 3756679 h 4557969"/>
              <a:gd name="connsiteX3097" fmla="*/ 1395089 w 4705485"/>
              <a:gd name="connsiteY3097" fmla="*/ 3756680 h 4557969"/>
              <a:gd name="connsiteX3098" fmla="*/ 1372173 w 4705485"/>
              <a:gd name="connsiteY3098" fmla="*/ 3762266 h 4557969"/>
              <a:gd name="connsiteX3099" fmla="*/ 1370061 w 4705485"/>
              <a:gd name="connsiteY3099" fmla="*/ 3764329 h 4557969"/>
              <a:gd name="connsiteX3100" fmla="*/ 1366146 w 4705485"/>
              <a:gd name="connsiteY3100" fmla="*/ 3768154 h 4557969"/>
              <a:gd name="connsiteX3101" fmla="*/ 1362232 w 4705485"/>
              <a:gd name="connsiteY3101" fmla="*/ 3771978 h 4557969"/>
              <a:gd name="connsiteX3102" fmla="*/ 1358740 w 4705485"/>
              <a:gd name="connsiteY3102" fmla="*/ 3775387 h 4557969"/>
              <a:gd name="connsiteX3103" fmla="*/ 1358589 w 4705485"/>
              <a:gd name="connsiteY3103" fmla="*/ 3775803 h 4557969"/>
              <a:gd name="connsiteX3104" fmla="*/ 1354417 w 4705485"/>
              <a:gd name="connsiteY3104" fmla="*/ 3787275 h 4557969"/>
              <a:gd name="connsiteX3105" fmla="*/ 1353026 w 4705485"/>
              <a:gd name="connsiteY3105" fmla="*/ 3791100 h 4557969"/>
              <a:gd name="connsiteX3106" fmla="*/ 1349203 w 4705485"/>
              <a:gd name="connsiteY3106" fmla="*/ 3794923 h 4557969"/>
              <a:gd name="connsiteX3107" fmla="*/ 1349200 w 4705485"/>
              <a:gd name="connsiteY3107" fmla="*/ 3794923 h 4557969"/>
              <a:gd name="connsiteX3108" fmla="*/ 1331352 w 4705485"/>
              <a:gd name="connsiteY3108" fmla="*/ 3802573 h 4557969"/>
              <a:gd name="connsiteX3109" fmla="*/ 1295663 w 4705485"/>
              <a:gd name="connsiteY3109" fmla="*/ 3817868 h 4557969"/>
              <a:gd name="connsiteX3110" fmla="*/ 1310958 w 4705485"/>
              <a:gd name="connsiteY3110" fmla="*/ 3840815 h 4557969"/>
              <a:gd name="connsiteX3111" fmla="*/ 1310958 w 4705485"/>
              <a:gd name="connsiteY3111" fmla="*/ 3840817 h 4557969"/>
              <a:gd name="connsiteX3112" fmla="*/ 1307478 w 4705485"/>
              <a:gd name="connsiteY3112" fmla="*/ 3844641 h 4557969"/>
              <a:gd name="connsiteX3113" fmla="*/ 1293557 w 4705485"/>
              <a:gd name="connsiteY3113" fmla="*/ 3859938 h 4557969"/>
              <a:gd name="connsiteX3114" fmla="*/ 1290077 w 4705485"/>
              <a:gd name="connsiteY3114" fmla="*/ 3863763 h 4557969"/>
              <a:gd name="connsiteX3115" fmla="*/ 1278160 w 4705485"/>
              <a:gd name="connsiteY3115" fmla="*/ 3876858 h 4557969"/>
              <a:gd name="connsiteX3116" fmla="*/ 1231649 w 4705485"/>
              <a:gd name="connsiteY3116" fmla="*/ 3894358 h 4557969"/>
              <a:gd name="connsiteX3117" fmla="*/ 1150337 w 4705485"/>
              <a:gd name="connsiteY3117" fmla="*/ 3924950 h 4557969"/>
              <a:gd name="connsiteX3118" fmla="*/ 1150336 w 4705485"/>
              <a:gd name="connsiteY3118" fmla="*/ 3886708 h 4557969"/>
              <a:gd name="connsiteX3119" fmla="*/ 1122470 w 4705485"/>
              <a:gd name="connsiteY3119" fmla="*/ 3898182 h 4557969"/>
              <a:gd name="connsiteX3120" fmla="*/ 1085321 w 4705485"/>
              <a:gd name="connsiteY3120" fmla="*/ 3913478 h 4557969"/>
              <a:gd name="connsiteX3121" fmla="*/ 1081497 w 4705485"/>
              <a:gd name="connsiteY3121" fmla="*/ 3909654 h 4557969"/>
              <a:gd name="connsiteX3122" fmla="*/ 1084392 w 4705485"/>
              <a:gd name="connsiteY3122" fmla="*/ 3905831 h 4557969"/>
              <a:gd name="connsiteX3123" fmla="*/ 1087287 w 4705485"/>
              <a:gd name="connsiteY3123" fmla="*/ 3902006 h 4557969"/>
              <a:gd name="connsiteX3124" fmla="*/ 1127505 w 4705485"/>
              <a:gd name="connsiteY3124" fmla="*/ 3848876 h 4557969"/>
              <a:gd name="connsiteX3125" fmla="*/ 1347266 w 4705485"/>
              <a:gd name="connsiteY3125" fmla="*/ 3635048 h 4557969"/>
              <a:gd name="connsiteX3126" fmla="*/ 1348362 w 4705485"/>
              <a:gd name="connsiteY3126" fmla="*/ 3632857 h 4557969"/>
              <a:gd name="connsiteX3127" fmla="*/ 1345396 w 4705485"/>
              <a:gd name="connsiteY3127" fmla="*/ 3629890 h 4557969"/>
              <a:gd name="connsiteX3128" fmla="*/ 1336494 w 4705485"/>
              <a:gd name="connsiteY3128" fmla="*/ 3632857 h 4557969"/>
              <a:gd name="connsiteX3129" fmla="*/ 1337336 w 4705485"/>
              <a:gd name="connsiteY3129" fmla="*/ 3629980 h 4557969"/>
              <a:gd name="connsiteX3130" fmla="*/ 1234677 w 4705485"/>
              <a:gd name="connsiteY3130" fmla="*/ 3710995 h 4557969"/>
              <a:gd name="connsiteX3131" fmla="*/ 1180931 w 4705485"/>
              <a:gd name="connsiteY3131" fmla="*/ 3749031 h 4557969"/>
              <a:gd name="connsiteX3132" fmla="*/ 1177107 w 4705485"/>
              <a:gd name="connsiteY3132" fmla="*/ 3752854 h 4557969"/>
              <a:gd name="connsiteX3133" fmla="*/ 1180934 w 4705485"/>
              <a:gd name="connsiteY3133" fmla="*/ 3771975 h 4557969"/>
              <a:gd name="connsiteX3134" fmla="*/ 1207702 w 4705485"/>
              <a:gd name="connsiteY3134" fmla="*/ 3760504 h 4557969"/>
              <a:gd name="connsiteX3135" fmla="*/ 1108268 w 4705485"/>
              <a:gd name="connsiteY3135" fmla="*/ 3829343 h 4557969"/>
              <a:gd name="connsiteX3136" fmla="*/ 1123565 w 4705485"/>
              <a:gd name="connsiteY3136" fmla="*/ 3814046 h 4557969"/>
              <a:gd name="connsiteX3137" fmla="*/ 1146511 w 4705485"/>
              <a:gd name="connsiteY3137" fmla="*/ 3745207 h 4557969"/>
              <a:gd name="connsiteX3138" fmla="*/ 1138862 w 4705485"/>
              <a:gd name="connsiteY3138" fmla="*/ 3737559 h 4557969"/>
              <a:gd name="connsiteX3139" fmla="*/ 1027955 w 4705485"/>
              <a:gd name="connsiteY3139" fmla="*/ 3817870 h 4557969"/>
              <a:gd name="connsiteX3140" fmla="*/ 1024131 w 4705485"/>
              <a:gd name="connsiteY3140" fmla="*/ 3814046 h 4557969"/>
              <a:gd name="connsiteX3141" fmla="*/ 1026182 w 4705485"/>
              <a:gd name="connsiteY3141" fmla="*/ 3811084 h 4557969"/>
              <a:gd name="connsiteX3142" fmla="*/ 1016482 w 4705485"/>
              <a:gd name="connsiteY3142" fmla="*/ 3821694 h 4557969"/>
              <a:gd name="connsiteX3143" fmla="*/ 1011624 w 4705485"/>
              <a:gd name="connsiteY3143" fmla="*/ 3810221 h 4557969"/>
              <a:gd name="connsiteX3144" fmla="*/ 1010344 w 4705485"/>
              <a:gd name="connsiteY3144" fmla="*/ 3807200 h 4557969"/>
              <a:gd name="connsiteX3145" fmla="*/ 1008834 w 4705485"/>
              <a:gd name="connsiteY3145" fmla="*/ 3810222 h 4557969"/>
              <a:gd name="connsiteX3146" fmla="*/ 1005010 w 4705485"/>
              <a:gd name="connsiteY3146" fmla="*/ 3817870 h 4557969"/>
              <a:gd name="connsiteX3147" fmla="*/ 997361 w 4705485"/>
              <a:gd name="connsiteY3147" fmla="*/ 3814046 h 4557969"/>
              <a:gd name="connsiteX3148" fmla="*/ 989712 w 4705485"/>
              <a:gd name="connsiteY3148" fmla="*/ 3810221 h 4557969"/>
              <a:gd name="connsiteX3149" fmla="*/ 989712 w 4705485"/>
              <a:gd name="connsiteY3149" fmla="*/ 3802573 h 4557969"/>
              <a:gd name="connsiteX3150" fmla="*/ 997360 w 4705485"/>
              <a:gd name="connsiteY3150" fmla="*/ 3798749 h 4557969"/>
              <a:gd name="connsiteX3151" fmla="*/ 1005009 w 4705485"/>
              <a:gd name="connsiteY3151" fmla="*/ 3794924 h 4557969"/>
              <a:gd name="connsiteX3152" fmla="*/ 1007597 w 4705485"/>
              <a:gd name="connsiteY3152" fmla="*/ 3797512 h 4557969"/>
              <a:gd name="connsiteX3153" fmla="*/ 1006313 w 4705485"/>
              <a:gd name="connsiteY3153" fmla="*/ 3781880 h 4557969"/>
              <a:gd name="connsiteX3154" fmla="*/ 1010525 w 4705485"/>
              <a:gd name="connsiteY3154" fmla="*/ 3764424 h 4557969"/>
              <a:gd name="connsiteX3155" fmla="*/ 977741 w 4705485"/>
              <a:gd name="connsiteY3155" fmla="*/ 3787274 h 4557969"/>
              <a:gd name="connsiteX3156" fmla="*/ 972252 w 4705485"/>
              <a:gd name="connsiteY3156" fmla="*/ 3791099 h 4557969"/>
              <a:gd name="connsiteX3157" fmla="*/ 966766 w 4705485"/>
              <a:gd name="connsiteY3157" fmla="*/ 3794923 h 4557969"/>
              <a:gd name="connsiteX3158" fmla="*/ 961851 w 4705485"/>
              <a:gd name="connsiteY3158" fmla="*/ 3791099 h 4557969"/>
              <a:gd name="connsiteX3159" fmla="*/ 956933 w 4705485"/>
              <a:gd name="connsiteY3159" fmla="*/ 3787276 h 4557969"/>
              <a:gd name="connsiteX3160" fmla="*/ 947100 w 4705485"/>
              <a:gd name="connsiteY3160" fmla="*/ 3779627 h 4557969"/>
              <a:gd name="connsiteX3161" fmla="*/ 942183 w 4705485"/>
              <a:gd name="connsiteY3161" fmla="*/ 3775803 h 4557969"/>
              <a:gd name="connsiteX3162" fmla="*/ 937265 w 4705485"/>
              <a:gd name="connsiteY3162" fmla="*/ 3771976 h 4557969"/>
              <a:gd name="connsiteX3163" fmla="*/ 932346 w 4705485"/>
              <a:gd name="connsiteY3163" fmla="*/ 3768154 h 4557969"/>
              <a:gd name="connsiteX3164" fmla="*/ 935216 w 4705485"/>
              <a:gd name="connsiteY3164" fmla="*/ 3764329 h 4557969"/>
              <a:gd name="connsiteX3165" fmla="*/ 938083 w 4705485"/>
              <a:gd name="connsiteY3165" fmla="*/ 3760504 h 4557969"/>
              <a:gd name="connsiteX3166" fmla="*/ 940952 w 4705485"/>
              <a:gd name="connsiteY3166" fmla="*/ 3756681 h 4557969"/>
              <a:gd name="connsiteX3167" fmla="*/ 943822 w 4705485"/>
              <a:gd name="connsiteY3167" fmla="*/ 3752855 h 4557969"/>
              <a:gd name="connsiteX3168" fmla="*/ 946690 w 4705485"/>
              <a:gd name="connsiteY3168" fmla="*/ 3749029 h 4557969"/>
              <a:gd name="connsiteX3169" fmla="*/ 949557 w 4705485"/>
              <a:gd name="connsiteY3169" fmla="*/ 3745207 h 4557969"/>
              <a:gd name="connsiteX3170" fmla="*/ 955295 w 4705485"/>
              <a:gd name="connsiteY3170" fmla="*/ 3737557 h 4557969"/>
              <a:gd name="connsiteX3171" fmla="*/ 947646 w 4705485"/>
              <a:gd name="connsiteY3171" fmla="*/ 3729908 h 4557969"/>
              <a:gd name="connsiteX3172" fmla="*/ 941269 w 4705485"/>
              <a:gd name="connsiteY3172" fmla="*/ 3733734 h 4557969"/>
              <a:gd name="connsiteX3173" fmla="*/ 934895 w 4705485"/>
              <a:gd name="connsiteY3173" fmla="*/ 3737558 h 4557969"/>
              <a:gd name="connsiteX3174" fmla="*/ 928523 w 4705485"/>
              <a:gd name="connsiteY3174" fmla="*/ 3741382 h 4557969"/>
              <a:gd name="connsiteX3175" fmla="*/ 928523 w 4705485"/>
              <a:gd name="connsiteY3175" fmla="*/ 3714612 h 4557969"/>
              <a:gd name="connsiteX3176" fmla="*/ 928525 w 4705485"/>
              <a:gd name="connsiteY3176" fmla="*/ 3710788 h 4557969"/>
              <a:gd name="connsiteX3177" fmla="*/ 928525 w 4705485"/>
              <a:gd name="connsiteY3177" fmla="*/ 3703138 h 4557969"/>
              <a:gd name="connsiteX3178" fmla="*/ 928525 w 4705485"/>
              <a:gd name="connsiteY3178" fmla="*/ 3699314 h 4557969"/>
              <a:gd name="connsiteX3179" fmla="*/ 928524 w 4705485"/>
              <a:gd name="connsiteY3179" fmla="*/ 3692942 h 4557969"/>
              <a:gd name="connsiteX3180" fmla="*/ 928524 w 4705485"/>
              <a:gd name="connsiteY3180" fmla="*/ 3687840 h 4557969"/>
              <a:gd name="connsiteX3181" fmla="*/ 905573 w 4705485"/>
              <a:gd name="connsiteY3181" fmla="*/ 3695491 h 4557969"/>
              <a:gd name="connsiteX3182" fmla="*/ 894104 w 4705485"/>
              <a:gd name="connsiteY3182" fmla="*/ 3699314 h 4557969"/>
              <a:gd name="connsiteX3183" fmla="*/ 897928 w 4705485"/>
              <a:gd name="connsiteY3183" fmla="*/ 3695491 h 4557969"/>
              <a:gd name="connsiteX3184" fmla="*/ 920876 w 4705485"/>
              <a:gd name="connsiteY3184" fmla="*/ 3672542 h 4557969"/>
              <a:gd name="connsiteX3185" fmla="*/ 886454 w 4705485"/>
              <a:gd name="connsiteY3185" fmla="*/ 3676369 h 4557969"/>
              <a:gd name="connsiteX3186" fmla="*/ 880506 w 4705485"/>
              <a:gd name="connsiteY3186" fmla="*/ 3668719 h 4557969"/>
              <a:gd name="connsiteX3187" fmla="*/ 871586 w 4705485"/>
              <a:gd name="connsiteY3187" fmla="*/ 3657244 h 4557969"/>
              <a:gd name="connsiteX3188" fmla="*/ 862660 w 4705485"/>
              <a:gd name="connsiteY3188" fmla="*/ 3645774 h 4557969"/>
              <a:gd name="connsiteX3189" fmla="*/ 847788 w 4705485"/>
              <a:gd name="connsiteY3189" fmla="*/ 3626651 h 4557969"/>
              <a:gd name="connsiteX3190" fmla="*/ 847615 w 4705485"/>
              <a:gd name="connsiteY3190" fmla="*/ 3626430 h 4557969"/>
              <a:gd name="connsiteX3191" fmla="*/ 844620 w 4705485"/>
              <a:gd name="connsiteY3191" fmla="*/ 3629029 h 4557969"/>
              <a:gd name="connsiteX3192" fmla="*/ 834909 w 4705485"/>
              <a:gd name="connsiteY3192" fmla="*/ 3637456 h 4557969"/>
              <a:gd name="connsiteX3193" fmla="*/ 803310 w 4705485"/>
              <a:gd name="connsiteY3193" fmla="*/ 3656096 h 4557969"/>
              <a:gd name="connsiteX3194" fmla="*/ 788692 w 4705485"/>
              <a:gd name="connsiteY3194" fmla="*/ 3664577 h 4557969"/>
              <a:gd name="connsiteX3195" fmla="*/ 776620 w 4705485"/>
              <a:gd name="connsiteY3195" fmla="*/ 3671579 h 4557969"/>
              <a:gd name="connsiteX3196" fmla="*/ 769081 w 4705485"/>
              <a:gd name="connsiteY3196" fmla="*/ 3682350 h 4557969"/>
              <a:gd name="connsiteX3197" fmla="*/ 765970 w 4705485"/>
              <a:gd name="connsiteY3197" fmla="*/ 3686793 h 4557969"/>
              <a:gd name="connsiteX3198" fmla="*/ 764229 w 4705485"/>
              <a:gd name="connsiteY3198" fmla="*/ 3689281 h 4557969"/>
              <a:gd name="connsiteX3199" fmla="*/ 763666 w 4705485"/>
              <a:gd name="connsiteY3199" fmla="*/ 3691236 h 4557969"/>
              <a:gd name="connsiteX3200" fmla="*/ 761107 w 4705485"/>
              <a:gd name="connsiteY3200" fmla="*/ 3700124 h 4557969"/>
              <a:gd name="connsiteX3201" fmla="*/ 759827 w 4705485"/>
              <a:gd name="connsiteY3201" fmla="*/ 3704566 h 4557969"/>
              <a:gd name="connsiteX3202" fmla="*/ 759825 w 4705485"/>
              <a:gd name="connsiteY3202" fmla="*/ 3704567 h 4557969"/>
              <a:gd name="connsiteX3203" fmla="*/ 755383 w 4705485"/>
              <a:gd name="connsiteY3203" fmla="*/ 3709009 h 4557969"/>
              <a:gd name="connsiteX3204" fmla="*/ 755378 w 4705485"/>
              <a:gd name="connsiteY3204" fmla="*/ 3709011 h 4557969"/>
              <a:gd name="connsiteX3205" fmla="*/ 728751 w 4705485"/>
              <a:gd name="connsiteY3205" fmla="*/ 3715501 h 4557969"/>
              <a:gd name="connsiteX3206" fmla="*/ 726298 w 4705485"/>
              <a:gd name="connsiteY3206" fmla="*/ 3717897 h 4557969"/>
              <a:gd name="connsiteX3207" fmla="*/ 721749 w 4705485"/>
              <a:gd name="connsiteY3207" fmla="*/ 3722341 h 4557969"/>
              <a:gd name="connsiteX3208" fmla="*/ 717200 w 4705485"/>
              <a:gd name="connsiteY3208" fmla="*/ 3726784 h 4557969"/>
              <a:gd name="connsiteX3209" fmla="*/ 713144 w 4705485"/>
              <a:gd name="connsiteY3209" fmla="*/ 3730746 h 4557969"/>
              <a:gd name="connsiteX3210" fmla="*/ 712968 w 4705485"/>
              <a:gd name="connsiteY3210" fmla="*/ 3731228 h 4557969"/>
              <a:gd name="connsiteX3211" fmla="*/ 708122 w 4705485"/>
              <a:gd name="connsiteY3211" fmla="*/ 3744558 h 4557969"/>
              <a:gd name="connsiteX3212" fmla="*/ 706504 w 4705485"/>
              <a:gd name="connsiteY3212" fmla="*/ 3749002 h 4557969"/>
              <a:gd name="connsiteX3213" fmla="*/ 702063 w 4705485"/>
              <a:gd name="connsiteY3213" fmla="*/ 3753443 h 4557969"/>
              <a:gd name="connsiteX3214" fmla="*/ 702059 w 4705485"/>
              <a:gd name="connsiteY3214" fmla="*/ 3753445 h 4557969"/>
              <a:gd name="connsiteX3215" fmla="*/ 681322 w 4705485"/>
              <a:gd name="connsiteY3215" fmla="*/ 3762332 h 4557969"/>
              <a:gd name="connsiteX3216" fmla="*/ 639856 w 4705485"/>
              <a:gd name="connsiteY3216" fmla="*/ 3780102 h 4557969"/>
              <a:gd name="connsiteX3217" fmla="*/ 657627 w 4705485"/>
              <a:gd name="connsiteY3217" fmla="*/ 3806765 h 4557969"/>
              <a:gd name="connsiteX3218" fmla="*/ 657627 w 4705485"/>
              <a:gd name="connsiteY3218" fmla="*/ 3806766 h 4557969"/>
              <a:gd name="connsiteX3219" fmla="*/ 653583 w 4705485"/>
              <a:gd name="connsiteY3219" fmla="*/ 3811209 h 4557969"/>
              <a:gd name="connsiteX3220" fmla="*/ 637409 w 4705485"/>
              <a:gd name="connsiteY3220" fmla="*/ 3828983 h 4557969"/>
              <a:gd name="connsiteX3221" fmla="*/ 633366 w 4705485"/>
              <a:gd name="connsiteY3221" fmla="*/ 3833427 h 4557969"/>
              <a:gd name="connsiteX3222" fmla="*/ 619520 w 4705485"/>
              <a:gd name="connsiteY3222" fmla="*/ 3848642 h 4557969"/>
              <a:gd name="connsiteX3223" fmla="*/ 565478 w 4705485"/>
              <a:gd name="connsiteY3223" fmla="*/ 3868974 h 4557969"/>
              <a:gd name="connsiteX3224" fmla="*/ 471005 w 4705485"/>
              <a:gd name="connsiteY3224" fmla="*/ 3904520 h 4557969"/>
              <a:gd name="connsiteX3225" fmla="*/ 471003 w 4705485"/>
              <a:gd name="connsiteY3225" fmla="*/ 3860087 h 4557969"/>
              <a:gd name="connsiteX3226" fmla="*/ 438626 w 4705485"/>
              <a:gd name="connsiteY3226" fmla="*/ 3873418 h 4557969"/>
              <a:gd name="connsiteX3227" fmla="*/ 395465 w 4705485"/>
              <a:gd name="connsiteY3227" fmla="*/ 3891191 h 4557969"/>
              <a:gd name="connsiteX3228" fmla="*/ 391021 w 4705485"/>
              <a:gd name="connsiteY3228" fmla="*/ 3886748 h 4557969"/>
              <a:gd name="connsiteX3229" fmla="*/ 394383 w 4705485"/>
              <a:gd name="connsiteY3229" fmla="*/ 3882305 h 4557969"/>
              <a:gd name="connsiteX3230" fmla="*/ 397748 w 4705485"/>
              <a:gd name="connsiteY3230" fmla="*/ 3877861 h 4557969"/>
              <a:gd name="connsiteX3231" fmla="*/ 444476 w 4705485"/>
              <a:gd name="connsiteY3231" fmla="*/ 3816131 h 4557969"/>
              <a:gd name="connsiteX3232" fmla="*/ 750939 w 4705485"/>
              <a:gd name="connsiteY3232" fmla="*/ 3517943 h 4557969"/>
              <a:gd name="connsiteX3233" fmla="*/ 746496 w 4705485"/>
              <a:gd name="connsiteY3233" fmla="*/ 3513499 h 4557969"/>
              <a:gd name="connsiteX3234" fmla="*/ 728723 w 4705485"/>
              <a:gd name="connsiteY3234" fmla="*/ 3522385 h 4557969"/>
              <a:gd name="connsiteX3235" fmla="*/ 724279 w 4705485"/>
              <a:gd name="connsiteY3235" fmla="*/ 3517942 h 4557969"/>
              <a:gd name="connsiteX3236" fmla="*/ 746499 w 4705485"/>
              <a:gd name="connsiteY3236" fmla="*/ 3486835 h 4557969"/>
              <a:gd name="connsiteX3237" fmla="*/ 666516 w 4705485"/>
              <a:gd name="connsiteY3237" fmla="*/ 3557932 h 4557969"/>
              <a:gd name="connsiteX3238" fmla="*/ 670959 w 4705485"/>
              <a:gd name="connsiteY3238" fmla="*/ 3562375 h 4557969"/>
              <a:gd name="connsiteX3239" fmla="*/ 688733 w 4705485"/>
              <a:gd name="connsiteY3239" fmla="*/ 3553488 h 4557969"/>
              <a:gd name="connsiteX3240" fmla="*/ 693176 w 4705485"/>
              <a:gd name="connsiteY3240" fmla="*/ 3557932 h 4557969"/>
              <a:gd name="connsiteX3241" fmla="*/ 568998 w 4705485"/>
              <a:gd name="connsiteY3241" fmla="*/ 3655929 h 4557969"/>
              <a:gd name="connsiteX3242" fmla="*/ 506551 w 4705485"/>
              <a:gd name="connsiteY3242" fmla="*/ 3700122 h 4557969"/>
              <a:gd name="connsiteX3243" fmla="*/ 502108 w 4705485"/>
              <a:gd name="connsiteY3243" fmla="*/ 3704565 h 4557969"/>
              <a:gd name="connsiteX3244" fmla="*/ 506553 w 4705485"/>
              <a:gd name="connsiteY3244" fmla="*/ 3726781 h 4557969"/>
              <a:gd name="connsiteX3245" fmla="*/ 537655 w 4705485"/>
              <a:gd name="connsiteY3245" fmla="*/ 3713453 h 4557969"/>
              <a:gd name="connsiteX3246" fmla="*/ 422124 w 4705485"/>
              <a:gd name="connsiteY3246" fmla="*/ 3793436 h 4557969"/>
              <a:gd name="connsiteX3247" fmla="*/ 439898 w 4705485"/>
              <a:gd name="connsiteY3247" fmla="*/ 3775662 h 4557969"/>
              <a:gd name="connsiteX3248" fmla="*/ 466558 w 4705485"/>
              <a:gd name="connsiteY3248" fmla="*/ 3695680 h 4557969"/>
              <a:gd name="connsiteX3249" fmla="*/ 457672 w 4705485"/>
              <a:gd name="connsiteY3249" fmla="*/ 3686793 h 4557969"/>
              <a:gd name="connsiteX3250" fmla="*/ 328812 w 4705485"/>
              <a:gd name="connsiteY3250" fmla="*/ 3780105 h 4557969"/>
              <a:gd name="connsiteX3251" fmla="*/ 324368 w 4705485"/>
              <a:gd name="connsiteY3251" fmla="*/ 3775662 h 4557969"/>
              <a:gd name="connsiteX3252" fmla="*/ 326751 w 4705485"/>
              <a:gd name="connsiteY3252" fmla="*/ 3772220 h 4557969"/>
              <a:gd name="connsiteX3253" fmla="*/ 315482 w 4705485"/>
              <a:gd name="connsiteY3253" fmla="*/ 3784549 h 4557969"/>
              <a:gd name="connsiteX3254" fmla="*/ 309837 w 4705485"/>
              <a:gd name="connsiteY3254" fmla="*/ 3771218 h 4557969"/>
              <a:gd name="connsiteX3255" fmla="*/ 308350 w 4705485"/>
              <a:gd name="connsiteY3255" fmla="*/ 3767708 h 4557969"/>
              <a:gd name="connsiteX3256" fmla="*/ 306595 w 4705485"/>
              <a:gd name="connsiteY3256" fmla="*/ 3771218 h 4557969"/>
              <a:gd name="connsiteX3257" fmla="*/ 302151 w 4705485"/>
              <a:gd name="connsiteY3257" fmla="*/ 3780105 h 4557969"/>
              <a:gd name="connsiteX3258" fmla="*/ 293266 w 4705485"/>
              <a:gd name="connsiteY3258" fmla="*/ 3775662 h 4557969"/>
              <a:gd name="connsiteX3259" fmla="*/ 284377 w 4705485"/>
              <a:gd name="connsiteY3259" fmla="*/ 3771218 h 4557969"/>
              <a:gd name="connsiteX3260" fmla="*/ 284377 w 4705485"/>
              <a:gd name="connsiteY3260" fmla="*/ 3762331 h 4557969"/>
              <a:gd name="connsiteX3261" fmla="*/ 293265 w 4705485"/>
              <a:gd name="connsiteY3261" fmla="*/ 3757889 h 4557969"/>
              <a:gd name="connsiteX3262" fmla="*/ 302151 w 4705485"/>
              <a:gd name="connsiteY3262" fmla="*/ 3753445 h 4557969"/>
              <a:gd name="connsiteX3263" fmla="*/ 305158 w 4705485"/>
              <a:gd name="connsiteY3263" fmla="*/ 3756453 h 4557969"/>
              <a:gd name="connsiteX3264" fmla="*/ 303668 w 4705485"/>
              <a:gd name="connsiteY3264" fmla="*/ 3738289 h 4557969"/>
              <a:gd name="connsiteX3265" fmla="*/ 308560 w 4705485"/>
              <a:gd name="connsiteY3265" fmla="*/ 3718009 h 4557969"/>
              <a:gd name="connsiteX3266" fmla="*/ 270469 w 4705485"/>
              <a:gd name="connsiteY3266" fmla="*/ 3744556 h 4557969"/>
              <a:gd name="connsiteX3267" fmla="*/ 264092 w 4705485"/>
              <a:gd name="connsiteY3267" fmla="*/ 3749001 h 4557969"/>
              <a:gd name="connsiteX3268" fmla="*/ 257717 w 4705485"/>
              <a:gd name="connsiteY3268" fmla="*/ 3753444 h 4557969"/>
              <a:gd name="connsiteX3269" fmla="*/ 252007 w 4705485"/>
              <a:gd name="connsiteY3269" fmla="*/ 3749002 h 4557969"/>
              <a:gd name="connsiteX3270" fmla="*/ 246293 w 4705485"/>
              <a:gd name="connsiteY3270" fmla="*/ 3744558 h 4557969"/>
              <a:gd name="connsiteX3271" fmla="*/ 234867 w 4705485"/>
              <a:gd name="connsiteY3271" fmla="*/ 3735671 h 4557969"/>
              <a:gd name="connsiteX3272" fmla="*/ 229154 w 4705485"/>
              <a:gd name="connsiteY3272" fmla="*/ 3731227 h 4557969"/>
              <a:gd name="connsiteX3273" fmla="*/ 223440 w 4705485"/>
              <a:gd name="connsiteY3273" fmla="*/ 3726784 h 4557969"/>
              <a:gd name="connsiteX3274" fmla="*/ 217726 w 4705485"/>
              <a:gd name="connsiteY3274" fmla="*/ 3722341 h 4557969"/>
              <a:gd name="connsiteX3275" fmla="*/ 221060 w 4705485"/>
              <a:gd name="connsiteY3275" fmla="*/ 3717897 h 4557969"/>
              <a:gd name="connsiteX3276" fmla="*/ 224391 w 4705485"/>
              <a:gd name="connsiteY3276" fmla="*/ 3713454 h 4557969"/>
              <a:gd name="connsiteX3277" fmla="*/ 227725 w 4705485"/>
              <a:gd name="connsiteY3277" fmla="*/ 3709011 h 4557969"/>
              <a:gd name="connsiteX3278" fmla="*/ 231058 w 4705485"/>
              <a:gd name="connsiteY3278" fmla="*/ 3704566 h 4557969"/>
              <a:gd name="connsiteX3279" fmla="*/ 234392 w 4705485"/>
              <a:gd name="connsiteY3279" fmla="*/ 3700122 h 4557969"/>
              <a:gd name="connsiteX3280" fmla="*/ 237722 w 4705485"/>
              <a:gd name="connsiteY3280" fmla="*/ 3695680 h 4557969"/>
              <a:gd name="connsiteX3281" fmla="*/ 244389 w 4705485"/>
              <a:gd name="connsiteY3281" fmla="*/ 3686791 h 4557969"/>
              <a:gd name="connsiteX3282" fmla="*/ 235503 w 4705485"/>
              <a:gd name="connsiteY3282" fmla="*/ 3677904 h 4557969"/>
              <a:gd name="connsiteX3283" fmla="*/ 228094 w 4705485"/>
              <a:gd name="connsiteY3283" fmla="*/ 3682350 h 4557969"/>
              <a:gd name="connsiteX3284" fmla="*/ 220688 w 4705485"/>
              <a:gd name="connsiteY3284" fmla="*/ 3686793 h 4557969"/>
              <a:gd name="connsiteX3285" fmla="*/ 213283 w 4705485"/>
              <a:gd name="connsiteY3285" fmla="*/ 3691236 h 4557969"/>
              <a:gd name="connsiteX3286" fmla="*/ 213285 w 4705485"/>
              <a:gd name="connsiteY3286" fmla="*/ 3660132 h 4557969"/>
              <a:gd name="connsiteX3287" fmla="*/ 213285 w 4705485"/>
              <a:gd name="connsiteY3287" fmla="*/ 3655688 h 4557969"/>
              <a:gd name="connsiteX3288" fmla="*/ 213285 w 4705485"/>
              <a:gd name="connsiteY3288" fmla="*/ 3646801 h 4557969"/>
              <a:gd name="connsiteX3289" fmla="*/ 213286 w 4705485"/>
              <a:gd name="connsiteY3289" fmla="*/ 3642358 h 4557969"/>
              <a:gd name="connsiteX3290" fmla="*/ 213285 w 4705485"/>
              <a:gd name="connsiteY3290" fmla="*/ 3634955 h 4557969"/>
              <a:gd name="connsiteX3291" fmla="*/ 213285 w 4705485"/>
              <a:gd name="connsiteY3291" fmla="*/ 3629026 h 4557969"/>
              <a:gd name="connsiteX3292" fmla="*/ 186618 w 4705485"/>
              <a:gd name="connsiteY3292" fmla="*/ 3637916 h 4557969"/>
              <a:gd name="connsiteX3293" fmla="*/ 173293 w 4705485"/>
              <a:gd name="connsiteY3293" fmla="*/ 3642357 h 4557969"/>
              <a:gd name="connsiteX3294" fmla="*/ 177734 w 4705485"/>
              <a:gd name="connsiteY3294" fmla="*/ 3637916 h 4557969"/>
              <a:gd name="connsiteX3295" fmla="*/ 204399 w 4705485"/>
              <a:gd name="connsiteY3295" fmla="*/ 3611252 h 4557969"/>
              <a:gd name="connsiteX3296" fmla="*/ 164405 w 4705485"/>
              <a:gd name="connsiteY3296" fmla="*/ 3615698 h 4557969"/>
              <a:gd name="connsiteX3297" fmla="*/ 157494 w 4705485"/>
              <a:gd name="connsiteY3297" fmla="*/ 3606810 h 4557969"/>
              <a:gd name="connsiteX3298" fmla="*/ 147129 w 4705485"/>
              <a:gd name="connsiteY3298" fmla="*/ 3593477 h 4557969"/>
              <a:gd name="connsiteX3299" fmla="*/ 136758 w 4705485"/>
              <a:gd name="connsiteY3299" fmla="*/ 3580150 h 4557969"/>
              <a:gd name="connsiteX3300" fmla="*/ 119479 w 4705485"/>
              <a:gd name="connsiteY3300" fmla="*/ 3557933 h 4557969"/>
              <a:gd name="connsiteX3301" fmla="*/ 109112 w 4705485"/>
              <a:gd name="connsiteY3301" fmla="*/ 3544601 h 4557969"/>
              <a:gd name="connsiteX3302" fmla="*/ 105657 w 4705485"/>
              <a:gd name="connsiteY3302" fmla="*/ 3540158 h 4557969"/>
              <a:gd name="connsiteX3303" fmla="*/ 102199 w 4705485"/>
              <a:gd name="connsiteY3303" fmla="*/ 3535714 h 4557969"/>
              <a:gd name="connsiteX3304" fmla="*/ 84423 w 4705485"/>
              <a:gd name="connsiteY3304" fmla="*/ 3544603 h 4557969"/>
              <a:gd name="connsiteX3305" fmla="*/ 111085 w 4705485"/>
              <a:gd name="connsiteY3305" fmla="*/ 3509055 h 4557969"/>
              <a:gd name="connsiteX3306" fmla="*/ 102197 w 4705485"/>
              <a:gd name="connsiteY3306" fmla="*/ 3500167 h 4557969"/>
              <a:gd name="connsiteX3307" fmla="*/ 66649 w 4705485"/>
              <a:gd name="connsiteY3307" fmla="*/ 3526830 h 4557969"/>
              <a:gd name="connsiteX3308" fmla="*/ 62205 w 4705485"/>
              <a:gd name="connsiteY3308" fmla="*/ 3522387 h 4557969"/>
              <a:gd name="connsiteX3309" fmla="*/ 66649 w 4705485"/>
              <a:gd name="connsiteY3309" fmla="*/ 3517943 h 4557969"/>
              <a:gd name="connsiteX3310" fmla="*/ 88869 w 4705485"/>
              <a:gd name="connsiteY3310" fmla="*/ 3495723 h 4557969"/>
              <a:gd name="connsiteX3311" fmla="*/ 93310 w 4705485"/>
              <a:gd name="connsiteY3311" fmla="*/ 3491282 h 4557969"/>
              <a:gd name="connsiteX3312" fmla="*/ 93311 w 4705485"/>
              <a:gd name="connsiteY3312" fmla="*/ 3491281 h 4557969"/>
              <a:gd name="connsiteX3313" fmla="*/ 84425 w 4705485"/>
              <a:gd name="connsiteY3313" fmla="*/ 3469063 h 4557969"/>
              <a:gd name="connsiteX3314" fmla="*/ 82650 w 4705485"/>
              <a:gd name="connsiteY3314" fmla="*/ 3464616 h 4557969"/>
              <a:gd name="connsiteX3315" fmla="*/ 78273 w 4705485"/>
              <a:gd name="connsiteY3315" fmla="*/ 3453681 h 4557969"/>
              <a:gd name="connsiteX3316" fmla="*/ 75537 w 4705485"/>
              <a:gd name="connsiteY3316" fmla="*/ 3446847 h 4557969"/>
              <a:gd name="connsiteX3317" fmla="*/ 71093 w 4705485"/>
              <a:gd name="connsiteY3317" fmla="*/ 3451291 h 4557969"/>
              <a:gd name="connsiteX3318" fmla="*/ 62206 w 4705485"/>
              <a:gd name="connsiteY3318" fmla="*/ 3460177 h 4557969"/>
              <a:gd name="connsiteX3319" fmla="*/ 13331 w 4705485"/>
              <a:gd name="connsiteY3319" fmla="*/ 3446846 h 4557969"/>
              <a:gd name="connsiteX3320" fmla="*/ 13330 w 4705485"/>
              <a:gd name="connsiteY3320" fmla="*/ 3446845 h 4557969"/>
              <a:gd name="connsiteX3321" fmla="*/ 8886 w 4705485"/>
              <a:gd name="connsiteY3321" fmla="*/ 3442402 h 4557969"/>
              <a:gd name="connsiteX3322" fmla="*/ 17774 w 4705485"/>
              <a:gd name="connsiteY3322" fmla="*/ 3424627 h 4557969"/>
              <a:gd name="connsiteX3323" fmla="*/ 13331 w 4705485"/>
              <a:gd name="connsiteY3323" fmla="*/ 3420184 h 4557969"/>
              <a:gd name="connsiteX3324" fmla="*/ 0 w 4705485"/>
              <a:gd name="connsiteY3324" fmla="*/ 3424628 h 4557969"/>
              <a:gd name="connsiteX3325" fmla="*/ 1298 w 4705485"/>
              <a:gd name="connsiteY3325" fmla="*/ 3420185 h 4557969"/>
              <a:gd name="connsiteX3326" fmla="*/ 2595 w 4705485"/>
              <a:gd name="connsiteY3326" fmla="*/ 3415743 h 4557969"/>
              <a:gd name="connsiteX3327" fmla="*/ 5197 w 4705485"/>
              <a:gd name="connsiteY3327" fmla="*/ 3406853 h 4557969"/>
              <a:gd name="connsiteX3328" fmla="*/ 7792 w 4705485"/>
              <a:gd name="connsiteY3328" fmla="*/ 3397970 h 4557969"/>
              <a:gd name="connsiteX3329" fmla="*/ 9091 w 4705485"/>
              <a:gd name="connsiteY3329" fmla="*/ 3393526 h 4557969"/>
              <a:gd name="connsiteX3330" fmla="*/ 11690 w 4705485"/>
              <a:gd name="connsiteY3330" fmla="*/ 3384639 h 4557969"/>
              <a:gd name="connsiteX3331" fmla="*/ 15587 w 4705485"/>
              <a:gd name="connsiteY3331" fmla="*/ 3371308 h 4557969"/>
              <a:gd name="connsiteX3332" fmla="*/ 16365 w 4705485"/>
              <a:gd name="connsiteY3332" fmla="*/ 3368643 h 4557969"/>
              <a:gd name="connsiteX3333" fmla="*/ 22334 w 4705485"/>
              <a:gd name="connsiteY3333" fmla="*/ 3353534 h 4557969"/>
              <a:gd name="connsiteX3334" fmla="*/ 24090 w 4705485"/>
              <a:gd name="connsiteY3334" fmla="*/ 3349090 h 4557969"/>
              <a:gd name="connsiteX3335" fmla="*/ 25844 w 4705485"/>
              <a:gd name="connsiteY3335" fmla="*/ 3344648 h 4557969"/>
              <a:gd name="connsiteX3336" fmla="*/ 27599 w 4705485"/>
              <a:gd name="connsiteY3336" fmla="*/ 3340204 h 4557969"/>
              <a:gd name="connsiteX3337" fmla="*/ 35146 w 4705485"/>
              <a:gd name="connsiteY3337" fmla="*/ 3321100 h 4557969"/>
              <a:gd name="connsiteX3338" fmla="*/ 104655 w 4705485"/>
              <a:gd name="connsiteY3338" fmla="*/ 3254108 h 4557969"/>
              <a:gd name="connsiteX3339" fmla="*/ 112525 w 4705485"/>
              <a:gd name="connsiteY3339" fmla="*/ 3251334 h 4557969"/>
              <a:gd name="connsiteX3340" fmla="*/ 137746 w 4705485"/>
              <a:gd name="connsiteY3340" fmla="*/ 3242447 h 4557969"/>
              <a:gd name="connsiteX3341" fmla="*/ 131689 w 4705485"/>
              <a:gd name="connsiteY3341" fmla="*/ 3220228 h 4557969"/>
              <a:gd name="connsiteX3342" fmla="*/ 129261 w 4705485"/>
              <a:gd name="connsiteY3342" fmla="*/ 3211345 h 4557969"/>
              <a:gd name="connsiteX3343" fmla="*/ 128051 w 4705485"/>
              <a:gd name="connsiteY3343" fmla="*/ 3206900 h 4557969"/>
              <a:gd name="connsiteX3344" fmla="*/ 126838 w 4705485"/>
              <a:gd name="connsiteY3344" fmla="*/ 3202457 h 4557969"/>
              <a:gd name="connsiteX3345" fmla="*/ 125628 w 4705485"/>
              <a:gd name="connsiteY3345" fmla="*/ 3198012 h 4557969"/>
              <a:gd name="connsiteX3346" fmla="*/ 124414 w 4705485"/>
              <a:gd name="connsiteY3346" fmla="*/ 3193571 h 4557969"/>
              <a:gd name="connsiteX3347" fmla="*/ 145914 w 4705485"/>
              <a:gd name="connsiteY3347" fmla="*/ 3175797 h 4557969"/>
              <a:gd name="connsiteX3348" fmla="*/ 151289 w 4705485"/>
              <a:gd name="connsiteY3348" fmla="*/ 3171353 h 4557969"/>
              <a:gd name="connsiteX3349" fmla="*/ 152498 w 4705485"/>
              <a:gd name="connsiteY3349" fmla="*/ 3170352 h 4557969"/>
              <a:gd name="connsiteX3350" fmla="*/ 186626 w 4705485"/>
              <a:gd name="connsiteY3350" fmla="*/ 3166906 h 4557969"/>
              <a:gd name="connsiteX3351" fmla="*/ 190038 w 4705485"/>
              <a:gd name="connsiteY3351" fmla="*/ 3162466 h 4557969"/>
              <a:gd name="connsiteX3352" fmla="*/ 333435 w 4705485"/>
              <a:gd name="connsiteY3352" fmla="*/ 2975838 h 4557969"/>
              <a:gd name="connsiteX3353" fmla="*/ 334996 w 4705485"/>
              <a:gd name="connsiteY3353" fmla="*/ 2973808 h 4557969"/>
              <a:gd name="connsiteX3354" fmla="*/ 344484 w 4705485"/>
              <a:gd name="connsiteY3354" fmla="*/ 2962509 h 4557969"/>
              <a:gd name="connsiteX3355" fmla="*/ 426569 w 4705485"/>
              <a:gd name="connsiteY3355" fmla="*/ 2864755 h 4557969"/>
              <a:gd name="connsiteX3356" fmla="*/ 420646 w 4705485"/>
              <a:gd name="connsiteY3356" fmla="*/ 2855866 h 4557969"/>
              <a:gd name="connsiteX3357" fmla="*/ 416410 w 4705485"/>
              <a:gd name="connsiteY3357" fmla="*/ 2849519 h 4557969"/>
              <a:gd name="connsiteX3358" fmla="*/ 411761 w 4705485"/>
              <a:gd name="connsiteY3358" fmla="*/ 2842536 h 4557969"/>
              <a:gd name="connsiteX3359" fmla="*/ 408797 w 4705485"/>
              <a:gd name="connsiteY3359" fmla="*/ 2838093 h 4557969"/>
              <a:gd name="connsiteX3360" fmla="*/ 417686 w 4705485"/>
              <a:gd name="connsiteY3360" fmla="*/ 2833650 h 4557969"/>
              <a:gd name="connsiteX3361" fmla="*/ 426579 w 4705485"/>
              <a:gd name="connsiteY3361" fmla="*/ 2829206 h 4557969"/>
              <a:gd name="connsiteX3362" fmla="*/ 435469 w 4705485"/>
              <a:gd name="connsiteY3362" fmla="*/ 2824764 h 4557969"/>
              <a:gd name="connsiteX3363" fmla="*/ 441837 w 4705485"/>
              <a:gd name="connsiteY3363" fmla="*/ 2821582 h 4557969"/>
              <a:gd name="connsiteX3364" fmla="*/ 448524 w 4705485"/>
              <a:gd name="connsiteY3364" fmla="*/ 2815860 h 4557969"/>
              <a:gd name="connsiteX3365" fmla="*/ 473352 w 4705485"/>
              <a:gd name="connsiteY3365" fmla="*/ 2794629 h 4557969"/>
              <a:gd name="connsiteX3366" fmla="*/ 460332 w 4705485"/>
              <a:gd name="connsiteY3366" fmla="*/ 2799991 h 4557969"/>
              <a:gd name="connsiteX3367" fmla="*/ 457100 w 4705485"/>
              <a:gd name="connsiteY3367" fmla="*/ 2796761 h 4557969"/>
              <a:gd name="connsiteX3368" fmla="*/ 459546 w 4705485"/>
              <a:gd name="connsiteY3368" fmla="*/ 2793530 h 4557969"/>
              <a:gd name="connsiteX3369" fmla="*/ 461992 w 4705485"/>
              <a:gd name="connsiteY3369" fmla="*/ 2790299 h 4557969"/>
              <a:gd name="connsiteX3370" fmla="*/ 495968 w 4705485"/>
              <a:gd name="connsiteY3370" fmla="*/ 2745415 h 4557969"/>
              <a:gd name="connsiteX3371" fmla="*/ 546941 w 4705485"/>
              <a:gd name="connsiteY3371" fmla="*/ 2695818 h 4557969"/>
              <a:gd name="connsiteX3372" fmla="*/ 556009 w 4705485"/>
              <a:gd name="connsiteY3372" fmla="*/ 2681712 h 4557969"/>
              <a:gd name="connsiteX3373" fmla="*/ 598634 w 4705485"/>
              <a:gd name="connsiteY3373" fmla="*/ 2623865 h 4557969"/>
              <a:gd name="connsiteX3374" fmla="*/ 624848 w 4705485"/>
              <a:gd name="connsiteY3374" fmla="*/ 2598675 h 4557969"/>
              <a:gd name="connsiteX3375" fmla="*/ 586509 w 4705485"/>
              <a:gd name="connsiteY3375" fmla="*/ 2628931 h 4557969"/>
              <a:gd name="connsiteX3376" fmla="*/ 559752 w 4705485"/>
              <a:gd name="connsiteY3376" fmla="*/ 2647867 h 4557969"/>
              <a:gd name="connsiteX3377" fmla="*/ 577663 w 4705485"/>
              <a:gd name="connsiteY3377" fmla="*/ 2651453 h 4557969"/>
              <a:gd name="connsiteX3378" fmla="*/ 564334 w 4705485"/>
              <a:gd name="connsiteY3378" fmla="*/ 2664782 h 4557969"/>
              <a:gd name="connsiteX3379" fmla="*/ 556891 w 4705485"/>
              <a:gd name="connsiteY3379" fmla="*/ 2649892 h 4557969"/>
              <a:gd name="connsiteX3380" fmla="*/ 541103 w 4705485"/>
              <a:gd name="connsiteY3380" fmla="*/ 2661064 h 4557969"/>
              <a:gd name="connsiteX3381" fmla="*/ 537873 w 4705485"/>
              <a:gd name="connsiteY3381" fmla="*/ 2664294 h 4557969"/>
              <a:gd name="connsiteX3382" fmla="*/ 541105 w 4705485"/>
              <a:gd name="connsiteY3382" fmla="*/ 2680448 h 4557969"/>
              <a:gd name="connsiteX3383" fmla="*/ 563719 w 4705485"/>
              <a:gd name="connsiteY3383" fmla="*/ 2670757 h 4557969"/>
              <a:gd name="connsiteX3384" fmla="*/ 479716 w 4705485"/>
              <a:gd name="connsiteY3384" fmla="*/ 2728912 h 4557969"/>
              <a:gd name="connsiteX3385" fmla="*/ 492639 w 4705485"/>
              <a:gd name="connsiteY3385" fmla="*/ 2715989 h 4557969"/>
              <a:gd name="connsiteX3386" fmla="*/ 512025 w 4705485"/>
              <a:gd name="connsiteY3386" fmla="*/ 2657835 h 4557969"/>
              <a:gd name="connsiteX3387" fmla="*/ 505563 w 4705485"/>
              <a:gd name="connsiteY3387" fmla="*/ 2651373 h 4557969"/>
              <a:gd name="connsiteX3388" fmla="*/ 411868 w 4705485"/>
              <a:gd name="connsiteY3388" fmla="*/ 2719221 h 4557969"/>
              <a:gd name="connsiteX3389" fmla="*/ 408637 w 4705485"/>
              <a:gd name="connsiteY3389" fmla="*/ 2715990 h 4557969"/>
              <a:gd name="connsiteX3390" fmla="*/ 410370 w 4705485"/>
              <a:gd name="connsiteY3390" fmla="*/ 2713488 h 4557969"/>
              <a:gd name="connsiteX3391" fmla="*/ 402176 w 4705485"/>
              <a:gd name="connsiteY3391" fmla="*/ 2722451 h 4557969"/>
              <a:gd name="connsiteX3392" fmla="*/ 398072 w 4705485"/>
              <a:gd name="connsiteY3392" fmla="*/ 2712759 h 4557969"/>
              <a:gd name="connsiteX3393" fmla="*/ 396990 w 4705485"/>
              <a:gd name="connsiteY3393" fmla="*/ 2710207 h 4557969"/>
              <a:gd name="connsiteX3394" fmla="*/ 395715 w 4705485"/>
              <a:gd name="connsiteY3394" fmla="*/ 2712759 h 4557969"/>
              <a:gd name="connsiteX3395" fmla="*/ 392483 w 4705485"/>
              <a:gd name="connsiteY3395" fmla="*/ 2719221 h 4557969"/>
              <a:gd name="connsiteX3396" fmla="*/ 386022 w 4705485"/>
              <a:gd name="connsiteY3396" fmla="*/ 2715989 h 4557969"/>
              <a:gd name="connsiteX3397" fmla="*/ 379560 w 4705485"/>
              <a:gd name="connsiteY3397" fmla="*/ 2712759 h 4557969"/>
              <a:gd name="connsiteX3398" fmla="*/ 379560 w 4705485"/>
              <a:gd name="connsiteY3398" fmla="*/ 2706297 h 4557969"/>
              <a:gd name="connsiteX3399" fmla="*/ 386022 w 4705485"/>
              <a:gd name="connsiteY3399" fmla="*/ 2703066 h 4557969"/>
              <a:gd name="connsiteX3400" fmla="*/ 392483 w 4705485"/>
              <a:gd name="connsiteY3400" fmla="*/ 2699836 h 4557969"/>
              <a:gd name="connsiteX3401" fmla="*/ 394670 w 4705485"/>
              <a:gd name="connsiteY3401" fmla="*/ 2702023 h 4557969"/>
              <a:gd name="connsiteX3402" fmla="*/ 393586 w 4705485"/>
              <a:gd name="connsiteY3402" fmla="*/ 2688816 h 4557969"/>
              <a:gd name="connsiteX3403" fmla="*/ 397143 w 4705485"/>
              <a:gd name="connsiteY3403" fmla="*/ 2674070 h 4557969"/>
              <a:gd name="connsiteX3404" fmla="*/ 369447 w 4705485"/>
              <a:gd name="connsiteY3404" fmla="*/ 2693373 h 4557969"/>
              <a:gd name="connsiteX3405" fmla="*/ 364810 w 4705485"/>
              <a:gd name="connsiteY3405" fmla="*/ 2696605 h 4557969"/>
              <a:gd name="connsiteX3406" fmla="*/ 360176 w 4705485"/>
              <a:gd name="connsiteY3406" fmla="*/ 2699835 h 4557969"/>
              <a:gd name="connsiteX3407" fmla="*/ 356022 w 4705485"/>
              <a:gd name="connsiteY3407" fmla="*/ 2696605 h 4557969"/>
              <a:gd name="connsiteX3408" fmla="*/ 351868 w 4705485"/>
              <a:gd name="connsiteY3408" fmla="*/ 2693374 h 4557969"/>
              <a:gd name="connsiteX3409" fmla="*/ 343560 w 4705485"/>
              <a:gd name="connsiteY3409" fmla="*/ 2686912 h 4557969"/>
              <a:gd name="connsiteX3410" fmla="*/ 339407 w 4705485"/>
              <a:gd name="connsiteY3410" fmla="*/ 2683682 h 4557969"/>
              <a:gd name="connsiteX3411" fmla="*/ 335252 w 4705485"/>
              <a:gd name="connsiteY3411" fmla="*/ 2680449 h 4557969"/>
              <a:gd name="connsiteX3412" fmla="*/ 331097 w 4705485"/>
              <a:gd name="connsiteY3412" fmla="*/ 2677219 h 4557969"/>
              <a:gd name="connsiteX3413" fmla="*/ 333521 w 4705485"/>
              <a:gd name="connsiteY3413" fmla="*/ 2673988 h 4557969"/>
              <a:gd name="connsiteX3414" fmla="*/ 335944 w 4705485"/>
              <a:gd name="connsiteY3414" fmla="*/ 2670758 h 4557969"/>
              <a:gd name="connsiteX3415" fmla="*/ 338367 w 4705485"/>
              <a:gd name="connsiteY3415" fmla="*/ 2667527 h 4557969"/>
              <a:gd name="connsiteX3416" fmla="*/ 340791 w 4705485"/>
              <a:gd name="connsiteY3416" fmla="*/ 2664296 h 4557969"/>
              <a:gd name="connsiteX3417" fmla="*/ 343215 w 4705485"/>
              <a:gd name="connsiteY3417" fmla="*/ 2661064 h 4557969"/>
              <a:gd name="connsiteX3418" fmla="*/ 345637 w 4705485"/>
              <a:gd name="connsiteY3418" fmla="*/ 2657835 h 4557969"/>
              <a:gd name="connsiteX3419" fmla="*/ 350484 w 4705485"/>
              <a:gd name="connsiteY3419" fmla="*/ 2651371 h 4557969"/>
              <a:gd name="connsiteX3420" fmla="*/ 344023 w 4705485"/>
              <a:gd name="connsiteY3420" fmla="*/ 2644910 h 4557969"/>
              <a:gd name="connsiteX3421" fmla="*/ 338635 w 4705485"/>
              <a:gd name="connsiteY3421" fmla="*/ 2648142 h 4557969"/>
              <a:gd name="connsiteX3422" fmla="*/ 333250 w 4705485"/>
              <a:gd name="connsiteY3422" fmla="*/ 2651372 h 4557969"/>
              <a:gd name="connsiteX3423" fmla="*/ 327867 w 4705485"/>
              <a:gd name="connsiteY3423" fmla="*/ 2654603 h 4557969"/>
              <a:gd name="connsiteX3424" fmla="*/ 327868 w 4705485"/>
              <a:gd name="connsiteY3424" fmla="*/ 2631988 h 4557969"/>
              <a:gd name="connsiteX3425" fmla="*/ 327868 w 4705485"/>
              <a:gd name="connsiteY3425" fmla="*/ 2628756 h 4557969"/>
              <a:gd name="connsiteX3426" fmla="*/ 327869 w 4705485"/>
              <a:gd name="connsiteY3426" fmla="*/ 2622294 h 4557969"/>
              <a:gd name="connsiteX3427" fmla="*/ 327869 w 4705485"/>
              <a:gd name="connsiteY3427" fmla="*/ 2619063 h 4557969"/>
              <a:gd name="connsiteX3428" fmla="*/ 327868 w 4705485"/>
              <a:gd name="connsiteY3428" fmla="*/ 2613681 h 4557969"/>
              <a:gd name="connsiteX3429" fmla="*/ 327868 w 4705485"/>
              <a:gd name="connsiteY3429" fmla="*/ 2609370 h 4557969"/>
              <a:gd name="connsiteX3430" fmla="*/ 308478 w 4705485"/>
              <a:gd name="connsiteY3430" fmla="*/ 2615834 h 4557969"/>
              <a:gd name="connsiteX3431" fmla="*/ 298790 w 4705485"/>
              <a:gd name="connsiteY3431" fmla="*/ 2619063 h 4557969"/>
              <a:gd name="connsiteX3432" fmla="*/ 302020 w 4705485"/>
              <a:gd name="connsiteY3432" fmla="*/ 2615834 h 4557969"/>
              <a:gd name="connsiteX3433" fmla="*/ 321407 w 4705485"/>
              <a:gd name="connsiteY3433" fmla="*/ 2596447 h 4557969"/>
              <a:gd name="connsiteX3434" fmla="*/ 292327 w 4705485"/>
              <a:gd name="connsiteY3434" fmla="*/ 2599679 h 4557969"/>
              <a:gd name="connsiteX3435" fmla="*/ 287302 w 4705485"/>
              <a:gd name="connsiteY3435" fmla="*/ 2593216 h 4557969"/>
              <a:gd name="connsiteX3436" fmla="*/ 279766 w 4705485"/>
              <a:gd name="connsiteY3436" fmla="*/ 2583523 h 4557969"/>
              <a:gd name="connsiteX3437" fmla="*/ 272225 w 4705485"/>
              <a:gd name="connsiteY3437" fmla="*/ 2573832 h 4557969"/>
              <a:gd name="connsiteX3438" fmla="*/ 259661 w 4705485"/>
              <a:gd name="connsiteY3438" fmla="*/ 2557677 h 4557969"/>
              <a:gd name="connsiteX3439" fmla="*/ 252123 w 4705485"/>
              <a:gd name="connsiteY3439" fmla="*/ 2547984 h 4557969"/>
              <a:gd name="connsiteX3440" fmla="*/ 249611 w 4705485"/>
              <a:gd name="connsiteY3440" fmla="*/ 2544754 h 4557969"/>
              <a:gd name="connsiteX3441" fmla="*/ 247097 w 4705485"/>
              <a:gd name="connsiteY3441" fmla="*/ 2541522 h 4557969"/>
              <a:gd name="connsiteX3442" fmla="*/ 234171 w 4705485"/>
              <a:gd name="connsiteY3442" fmla="*/ 2547986 h 4557969"/>
              <a:gd name="connsiteX3443" fmla="*/ 253557 w 4705485"/>
              <a:gd name="connsiteY3443" fmla="*/ 2522138 h 4557969"/>
              <a:gd name="connsiteX3444" fmla="*/ 247096 w 4705485"/>
              <a:gd name="connsiteY3444" fmla="*/ 2515677 h 4557969"/>
              <a:gd name="connsiteX3445" fmla="*/ 221248 w 4705485"/>
              <a:gd name="connsiteY3445" fmla="*/ 2535063 h 4557969"/>
              <a:gd name="connsiteX3446" fmla="*/ 218017 w 4705485"/>
              <a:gd name="connsiteY3446" fmla="*/ 2531832 h 4557969"/>
              <a:gd name="connsiteX3447" fmla="*/ 221248 w 4705485"/>
              <a:gd name="connsiteY3447" fmla="*/ 2528601 h 4557969"/>
              <a:gd name="connsiteX3448" fmla="*/ 237405 w 4705485"/>
              <a:gd name="connsiteY3448" fmla="*/ 2512444 h 4557969"/>
              <a:gd name="connsiteX3449" fmla="*/ 240634 w 4705485"/>
              <a:gd name="connsiteY3449" fmla="*/ 2509216 h 4557969"/>
              <a:gd name="connsiteX3450" fmla="*/ 240634 w 4705485"/>
              <a:gd name="connsiteY3450" fmla="*/ 2509215 h 4557969"/>
              <a:gd name="connsiteX3451" fmla="*/ 234173 w 4705485"/>
              <a:gd name="connsiteY3451" fmla="*/ 2493060 h 4557969"/>
              <a:gd name="connsiteX3452" fmla="*/ 232884 w 4705485"/>
              <a:gd name="connsiteY3452" fmla="*/ 2489827 h 4557969"/>
              <a:gd name="connsiteX3453" fmla="*/ 229700 w 4705485"/>
              <a:gd name="connsiteY3453" fmla="*/ 2481875 h 4557969"/>
              <a:gd name="connsiteX3454" fmla="*/ 227710 w 4705485"/>
              <a:gd name="connsiteY3454" fmla="*/ 2476907 h 4557969"/>
              <a:gd name="connsiteX3455" fmla="*/ 224479 w 4705485"/>
              <a:gd name="connsiteY3455" fmla="*/ 2480138 h 4557969"/>
              <a:gd name="connsiteX3456" fmla="*/ 218018 w 4705485"/>
              <a:gd name="connsiteY3456" fmla="*/ 2486599 h 4557969"/>
              <a:gd name="connsiteX3457" fmla="*/ 182480 w 4705485"/>
              <a:gd name="connsiteY3457" fmla="*/ 2476906 h 4557969"/>
              <a:gd name="connsiteX3458" fmla="*/ 182480 w 4705485"/>
              <a:gd name="connsiteY3458" fmla="*/ 2476905 h 4557969"/>
              <a:gd name="connsiteX3459" fmla="*/ 179249 w 4705485"/>
              <a:gd name="connsiteY3459" fmla="*/ 2473674 h 4557969"/>
              <a:gd name="connsiteX3460" fmla="*/ 185711 w 4705485"/>
              <a:gd name="connsiteY3460" fmla="*/ 2460751 h 4557969"/>
              <a:gd name="connsiteX3461" fmla="*/ 182480 w 4705485"/>
              <a:gd name="connsiteY3461" fmla="*/ 2457520 h 4557969"/>
              <a:gd name="connsiteX3462" fmla="*/ 172787 w 4705485"/>
              <a:gd name="connsiteY3462" fmla="*/ 2460751 h 4557969"/>
              <a:gd name="connsiteX3463" fmla="*/ 173731 w 4705485"/>
              <a:gd name="connsiteY3463" fmla="*/ 2457521 h 4557969"/>
              <a:gd name="connsiteX3464" fmla="*/ 174675 w 4705485"/>
              <a:gd name="connsiteY3464" fmla="*/ 2454291 h 4557969"/>
              <a:gd name="connsiteX3465" fmla="*/ 176566 w 4705485"/>
              <a:gd name="connsiteY3465" fmla="*/ 2447827 h 4557969"/>
              <a:gd name="connsiteX3466" fmla="*/ 178453 w 4705485"/>
              <a:gd name="connsiteY3466" fmla="*/ 2441367 h 4557969"/>
              <a:gd name="connsiteX3467" fmla="*/ 179397 w 4705485"/>
              <a:gd name="connsiteY3467" fmla="*/ 2438137 h 4557969"/>
              <a:gd name="connsiteX3468" fmla="*/ 181287 w 4705485"/>
              <a:gd name="connsiteY3468" fmla="*/ 2431675 h 4557969"/>
              <a:gd name="connsiteX3469" fmla="*/ 184121 w 4705485"/>
              <a:gd name="connsiteY3469" fmla="*/ 2421982 h 4557969"/>
              <a:gd name="connsiteX3470" fmla="*/ 184687 w 4705485"/>
              <a:gd name="connsiteY3470" fmla="*/ 2420044 h 4557969"/>
              <a:gd name="connsiteX3471" fmla="*/ 189027 w 4705485"/>
              <a:gd name="connsiteY3471" fmla="*/ 2409059 h 4557969"/>
              <a:gd name="connsiteX3472" fmla="*/ 190303 w 4705485"/>
              <a:gd name="connsiteY3472" fmla="*/ 2405827 h 4557969"/>
              <a:gd name="connsiteX3473" fmla="*/ 191579 w 4705485"/>
              <a:gd name="connsiteY3473" fmla="*/ 2402597 h 4557969"/>
              <a:gd name="connsiteX3474" fmla="*/ 192854 w 4705485"/>
              <a:gd name="connsiteY3474" fmla="*/ 2399367 h 4557969"/>
              <a:gd name="connsiteX3475" fmla="*/ 198342 w 4705485"/>
              <a:gd name="connsiteY3475" fmla="*/ 2385476 h 4557969"/>
              <a:gd name="connsiteX3476" fmla="*/ 248883 w 4705485"/>
              <a:gd name="connsiteY3476" fmla="*/ 2336765 h 4557969"/>
              <a:gd name="connsiteX3477" fmla="*/ 254605 w 4705485"/>
              <a:gd name="connsiteY3477" fmla="*/ 2334748 h 4557969"/>
              <a:gd name="connsiteX3478" fmla="*/ 272943 w 4705485"/>
              <a:gd name="connsiteY3478" fmla="*/ 2328286 h 4557969"/>
              <a:gd name="connsiteX3479" fmla="*/ 268539 w 4705485"/>
              <a:gd name="connsiteY3479" fmla="*/ 2312131 h 4557969"/>
              <a:gd name="connsiteX3480" fmla="*/ 266775 w 4705485"/>
              <a:gd name="connsiteY3480" fmla="*/ 2305672 h 4557969"/>
              <a:gd name="connsiteX3481" fmla="*/ 265894 w 4705485"/>
              <a:gd name="connsiteY3481" fmla="*/ 2302440 h 4557969"/>
              <a:gd name="connsiteX3482" fmla="*/ 265013 w 4705485"/>
              <a:gd name="connsiteY3482" fmla="*/ 2299210 h 4557969"/>
              <a:gd name="connsiteX3483" fmla="*/ 264132 w 4705485"/>
              <a:gd name="connsiteY3483" fmla="*/ 2295978 h 4557969"/>
              <a:gd name="connsiteX3484" fmla="*/ 263250 w 4705485"/>
              <a:gd name="connsiteY3484" fmla="*/ 2292748 h 4557969"/>
              <a:gd name="connsiteX3485" fmla="*/ 278882 w 4705485"/>
              <a:gd name="connsiteY3485" fmla="*/ 2279825 h 4557969"/>
              <a:gd name="connsiteX3486" fmla="*/ 282791 w 4705485"/>
              <a:gd name="connsiteY3486" fmla="*/ 2276594 h 4557969"/>
              <a:gd name="connsiteX3487" fmla="*/ 283671 w 4705485"/>
              <a:gd name="connsiteY3487" fmla="*/ 2275866 h 4557969"/>
              <a:gd name="connsiteX3488" fmla="*/ 308485 w 4705485"/>
              <a:gd name="connsiteY3488" fmla="*/ 2273360 h 4557969"/>
              <a:gd name="connsiteX3489" fmla="*/ 310965 w 4705485"/>
              <a:gd name="connsiteY3489" fmla="*/ 2270132 h 4557969"/>
              <a:gd name="connsiteX3490" fmla="*/ 415230 w 4705485"/>
              <a:gd name="connsiteY3490" fmla="*/ 2134434 h 4557969"/>
              <a:gd name="connsiteX3491" fmla="*/ 416364 w 4705485"/>
              <a:gd name="connsiteY3491" fmla="*/ 2132958 h 4557969"/>
              <a:gd name="connsiteX3492" fmla="*/ 423264 w 4705485"/>
              <a:gd name="connsiteY3492" fmla="*/ 2124742 h 4557969"/>
              <a:gd name="connsiteX3493" fmla="*/ 482949 w 4705485"/>
              <a:gd name="connsiteY3493" fmla="*/ 2053665 h 4557969"/>
              <a:gd name="connsiteX3494" fmla="*/ 478642 w 4705485"/>
              <a:gd name="connsiteY3494" fmla="*/ 2047201 h 4557969"/>
              <a:gd name="connsiteX3495" fmla="*/ 475562 w 4705485"/>
              <a:gd name="connsiteY3495" fmla="*/ 2042587 h 4557969"/>
              <a:gd name="connsiteX3496" fmla="*/ 472181 w 4705485"/>
              <a:gd name="connsiteY3496" fmla="*/ 2037508 h 4557969"/>
              <a:gd name="connsiteX3497" fmla="*/ 470026 w 4705485"/>
              <a:gd name="connsiteY3497" fmla="*/ 2034279 h 4557969"/>
              <a:gd name="connsiteX3498" fmla="*/ 476490 w 4705485"/>
              <a:gd name="connsiteY3498" fmla="*/ 2031048 h 4557969"/>
              <a:gd name="connsiteX3499" fmla="*/ 482956 w 4705485"/>
              <a:gd name="connsiteY3499" fmla="*/ 2027817 h 4557969"/>
              <a:gd name="connsiteX3500" fmla="*/ 489419 w 4705485"/>
              <a:gd name="connsiteY3500" fmla="*/ 2024587 h 4557969"/>
              <a:gd name="connsiteX3501" fmla="*/ 494049 w 4705485"/>
              <a:gd name="connsiteY3501" fmla="*/ 2022273 h 4557969"/>
              <a:gd name="connsiteX3502" fmla="*/ 498911 w 4705485"/>
              <a:gd name="connsiteY3502" fmla="*/ 2018113 h 4557969"/>
              <a:gd name="connsiteX3503" fmla="*/ 521584 w 4705485"/>
              <a:gd name="connsiteY3503" fmla="*/ 1998726 h 4557969"/>
              <a:gd name="connsiteX3504" fmla="*/ 523687 w 4705485"/>
              <a:gd name="connsiteY3504" fmla="*/ 1996928 h 4557969"/>
              <a:gd name="connsiteX3505" fmla="*/ 524807 w 4705485"/>
              <a:gd name="connsiteY3505" fmla="*/ 1995494 h 4557969"/>
              <a:gd name="connsiteX3506" fmla="*/ 527329 w 4705485"/>
              <a:gd name="connsiteY3506" fmla="*/ 1992263 h 4557969"/>
              <a:gd name="connsiteX3507" fmla="*/ 537407 w 4705485"/>
              <a:gd name="connsiteY3507" fmla="*/ 1979346 h 4557969"/>
              <a:gd name="connsiteX3508" fmla="*/ 547495 w 4705485"/>
              <a:gd name="connsiteY3508" fmla="*/ 1966420 h 4557969"/>
              <a:gd name="connsiteX3509" fmla="*/ 548048 w 4705485"/>
              <a:gd name="connsiteY3509" fmla="*/ 1965711 h 4557969"/>
              <a:gd name="connsiteX3510" fmla="*/ 549675 w 4705485"/>
              <a:gd name="connsiteY3510" fmla="*/ 1963185 h 4557969"/>
              <a:gd name="connsiteX3511" fmla="*/ 557981 w 4705485"/>
              <a:gd name="connsiteY3511" fmla="*/ 1950263 h 4557969"/>
              <a:gd name="connsiteX3512" fmla="*/ 560053 w 4705485"/>
              <a:gd name="connsiteY3512" fmla="*/ 1947037 h 4557969"/>
              <a:gd name="connsiteX3513" fmla="*/ 567267 w 4705485"/>
              <a:gd name="connsiteY3513" fmla="*/ 1935815 h 4557969"/>
              <a:gd name="connsiteX3514" fmla="*/ 577065 w 4705485"/>
              <a:gd name="connsiteY3514" fmla="*/ 1920574 h 4557969"/>
              <a:gd name="connsiteX3515" fmla="*/ 608058 w 4705485"/>
              <a:gd name="connsiteY3515" fmla="*/ 1878512 h 4557969"/>
              <a:gd name="connsiteX3516" fmla="*/ 660659 w 4705485"/>
              <a:gd name="connsiteY3516" fmla="*/ 1804876 h 4557969"/>
              <a:gd name="connsiteX3517" fmla="*/ 618654 w 4705485"/>
              <a:gd name="connsiteY3517" fmla="*/ 1833957 h 4557969"/>
              <a:gd name="connsiteX3518" fmla="*/ 615424 w 4705485"/>
              <a:gd name="connsiteY3518" fmla="*/ 1830726 h 4557969"/>
              <a:gd name="connsiteX3519" fmla="*/ 616346 w 4705485"/>
              <a:gd name="connsiteY3519" fmla="*/ 1826110 h 4557969"/>
              <a:gd name="connsiteX3520" fmla="*/ 618656 w 4705485"/>
              <a:gd name="connsiteY3520" fmla="*/ 1814569 h 4557969"/>
              <a:gd name="connsiteX3521" fmla="*/ 674622 w 4705485"/>
              <a:gd name="connsiteY3521" fmla="*/ 1768780 h 4557969"/>
              <a:gd name="connsiteX3522" fmla="*/ 674621 w 4705485"/>
              <a:gd name="connsiteY3522" fmla="*/ 1768080 h 4557969"/>
              <a:gd name="connsiteX3523" fmla="*/ 661051 w 4705485"/>
              <a:gd name="connsiteY3523" fmla="*/ 1773668 h 4557969"/>
              <a:gd name="connsiteX3524" fmla="*/ 642960 w 4705485"/>
              <a:gd name="connsiteY3524" fmla="*/ 1781116 h 4557969"/>
              <a:gd name="connsiteX3525" fmla="*/ 641098 w 4705485"/>
              <a:gd name="connsiteY3525" fmla="*/ 1779254 h 4557969"/>
              <a:gd name="connsiteX3526" fmla="*/ 642508 w 4705485"/>
              <a:gd name="connsiteY3526" fmla="*/ 1777393 h 4557969"/>
              <a:gd name="connsiteX3527" fmla="*/ 643918 w 4705485"/>
              <a:gd name="connsiteY3527" fmla="*/ 1775530 h 4557969"/>
              <a:gd name="connsiteX3528" fmla="*/ 663503 w 4705485"/>
              <a:gd name="connsiteY3528" fmla="*/ 1749656 h 4557969"/>
              <a:gd name="connsiteX3529" fmla="*/ 791953 w 4705485"/>
              <a:gd name="connsiteY3529" fmla="*/ 1624676 h 4557969"/>
              <a:gd name="connsiteX3530" fmla="*/ 790090 w 4705485"/>
              <a:gd name="connsiteY3530" fmla="*/ 1622813 h 4557969"/>
              <a:gd name="connsiteX3531" fmla="*/ 782641 w 4705485"/>
              <a:gd name="connsiteY3531" fmla="*/ 1626537 h 4557969"/>
              <a:gd name="connsiteX3532" fmla="*/ 780778 w 4705485"/>
              <a:gd name="connsiteY3532" fmla="*/ 1624676 h 4557969"/>
              <a:gd name="connsiteX3533" fmla="*/ 790091 w 4705485"/>
              <a:gd name="connsiteY3533" fmla="*/ 1611637 h 4557969"/>
              <a:gd name="connsiteX3534" fmla="*/ 756567 w 4705485"/>
              <a:gd name="connsiteY3534" fmla="*/ 1641436 h 4557969"/>
              <a:gd name="connsiteX3535" fmla="*/ 758430 w 4705485"/>
              <a:gd name="connsiteY3535" fmla="*/ 1643298 h 4557969"/>
              <a:gd name="connsiteX3536" fmla="*/ 765880 w 4705485"/>
              <a:gd name="connsiteY3536" fmla="*/ 1639573 h 4557969"/>
              <a:gd name="connsiteX3537" fmla="*/ 767741 w 4705485"/>
              <a:gd name="connsiteY3537" fmla="*/ 1641437 h 4557969"/>
              <a:gd name="connsiteX3538" fmla="*/ 715694 w 4705485"/>
              <a:gd name="connsiteY3538" fmla="*/ 1682511 h 4557969"/>
              <a:gd name="connsiteX3539" fmla="*/ 689521 w 4705485"/>
              <a:gd name="connsiteY3539" fmla="*/ 1701034 h 4557969"/>
              <a:gd name="connsiteX3540" fmla="*/ 687659 w 4705485"/>
              <a:gd name="connsiteY3540" fmla="*/ 1702896 h 4557969"/>
              <a:gd name="connsiteX3541" fmla="*/ 689521 w 4705485"/>
              <a:gd name="connsiteY3541" fmla="*/ 1712207 h 4557969"/>
              <a:gd name="connsiteX3542" fmla="*/ 702558 w 4705485"/>
              <a:gd name="connsiteY3542" fmla="*/ 1706621 h 4557969"/>
              <a:gd name="connsiteX3543" fmla="*/ 654135 w 4705485"/>
              <a:gd name="connsiteY3543" fmla="*/ 1740144 h 4557969"/>
              <a:gd name="connsiteX3544" fmla="*/ 661583 w 4705485"/>
              <a:gd name="connsiteY3544" fmla="*/ 1732694 h 4557969"/>
              <a:gd name="connsiteX3545" fmla="*/ 672759 w 4705485"/>
              <a:gd name="connsiteY3545" fmla="*/ 1699172 h 4557969"/>
              <a:gd name="connsiteX3546" fmla="*/ 669034 w 4705485"/>
              <a:gd name="connsiteY3546" fmla="*/ 1695447 h 4557969"/>
              <a:gd name="connsiteX3547" fmla="*/ 615024 w 4705485"/>
              <a:gd name="connsiteY3547" fmla="*/ 1734558 h 4557969"/>
              <a:gd name="connsiteX3548" fmla="*/ 613162 w 4705485"/>
              <a:gd name="connsiteY3548" fmla="*/ 1732695 h 4557969"/>
              <a:gd name="connsiteX3549" fmla="*/ 614161 w 4705485"/>
              <a:gd name="connsiteY3549" fmla="*/ 1731252 h 4557969"/>
              <a:gd name="connsiteX3550" fmla="*/ 609437 w 4705485"/>
              <a:gd name="connsiteY3550" fmla="*/ 1736419 h 4557969"/>
              <a:gd name="connsiteX3551" fmla="*/ 607071 w 4705485"/>
              <a:gd name="connsiteY3551" fmla="*/ 1730833 h 4557969"/>
              <a:gd name="connsiteX3552" fmla="*/ 606448 w 4705485"/>
              <a:gd name="connsiteY3552" fmla="*/ 1729361 h 4557969"/>
              <a:gd name="connsiteX3553" fmla="*/ 605712 w 4705485"/>
              <a:gd name="connsiteY3553" fmla="*/ 1730832 h 4557969"/>
              <a:gd name="connsiteX3554" fmla="*/ 603850 w 4705485"/>
              <a:gd name="connsiteY3554" fmla="*/ 1734557 h 4557969"/>
              <a:gd name="connsiteX3555" fmla="*/ 600125 w 4705485"/>
              <a:gd name="connsiteY3555" fmla="*/ 1732695 h 4557969"/>
              <a:gd name="connsiteX3556" fmla="*/ 596400 w 4705485"/>
              <a:gd name="connsiteY3556" fmla="*/ 1730833 h 4557969"/>
              <a:gd name="connsiteX3557" fmla="*/ 596400 w 4705485"/>
              <a:gd name="connsiteY3557" fmla="*/ 1727108 h 4557969"/>
              <a:gd name="connsiteX3558" fmla="*/ 600125 w 4705485"/>
              <a:gd name="connsiteY3558" fmla="*/ 1725245 h 4557969"/>
              <a:gd name="connsiteX3559" fmla="*/ 603850 w 4705485"/>
              <a:gd name="connsiteY3559" fmla="*/ 1723383 h 4557969"/>
              <a:gd name="connsiteX3560" fmla="*/ 605110 w 4705485"/>
              <a:gd name="connsiteY3560" fmla="*/ 1724643 h 4557969"/>
              <a:gd name="connsiteX3561" fmla="*/ 604485 w 4705485"/>
              <a:gd name="connsiteY3561" fmla="*/ 1717031 h 4557969"/>
              <a:gd name="connsiteX3562" fmla="*/ 606536 w 4705485"/>
              <a:gd name="connsiteY3562" fmla="*/ 1708531 h 4557969"/>
              <a:gd name="connsiteX3563" fmla="*/ 590571 w 4705485"/>
              <a:gd name="connsiteY3563" fmla="*/ 1719658 h 4557969"/>
              <a:gd name="connsiteX3564" fmla="*/ 587898 w 4705485"/>
              <a:gd name="connsiteY3564" fmla="*/ 1721520 h 4557969"/>
              <a:gd name="connsiteX3565" fmla="*/ 585227 w 4705485"/>
              <a:gd name="connsiteY3565" fmla="*/ 1723383 h 4557969"/>
              <a:gd name="connsiteX3566" fmla="*/ 582832 w 4705485"/>
              <a:gd name="connsiteY3566" fmla="*/ 1721521 h 4557969"/>
              <a:gd name="connsiteX3567" fmla="*/ 580437 w 4705485"/>
              <a:gd name="connsiteY3567" fmla="*/ 1719658 h 4557969"/>
              <a:gd name="connsiteX3568" fmla="*/ 575649 w 4705485"/>
              <a:gd name="connsiteY3568" fmla="*/ 1715933 h 4557969"/>
              <a:gd name="connsiteX3569" fmla="*/ 573254 w 4705485"/>
              <a:gd name="connsiteY3569" fmla="*/ 1714071 h 4557969"/>
              <a:gd name="connsiteX3570" fmla="*/ 570859 w 4705485"/>
              <a:gd name="connsiteY3570" fmla="*/ 1712208 h 4557969"/>
              <a:gd name="connsiteX3571" fmla="*/ 568464 w 4705485"/>
              <a:gd name="connsiteY3571" fmla="*/ 1710346 h 4557969"/>
              <a:gd name="connsiteX3572" fmla="*/ 569862 w 4705485"/>
              <a:gd name="connsiteY3572" fmla="*/ 1708483 h 4557969"/>
              <a:gd name="connsiteX3573" fmla="*/ 571258 w 4705485"/>
              <a:gd name="connsiteY3573" fmla="*/ 1706621 h 4557969"/>
              <a:gd name="connsiteX3574" fmla="*/ 572655 w 4705485"/>
              <a:gd name="connsiteY3574" fmla="*/ 1704758 h 4557969"/>
              <a:gd name="connsiteX3575" fmla="*/ 574052 w 4705485"/>
              <a:gd name="connsiteY3575" fmla="*/ 1702896 h 4557969"/>
              <a:gd name="connsiteX3576" fmla="*/ 575449 w 4705485"/>
              <a:gd name="connsiteY3576" fmla="*/ 1701033 h 4557969"/>
              <a:gd name="connsiteX3577" fmla="*/ 576845 w 4705485"/>
              <a:gd name="connsiteY3577" fmla="*/ 1699172 h 4557969"/>
              <a:gd name="connsiteX3578" fmla="*/ 579640 w 4705485"/>
              <a:gd name="connsiteY3578" fmla="*/ 1695446 h 4557969"/>
              <a:gd name="connsiteX3579" fmla="*/ 575915 w 4705485"/>
              <a:gd name="connsiteY3579" fmla="*/ 1691721 h 4557969"/>
              <a:gd name="connsiteX3580" fmla="*/ 572809 w 4705485"/>
              <a:gd name="connsiteY3580" fmla="*/ 1693584 h 4557969"/>
              <a:gd name="connsiteX3581" fmla="*/ 569705 w 4705485"/>
              <a:gd name="connsiteY3581" fmla="*/ 1695447 h 4557969"/>
              <a:gd name="connsiteX3582" fmla="*/ 566603 w 4705485"/>
              <a:gd name="connsiteY3582" fmla="*/ 1697309 h 4557969"/>
              <a:gd name="connsiteX3583" fmla="*/ 566603 w 4705485"/>
              <a:gd name="connsiteY3583" fmla="*/ 1684272 h 4557969"/>
              <a:gd name="connsiteX3584" fmla="*/ 566603 w 4705485"/>
              <a:gd name="connsiteY3584" fmla="*/ 1682410 h 4557969"/>
              <a:gd name="connsiteX3585" fmla="*/ 566603 w 4705485"/>
              <a:gd name="connsiteY3585" fmla="*/ 1678685 h 4557969"/>
              <a:gd name="connsiteX3586" fmla="*/ 566603 w 4705485"/>
              <a:gd name="connsiteY3586" fmla="*/ 1676822 h 4557969"/>
              <a:gd name="connsiteX3587" fmla="*/ 566603 w 4705485"/>
              <a:gd name="connsiteY3587" fmla="*/ 1673720 h 4557969"/>
              <a:gd name="connsiteX3588" fmla="*/ 566603 w 4705485"/>
              <a:gd name="connsiteY3588" fmla="*/ 1671235 h 4557969"/>
              <a:gd name="connsiteX3589" fmla="*/ 555425 w 4705485"/>
              <a:gd name="connsiteY3589" fmla="*/ 1674961 h 4557969"/>
              <a:gd name="connsiteX3590" fmla="*/ 549841 w 4705485"/>
              <a:gd name="connsiteY3590" fmla="*/ 1676822 h 4557969"/>
              <a:gd name="connsiteX3591" fmla="*/ 551702 w 4705485"/>
              <a:gd name="connsiteY3591" fmla="*/ 1674961 h 4557969"/>
              <a:gd name="connsiteX3592" fmla="*/ 562878 w 4705485"/>
              <a:gd name="connsiteY3592" fmla="*/ 1663785 h 4557969"/>
              <a:gd name="connsiteX3593" fmla="*/ 546115 w 4705485"/>
              <a:gd name="connsiteY3593" fmla="*/ 1665649 h 4557969"/>
              <a:gd name="connsiteX3594" fmla="*/ 543219 w 4705485"/>
              <a:gd name="connsiteY3594" fmla="*/ 1661923 h 4557969"/>
              <a:gd name="connsiteX3595" fmla="*/ 538874 w 4705485"/>
              <a:gd name="connsiteY3595" fmla="*/ 1656335 h 4557969"/>
              <a:gd name="connsiteX3596" fmla="*/ 534528 w 4705485"/>
              <a:gd name="connsiteY3596" fmla="*/ 1650749 h 4557969"/>
              <a:gd name="connsiteX3597" fmla="*/ 527285 w 4705485"/>
              <a:gd name="connsiteY3597" fmla="*/ 1641437 h 4557969"/>
              <a:gd name="connsiteX3598" fmla="*/ 522940 w 4705485"/>
              <a:gd name="connsiteY3598" fmla="*/ 1635848 h 4557969"/>
              <a:gd name="connsiteX3599" fmla="*/ 521492 w 4705485"/>
              <a:gd name="connsiteY3599" fmla="*/ 1633987 h 4557969"/>
              <a:gd name="connsiteX3600" fmla="*/ 520043 w 4705485"/>
              <a:gd name="connsiteY3600" fmla="*/ 1632125 h 4557969"/>
              <a:gd name="connsiteX3601" fmla="*/ 512593 w 4705485"/>
              <a:gd name="connsiteY3601" fmla="*/ 1635850 h 4557969"/>
              <a:gd name="connsiteX3602" fmla="*/ 523766 w 4705485"/>
              <a:gd name="connsiteY3602" fmla="*/ 1620951 h 4557969"/>
              <a:gd name="connsiteX3603" fmla="*/ 508867 w 4705485"/>
              <a:gd name="connsiteY3603" fmla="*/ 1632126 h 4557969"/>
              <a:gd name="connsiteX3604" fmla="*/ 507004 w 4705485"/>
              <a:gd name="connsiteY3604" fmla="*/ 1630263 h 4557969"/>
              <a:gd name="connsiteX3605" fmla="*/ 520041 w 4705485"/>
              <a:gd name="connsiteY3605" fmla="*/ 1617226 h 4557969"/>
              <a:gd name="connsiteX3606" fmla="*/ 505142 w 4705485"/>
              <a:gd name="connsiteY3606" fmla="*/ 1628401 h 4557969"/>
              <a:gd name="connsiteX3607" fmla="*/ 503281 w 4705485"/>
              <a:gd name="connsiteY3607" fmla="*/ 1626538 h 4557969"/>
              <a:gd name="connsiteX3608" fmla="*/ 505142 w 4705485"/>
              <a:gd name="connsiteY3608" fmla="*/ 1624676 h 4557969"/>
              <a:gd name="connsiteX3609" fmla="*/ 514456 w 4705485"/>
              <a:gd name="connsiteY3609" fmla="*/ 1615363 h 4557969"/>
              <a:gd name="connsiteX3610" fmla="*/ 516318 w 4705485"/>
              <a:gd name="connsiteY3610" fmla="*/ 1613501 h 4557969"/>
              <a:gd name="connsiteX3611" fmla="*/ 512593 w 4705485"/>
              <a:gd name="connsiteY3611" fmla="*/ 1604188 h 4557969"/>
              <a:gd name="connsiteX3612" fmla="*/ 511849 w 4705485"/>
              <a:gd name="connsiteY3612" fmla="*/ 1602324 h 4557969"/>
              <a:gd name="connsiteX3613" fmla="*/ 510014 w 4705485"/>
              <a:gd name="connsiteY3613" fmla="*/ 1597741 h 4557969"/>
              <a:gd name="connsiteX3614" fmla="*/ 508868 w 4705485"/>
              <a:gd name="connsiteY3614" fmla="*/ 1594877 h 4557969"/>
              <a:gd name="connsiteX3615" fmla="*/ 507005 w 4705485"/>
              <a:gd name="connsiteY3615" fmla="*/ 1596740 h 4557969"/>
              <a:gd name="connsiteX3616" fmla="*/ 503281 w 4705485"/>
              <a:gd name="connsiteY3616" fmla="*/ 1600464 h 4557969"/>
              <a:gd name="connsiteX3617" fmla="*/ 482794 w 4705485"/>
              <a:gd name="connsiteY3617" fmla="*/ 1594876 h 4557969"/>
              <a:gd name="connsiteX3618" fmla="*/ 480932 w 4705485"/>
              <a:gd name="connsiteY3618" fmla="*/ 1593014 h 4557969"/>
              <a:gd name="connsiteX3619" fmla="*/ 484657 w 4705485"/>
              <a:gd name="connsiteY3619" fmla="*/ 1585564 h 4557969"/>
              <a:gd name="connsiteX3620" fmla="*/ 482795 w 4705485"/>
              <a:gd name="connsiteY3620" fmla="*/ 1583702 h 4557969"/>
              <a:gd name="connsiteX3621" fmla="*/ 477208 w 4705485"/>
              <a:gd name="connsiteY3621" fmla="*/ 1585565 h 4557969"/>
              <a:gd name="connsiteX3622" fmla="*/ 477752 w 4705485"/>
              <a:gd name="connsiteY3622" fmla="*/ 1583702 h 4557969"/>
              <a:gd name="connsiteX3623" fmla="*/ 478296 w 4705485"/>
              <a:gd name="connsiteY3623" fmla="*/ 1581840 h 4557969"/>
              <a:gd name="connsiteX3624" fmla="*/ 479386 w 4705485"/>
              <a:gd name="connsiteY3624" fmla="*/ 1578114 h 4557969"/>
              <a:gd name="connsiteX3625" fmla="*/ 480473 w 4705485"/>
              <a:gd name="connsiteY3625" fmla="*/ 1574391 h 4557969"/>
              <a:gd name="connsiteX3626" fmla="*/ 481018 w 4705485"/>
              <a:gd name="connsiteY3626" fmla="*/ 1572528 h 4557969"/>
              <a:gd name="connsiteX3627" fmla="*/ 482107 w 4705485"/>
              <a:gd name="connsiteY3627" fmla="*/ 1568804 h 4557969"/>
              <a:gd name="connsiteX3628" fmla="*/ 483741 w 4705485"/>
              <a:gd name="connsiteY3628" fmla="*/ 1563216 h 4557969"/>
              <a:gd name="connsiteX3629" fmla="*/ 484067 w 4705485"/>
              <a:gd name="connsiteY3629" fmla="*/ 1562099 h 4557969"/>
              <a:gd name="connsiteX3630" fmla="*/ 486569 w 4705485"/>
              <a:gd name="connsiteY3630" fmla="*/ 1555767 h 4557969"/>
              <a:gd name="connsiteX3631" fmla="*/ 487304 w 4705485"/>
              <a:gd name="connsiteY3631" fmla="*/ 1553904 h 4557969"/>
              <a:gd name="connsiteX3632" fmla="*/ 488040 w 4705485"/>
              <a:gd name="connsiteY3632" fmla="*/ 1552042 h 4557969"/>
              <a:gd name="connsiteX3633" fmla="*/ 488776 w 4705485"/>
              <a:gd name="connsiteY3633" fmla="*/ 1550180 h 4557969"/>
              <a:gd name="connsiteX3634" fmla="*/ 491939 w 4705485"/>
              <a:gd name="connsiteY3634" fmla="*/ 1542172 h 4557969"/>
              <a:gd name="connsiteX3635" fmla="*/ 521072 w 4705485"/>
              <a:gd name="connsiteY3635" fmla="*/ 1514093 h 4557969"/>
              <a:gd name="connsiteX3636" fmla="*/ 524371 w 4705485"/>
              <a:gd name="connsiteY3636" fmla="*/ 1512931 h 4557969"/>
              <a:gd name="connsiteX3637" fmla="*/ 534941 w 4705485"/>
              <a:gd name="connsiteY3637" fmla="*/ 1509206 h 4557969"/>
              <a:gd name="connsiteX3638" fmla="*/ 532403 w 4705485"/>
              <a:gd name="connsiteY3638" fmla="*/ 1499893 h 4557969"/>
              <a:gd name="connsiteX3639" fmla="*/ 531386 w 4705485"/>
              <a:gd name="connsiteY3639" fmla="*/ 1496169 h 4557969"/>
              <a:gd name="connsiteX3640" fmla="*/ 530878 w 4705485"/>
              <a:gd name="connsiteY3640" fmla="*/ 1494307 h 4557969"/>
              <a:gd name="connsiteX3641" fmla="*/ 530370 w 4705485"/>
              <a:gd name="connsiteY3641" fmla="*/ 1492445 h 4557969"/>
              <a:gd name="connsiteX3642" fmla="*/ 529863 w 4705485"/>
              <a:gd name="connsiteY3642" fmla="*/ 1490582 h 4557969"/>
              <a:gd name="connsiteX3643" fmla="*/ 529354 w 4705485"/>
              <a:gd name="connsiteY3643" fmla="*/ 1488721 h 4557969"/>
              <a:gd name="connsiteX3644" fmla="*/ 538365 w 4705485"/>
              <a:gd name="connsiteY3644" fmla="*/ 1481271 h 4557969"/>
              <a:gd name="connsiteX3645" fmla="*/ 540618 w 4705485"/>
              <a:gd name="connsiteY3645" fmla="*/ 1479408 h 4557969"/>
              <a:gd name="connsiteX3646" fmla="*/ 541125 w 4705485"/>
              <a:gd name="connsiteY3646" fmla="*/ 1478989 h 4557969"/>
              <a:gd name="connsiteX3647" fmla="*/ 555429 w 4705485"/>
              <a:gd name="connsiteY3647" fmla="*/ 1477544 h 4557969"/>
              <a:gd name="connsiteX3648" fmla="*/ 556859 w 4705485"/>
              <a:gd name="connsiteY3648" fmla="*/ 1475683 h 4557969"/>
              <a:gd name="connsiteX3649" fmla="*/ 616962 w 4705485"/>
              <a:gd name="connsiteY3649" fmla="*/ 1397461 h 4557969"/>
              <a:gd name="connsiteX3650" fmla="*/ 617616 w 4705485"/>
              <a:gd name="connsiteY3650" fmla="*/ 1396609 h 4557969"/>
              <a:gd name="connsiteX3651" fmla="*/ 621593 w 4705485"/>
              <a:gd name="connsiteY3651" fmla="*/ 1391874 h 4557969"/>
              <a:gd name="connsiteX3652" fmla="*/ 655997 w 4705485"/>
              <a:gd name="connsiteY3652" fmla="*/ 1350902 h 4557969"/>
              <a:gd name="connsiteX3653" fmla="*/ 653516 w 4705485"/>
              <a:gd name="connsiteY3653" fmla="*/ 1347176 h 4557969"/>
              <a:gd name="connsiteX3654" fmla="*/ 651740 w 4705485"/>
              <a:gd name="connsiteY3654" fmla="*/ 1344516 h 4557969"/>
              <a:gd name="connsiteX3655" fmla="*/ 649791 w 4705485"/>
              <a:gd name="connsiteY3655" fmla="*/ 1341589 h 4557969"/>
              <a:gd name="connsiteX3656" fmla="*/ 648549 w 4705485"/>
              <a:gd name="connsiteY3656" fmla="*/ 1339727 h 4557969"/>
              <a:gd name="connsiteX3657" fmla="*/ 652274 w 4705485"/>
              <a:gd name="connsiteY3657" fmla="*/ 1337865 h 4557969"/>
              <a:gd name="connsiteX3658" fmla="*/ 656002 w 4705485"/>
              <a:gd name="connsiteY3658" fmla="*/ 1336002 h 4557969"/>
              <a:gd name="connsiteX3659" fmla="*/ 659728 w 4705485"/>
              <a:gd name="connsiteY3659" fmla="*/ 1334141 h 4557969"/>
              <a:gd name="connsiteX3660" fmla="*/ 662397 w 4705485"/>
              <a:gd name="connsiteY3660" fmla="*/ 1332807 h 4557969"/>
              <a:gd name="connsiteX3661" fmla="*/ 665200 w 4705485"/>
              <a:gd name="connsiteY3661" fmla="*/ 1330409 h 4557969"/>
              <a:gd name="connsiteX3662" fmla="*/ 678269 w 4705485"/>
              <a:gd name="connsiteY3662" fmla="*/ 1319233 h 4557969"/>
              <a:gd name="connsiteX3663" fmla="*/ 679481 w 4705485"/>
              <a:gd name="connsiteY3663" fmla="*/ 1318196 h 4557969"/>
              <a:gd name="connsiteX3664" fmla="*/ 680127 w 4705485"/>
              <a:gd name="connsiteY3664" fmla="*/ 1317370 h 4557969"/>
              <a:gd name="connsiteX3665" fmla="*/ 681581 w 4705485"/>
              <a:gd name="connsiteY3665" fmla="*/ 1315508 h 4557969"/>
              <a:gd name="connsiteX3666" fmla="*/ 687390 w 4705485"/>
              <a:gd name="connsiteY3666" fmla="*/ 1308061 h 4557969"/>
              <a:gd name="connsiteX3667" fmla="*/ 693205 w 4705485"/>
              <a:gd name="connsiteY3667" fmla="*/ 1300611 h 4557969"/>
              <a:gd name="connsiteX3668" fmla="*/ 693524 w 4705485"/>
              <a:gd name="connsiteY3668" fmla="*/ 1300202 h 4557969"/>
              <a:gd name="connsiteX3669" fmla="*/ 694462 w 4705485"/>
              <a:gd name="connsiteY3669" fmla="*/ 1298745 h 4557969"/>
              <a:gd name="connsiteX3670" fmla="*/ 699250 w 4705485"/>
              <a:gd name="connsiteY3670" fmla="*/ 1291296 h 4557969"/>
              <a:gd name="connsiteX3671" fmla="*/ 700444 w 4705485"/>
              <a:gd name="connsiteY3671" fmla="*/ 1289437 h 4557969"/>
              <a:gd name="connsiteX3672" fmla="*/ 704602 w 4705485"/>
              <a:gd name="connsiteY3672" fmla="*/ 1282969 h 4557969"/>
              <a:gd name="connsiteX3673" fmla="*/ 710251 w 4705485"/>
              <a:gd name="connsiteY3673" fmla="*/ 1274182 h 4557969"/>
              <a:gd name="connsiteX3674" fmla="*/ 728116 w 4705485"/>
              <a:gd name="connsiteY3674" fmla="*/ 1249936 h 4557969"/>
              <a:gd name="connsiteX3675" fmla="*/ 758438 w 4705485"/>
              <a:gd name="connsiteY3675" fmla="*/ 1207489 h 4557969"/>
              <a:gd name="connsiteX3676" fmla="*/ 734225 w 4705485"/>
              <a:gd name="connsiteY3676" fmla="*/ 1224252 h 4557969"/>
              <a:gd name="connsiteX3677" fmla="*/ 732362 w 4705485"/>
              <a:gd name="connsiteY3677" fmla="*/ 1222391 h 4557969"/>
              <a:gd name="connsiteX3678" fmla="*/ 732894 w 4705485"/>
              <a:gd name="connsiteY3678" fmla="*/ 1219729 h 4557969"/>
              <a:gd name="connsiteX3679" fmla="*/ 734226 w 4705485"/>
              <a:gd name="connsiteY3679" fmla="*/ 1213077 h 4557969"/>
              <a:gd name="connsiteX3680" fmla="*/ 773148 w 4705485"/>
              <a:gd name="connsiteY3680" fmla="*/ 1181232 h 4557969"/>
              <a:gd name="connsiteX3681" fmla="*/ 771472 w 4705485"/>
              <a:gd name="connsiteY3681" fmla="*/ 1179556 h 4557969"/>
              <a:gd name="connsiteX3682" fmla="*/ 773335 w 4705485"/>
              <a:gd name="connsiteY3682" fmla="*/ 1177693 h 4557969"/>
              <a:gd name="connsiteX3683" fmla="*/ 775201 w 4705485"/>
              <a:gd name="connsiteY3683" fmla="*/ 1175827 h 4557969"/>
              <a:gd name="connsiteX3684" fmla="*/ 780788 w 4705485"/>
              <a:gd name="connsiteY3684" fmla="*/ 1170240 h 4557969"/>
              <a:gd name="connsiteX3685" fmla="*/ 782277 w 4705485"/>
              <a:gd name="connsiteY3685" fmla="*/ 1171731 h 4557969"/>
              <a:gd name="connsiteX3686" fmla="*/ 783951 w 4705485"/>
              <a:gd name="connsiteY3686" fmla="*/ 1169685 h 4557969"/>
              <a:gd name="connsiteX3687" fmla="*/ 782647 w 4705485"/>
              <a:gd name="connsiteY3687" fmla="*/ 1168381 h 4557969"/>
              <a:gd name="connsiteX3688" fmla="*/ 787304 w 4705485"/>
              <a:gd name="connsiteY3688" fmla="*/ 1165587 h 4557969"/>
              <a:gd name="connsiteX3689" fmla="*/ 792637 w 4705485"/>
              <a:gd name="connsiteY3689" fmla="*/ 1159068 h 4557969"/>
              <a:gd name="connsiteX3690" fmla="*/ 795685 w 4705485"/>
              <a:gd name="connsiteY3690" fmla="*/ 1155343 h 4557969"/>
              <a:gd name="connsiteX3691" fmla="*/ 793200 w 4705485"/>
              <a:gd name="connsiteY3691" fmla="*/ 1159070 h 4557969"/>
              <a:gd name="connsiteX3692" fmla="*/ 789889 w 4705485"/>
              <a:gd name="connsiteY3692" fmla="*/ 1164035 h 4557969"/>
              <a:gd name="connsiteX3693" fmla="*/ 791959 w 4705485"/>
              <a:gd name="connsiteY3693" fmla="*/ 1162793 h 4557969"/>
              <a:gd name="connsiteX3694" fmla="*/ 788236 w 4705485"/>
              <a:gd name="connsiteY3694" fmla="*/ 1166518 h 4557969"/>
              <a:gd name="connsiteX3695" fmla="*/ 780784 w 4705485"/>
              <a:gd name="connsiteY3695" fmla="*/ 1177693 h 4557969"/>
              <a:gd name="connsiteX3696" fmla="*/ 778922 w 4705485"/>
              <a:gd name="connsiteY3696" fmla="*/ 1175831 h 4557969"/>
              <a:gd name="connsiteX3697" fmla="*/ 777063 w 4705485"/>
              <a:gd name="connsiteY3697" fmla="*/ 1177690 h 4557969"/>
              <a:gd name="connsiteX3698" fmla="*/ 775199 w 4705485"/>
              <a:gd name="connsiteY3698" fmla="*/ 1179554 h 4557969"/>
              <a:gd name="connsiteX3699" fmla="*/ 756576 w 4705485"/>
              <a:gd name="connsiteY3699" fmla="*/ 1201902 h 4557969"/>
              <a:gd name="connsiteX3700" fmla="*/ 764025 w 4705485"/>
              <a:gd name="connsiteY3700" fmla="*/ 1209351 h 4557969"/>
              <a:gd name="connsiteX3701" fmla="*/ 773335 w 4705485"/>
              <a:gd name="connsiteY3701" fmla="*/ 1203765 h 4557969"/>
              <a:gd name="connsiteX3702" fmla="*/ 777062 w 4705485"/>
              <a:gd name="connsiteY3702" fmla="*/ 1211214 h 4557969"/>
              <a:gd name="connsiteX3703" fmla="*/ 786371 w 4705485"/>
              <a:gd name="connsiteY3703" fmla="*/ 1194455 h 4557969"/>
              <a:gd name="connsiteX3704" fmla="*/ 801274 w 4705485"/>
              <a:gd name="connsiteY3704" fmla="*/ 1190727 h 4557969"/>
              <a:gd name="connsiteX3705" fmla="*/ 788235 w 4705485"/>
              <a:gd name="connsiteY3705" fmla="*/ 1181417 h 4557969"/>
              <a:gd name="connsiteX3706" fmla="*/ 790099 w 4705485"/>
              <a:gd name="connsiteY3706" fmla="*/ 1179553 h 4557969"/>
              <a:gd name="connsiteX3707" fmla="*/ 804998 w 4705485"/>
              <a:gd name="connsiteY3707" fmla="*/ 1172104 h 4557969"/>
              <a:gd name="connsiteX3708" fmla="*/ 819896 w 4705485"/>
              <a:gd name="connsiteY3708" fmla="*/ 1172105 h 4557969"/>
              <a:gd name="connsiteX3709" fmla="*/ 808721 w 4705485"/>
              <a:gd name="connsiteY3709" fmla="*/ 1168380 h 4557969"/>
              <a:gd name="connsiteX3710" fmla="*/ 844107 w 4705485"/>
              <a:gd name="connsiteY3710" fmla="*/ 1129270 h 4557969"/>
              <a:gd name="connsiteX3711" fmla="*/ 857144 w 4705485"/>
              <a:gd name="connsiteY3711" fmla="*/ 1131132 h 4557969"/>
              <a:gd name="connsiteX3712" fmla="*/ 866524 w 4705485"/>
              <a:gd name="connsiteY3712" fmla="*/ 1121752 h 4557969"/>
              <a:gd name="connsiteX3713" fmla="*/ 871171 w 4705485"/>
              <a:gd name="connsiteY3713" fmla="*/ 1112985 h 4557969"/>
              <a:gd name="connsiteX3714" fmla="*/ 871516 w 4705485"/>
              <a:gd name="connsiteY3714" fmla="*/ 1112444 h 4557969"/>
              <a:gd name="connsiteX3715" fmla="*/ 877581 w 4705485"/>
              <a:gd name="connsiteY3715" fmla="*/ 1102934 h 4557969"/>
              <a:gd name="connsiteX3716" fmla="*/ 881227 w 4705485"/>
              <a:gd name="connsiteY3716" fmla="*/ 1099406 h 4557969"/>
              <a:gd name="connsiteX3717" fmla="*/ 884982 w 4705485"/>
              <a:gd name="connsiteY3717" fmla="*/ 1095773 h 4557969"/>
              <a:gd name="connsiteX3718" fmla="*/ 892597 w 4705485"/>
              <a:gd name="connsiteY3718" fmla="*/ 1095678 h 4557969"/>
              <a:gd name="connsiteX3719" fmla="*/ 911221 w 4705485"/>
              <a:gd name="connsiteY3719" fmla="*/ 1080779 h 4557969"/>
              <a:gd name="connsiteX3720" fmla="*/ 907496 w 4705485"/>
              <a:gd name="connsiteY3720" fmla="*/ 1073329 h 4557969"/>
              <a:gd name="connsiteX3721" fmla="*/ 926198 w 4705485"/>
              <a:gd name="connsiteY3721" fmla="*/ 1058448 h 4557969"/>
              <a:gd name="connsiteX3722" fmla="*/ 933738 w 4705485"/>
              <a:gd name="connsiteY3722" fmla="*/ 1049122 h 4557969"/>
              <a:gd name="connsiteX3723" fmla="*/ 943328 w 4705485"/>
              <a:gd name="connsiteY3723" fmla="*/ 1037261 h 4557969"/>
              <a:gd name="connsiteX3724" fmla="*/ 949732 w 4705485"/>
              <a:gd name="connsiteY3724" fmla="*/ 1029900 h 4557969"/>
              <a:gd name="connsiteX3725" fmla="*/ 948466 w 4705485"/>
              <a:gd name="connsiteY3725" fmla="*/ 1028635 h 4557969"/>
              <a:gd name="connsiteX3726" fmla="*/ 951330 w 4705485"/>
              <a:gd name="connsiteY3726" fmla="*/ 1028062 h 4557969"/>
              <a:gd name="connsiteX3727" fmla="*/ 952161 w 4705485"/>
              <a:gd name="connsiteY3727" fmla="*/ 1027107 h 4557969"/>
              <a:gd name="connsiteX3728" fmla="*/ 954935 w 4705485"/>
              <a:gd name="connsiteY3728" fmla="*/ 1024911 h 4557969"/>
              <a:gd name="connsiteX3729" fmla="*/ 957286 w 4705485"/>
              <a:gd name="connsiteY3729" fmla="*/ 1023048 h 4557969"/>
              <a:gd name="connsiteX3730" fmla="*/ 966690 w 4705485"/>
              <a:gd name="connsiteY3730" fmla="*/ 1015599 h 4557969"/>
              <a:gd name="connsiteX3731" fmla="*/ 966712 w 4705485"/>
              <a:gd name="connsiteY3731" fmla="*/ 1015581 h 4557969"/>
              <a:gd name="connsiteX3732" fmla="*/ 971624 w 4705485"/>
              <a:gd name="connsiteY3732" fmla="*/ 1013738 h 4557969"/>
              <a:gd name="connsiteX3733" fmla="*/ 974888 w 4705485"/>
              <a:gd name="connsiteY3733" fmla="*/ 1012513 h 4557969"/>
              <a:gd name="connsiteX3734" fmla="*/ 983855 w 4705485"/>
              <a:gd name="connsiteY3734" fmla="*/ 1011870 h 4557969"/>
              <a:gd name="connsiteX3735" fmla="*/ 983855 w 4705485"/>
              <a:gd name="connsiteY3735" fmla="*/ 1010017 h 4557969"/>
              <a:gd name="connsiteX3736" fmla="*/ 983854 w 4705485"/>
              <a:gd name="connsiteY3736" fmla="*/ 1006289 h 4557969"/>
              <a:gd name="connsiteX3737" fmla="*/ 983854 w 4705485"/>
              <a:gd name="connsiteY3737" fmla="*/ 1004427 h 4557969"/>
              <a:gd name="connsiteX3738" fmla="*/ 983854 w 4705485"/>
              <a:gd name="connsiteY3738" fmla="*/ 996975 h 4557969"/>
              <a:gd name="connsiteX3739" fmla="*/ 983855 w 4705485"/>
              <a:gd name="connsiteY3739" fmla="*/ 995112 h 4557969"/>
              <a:gd name="connsiteX3740" fmla="*/ 983854 w 4705485"/>
              <a:gd name="connsiteY3740" fmla="*/ 993246 h 4557969"/>
              <a:gd name="connsiteX3741" fmla="*/ 985714 w 4705485"/>
              <a:gd name="connsiteY3741" fmla="*/ 991388 h 4557969"/>
              <a:gd name="connsiteX3742" fmla="*/ 985715 w 4705485"/>
              <a:gd name="connsiteY3742" fmla="*/ 991387 h 4557969"/>
              <a:gd name="connsiteX3743" fmla="*/ 985717 w 4705485"/>
              <a:gd name="connsiteY3743" fmla="*/ 991384 h 4557969"/>
              <a:gd name="connsiteX3744" fmla="*/ 1005317 w 4705485"/>
              <a:gd name="connsiteY3744" fmla="*/ 976489 h 4557969"/>
              <a:gd name="connsiteX3745" fmla="*/ 1032277 w 4705485"/>
              <a:gd name="connsiteY3745" fmla="*/ 955998 h 4557969"/>
              <a:gd name="connsiteX3746" fmla="*/ 1024828 w 4705485"/>
              <a:gd name="connsiteY3746" fmla="*/ 948549 h 4557969"/>
              <a:gd name="connsiteX3747" fmla="*/ 1026688 w 4705485"/>
              <a:gd name="connsiteY3747" fmla="*/ 946689 h 4557969"/>
              <a:gd name="connsiteX3748" fmla="*/ 1026690 w 4705485"/>
              <a:gd name="connsiteY3748" fmla="*/ 946687 h 4557969"/>
              <a:gd name="connsiteX3749" fmla="*/ 1039727 w 4705485"/>
              <a:gd name="connsiteY3749" fmla="*/ 952273 h 4557969"/>
              <a:gd name="connsiteX3750" fmla="*/ 1041589 w 4705485"/>
              <a:gd name="connsiteY3750" fmla="*/ 942961 h 4557969"/>
              <a:gd name="connsiteX3751" fmla="*/ 1045655 w 4705485"/>
              <a:gd name="connsiteY3751" fmla="*/ 939242 h 4557969"/>
              <a:gd name="connsiteX3752" fmla="*/ 1055834 w 4705485"/>
              <a:gd name="connsiteY3752" fmla="*/ 929930 h 4557969"/>
              <a:gd name="connsiteX3753" fmla="*/ 1057869 w 4705485"/>
              <a:gd name="connsiteY3753" fmla="*/ 928067 h 4557969"/>
              <a:gd name="connsiteX3754" fmla="*/ 1059905 w 4705485"/>
              <a:gd name="connsiteY3754" fmla="*/ 926204 h 4557969"/>
              <a:gd name="connsiteX3755" fmla="*/ 1061940 w 4705485"/>
              <a:gd name="connsiteY3755" fmla="*/ 924343 h 4557969"/>
              <a:gd name="connsiteX3756" fmla="*/ 1072118 w 4705485"/>
              <a:gd name="connsiteY3756" fmla="*/ 915030 h 4557969"/>
              <a:gd name="connsiteX3757" fmla="*/ 1090438 w 4705485"/>
              <a:gd name="connsiteY3757" fmla="*/ 898270 h 4557969"/>
              <a:gd name="connsiteX3758" fmla="*/ 1092474 w 4705485"/>
              <a:gd name="connsiteY3758" fmla="*/ 896408 h 4557969"/>
              <a:gd name="connsiteX3759" fmla="*/ 1096545 w 4705485"/>
              <a:gd name="connsiteY3759" fmla="*/ 892683 h 4557969"/>
              <a:gd name="connsiteX3760" fmla="*/ 1106723 w 4705485"/>
              <a:gd name="connsiteY3760" fmla="*/ 883372 h 4557969"/>
              <a:gd name="connsiteX3761" fmla="*/ 1129122 w 4705485"/>
              <a:gd name="connsiteY3761" fmla="*/ 862878 h 4557969"/>
              <a:gd name="connsiteX3762" fmla="*/ 1127260 w 4705485"/>
              <a:gd name="connsiteY3762" fmla="*/ 849845 h 4557969"/>
              <a:gd name="connsiteX3763" fmla="*/ 1127259 w 4705485"/>
              <a:gd name="connsiteY3763" fmla="*/ 849841 h 4557969"/>
              <a:gd name="connsiteX3764" fmla="*/ 1127287 w 4705485"/>
              <a:gd name="connsiteY3764" fmla="*/ 849845 h 4557969"/>
              <a:gd name="connsiteX3765" fmla="*/ 1136097 w 4705485"/>
              <a:gd name="connsiteY3765" fmla="*/ 850938 h 4557969"/>
              <a:gd name="connsiteX3766" fmla="*/ 1145313 w 4705485"/>
              <a:gd name="connsiteY3766" fmla="*/ 845556 h 4557969"/>
              <a:gd name="connsiteX3767" fmla="*/ 1145879 w 4705485"/>
              <a:gd name="connsiteY3767" fmla="*/ 846122 h 4557969"/>
              <a:gd name="connsiteX3768" fmla="*/ 1156984 w 4705485"/>
              <a:gd name="connsiteY3768" fmla="*/ 838742 h 4557969"/>
              <a:gd name="connsiteX3769" fmla="*/ 1145313 w 4705485"/>
              <a:gd name="connsiteY3769" fmla="*/ 845556 h 4557969"/>
              <a:gd name="connsiteX3770" fmla="*/ 1144016 w 4705485"/>
              <a:gd name="connsiteY3770" fmla="*/ 844259 h 4557969"/>
              <a:gd name="connsiteX3771" fmla="*/ 1153259 w 4705485"/>
              <a:gd name="connsiteY3771" fmla="*/ 835017 h 4557969"/>
              <a:gd name="connsiteX3772" fmla="*/ 1156983 w 4705485"/>
              <a:gd name="connsiteY3772" fmla="*/ 831292 h 4557969"/>
              <a:gd name="connsiteX3773" fmla="*/ 1158846 w 4705485"/>
              <a:gd name="connsiteY3773" fmla="*/ 829430 h 4557969"/>
              <a:gd name="connsiteX3774" fmla="*/ 1160708 w 4705485"/>
              <a:gd name="connsiteY3774" fmla="*/ 827567 h 4557969"/>
              <a:gd name="connsiteX3775" fmla="*/ 1162571 w 4705485"/>
              <a:gd name="connsiteY3775" fmla="*/ 825705 h 4557969"/>
              <a:gd name="connsiteX3776" fmla="*/ 1165364 w 4705485"/>
              <a:gd name="connsiteY3776" fmla="*/ 831292 h 4557969"/>
              <a:gd name="connsiteX3777" fmla="*/ 1166295 w 4705485"/>
              <a:gd name="connsiteY3777" fmla="*/ 833154 h 4557969"/>
              <a:gd name="connsiteX3778" fmla="*/ 1181195 w 4705485"/>
              <a:gd name="connsiteY3778" fmla="*/ 829430 h 4557969"/>
              <a:gd name="connsiteX3779" fmla="*/ 1177470 w 4705485"/>
              <a:gd name="connsiteY3779" fmla="*/ 825705 h 4557969"/>
              <a:gd name="connsiteX3780" fmla="*/ 1179953 w 4705485"/>
              <a:gd name="connsiteY3780" fmla="*/ 823222 h 4557969"/>
              <a:gd name="connsiteX3781" fmla="*/ 1179705 w 4705485"/>
              <a:gd name="connsiteY3781" fmla="*/ 821981 h 4557969"/>
              <a:gd name="connsiteX3782" fmla="*/ 1179333 w 4705485"/>
              <a:gd name="connsiteY3782" fmla="*/ 820118 h 4557969"/>
              <a:gd name="connsiteX3783" fmla="*/ 1184920 w 4705485"/>
              <a:gd name="connsiteY3783" fmla="*/ 814531 h 4557969"/>
              <a:gd name="connsiteX3784" fmla="*/ 1190507 w 4705485"/>
              <a:gd name="connsiteY3784" fmla="*/ 808944 h 4557969"/>
              <a:gd name="connsiteX3785" fmla="*/ 1192370 w 4705485"/>
              <a:gd name="connsiteY3785" fmla="*/ 807081 h 4557969"/>
              <a:gd name="connsiteX3786" fmla="*/ 1194231 w 4705485"/>
              <a:gd name="connsiteY3786" fmla="*/ 805218 h 4557969"/>
              <a:gd name="connsiteX3787" fmla="*/ 1203544 w 4705485"/>
              <a:gd name="connsiteY3787" fmla="*/ 795907 h 4557969"/>
              <a:gd name="connsiteX3788" fmla="*/ 1232988 w 4705485"/>
              <a:gd name="connsiteY3788" fmla="*/ 767970 h 4557969"/>
              <a:gd name="connsiteX3789" fmla="*/ 1234950 w 4705485"/>
              <a:gd name="connsiteY3789" fmla="*/ 766108 h 4557969"/>
              <a:gd name="connsiteX3790" fmla="*/ 1236913 w 4705485"/>
              <a:gd name="connsiteY3790" fmla="*/ 764246 h 4557969"/>
              <a:gd name="connsiteX3791" fmla="*/ 1238876 w 4705485"/>
              <a:gd name="connsiteY3791" fmla="*/ 762383 h 4557969"/>
              <a:gd name="connsiteX3792" fmla="*/ 1240839 w 4705485"/>
              <a:gd name="connsiteY3792" fmla="*/ 760521 h 4557969"/>
              <a:gd name="connsiteX3793" fmla="*/ 1243607 w 4705485"/>
              <a:gd name="connsiteY3793" fmla="*/ 757894 h 4557969"/>
              <a:gd name="connsiteX3794" fmla="*/ 1244241 w 4705485"/>
              <a:gd name="connsiteY3794" fmla="*/ 756797 h 4557969"/>
              <a:gd name="connsiteX3795" fmla="*/ 1245804 w 4705485"/>
              <a:gd name="connsiteY3795" fmla="*/ 754086 h 4557969"/>
              <a:gd name="connsiteX3796" fmla="*/ 1242654 w 4705485"/>
              <a:gd name="connsiteY3796" fmla="*/ 756797 h 4557969"/>
              <a:gd name="connsiteX3797" fmla="*/ 1240792 w 4705485"/>
              <a:gd name="connsiteY3797" fmla="*/ 754934 h 4557969"/>
              <a:gd name="connsiteX3798" fmla="*/ 1244517 w 4705485"/>
              <a:gd name="connsiteY3798" fmla="*/ 747484 h 4557969"/>
              <a:gd name="connsiteX3799" fmla="*/ 1247847 w 4705485"/>
              <a:gd name="connsiteY3799" fmla="*/ 749792 h 4557969"/>
              <a:gd name="connsiteX3800" fmla="*/ 1247916 w 4705485"/>
              <a:gd name="connsiteY3800" fmla="*/ 750425 h 4557969"/>
              <a:gd name="connsiteX3801" fmla="*/ 1255924 w 4705485"/>
              <a:gd name="connsiteY3801" fmla="*/ 736542 h 4557969"/>
              <a:gd name="connsiteX3802" fmla="*/ 1255691 w 4705485"/>
              <a:gd name="connsiteY3802" fmla="*/ 736310 h 4557969"/>
              <a:gd name="connsiteX3803" fmla="*/ 1256251 w 4705485"/>
              <a:gd name="connsiteY3803" fmla="*/ 735973 h 4557969"/>
              <a:gd name="connsiteX3804" fmla="*/ 1259835 w 4705485"/>
              <a:gd name="connsiteY3804" fmla="*/ 729760 h 4557969"/>
              <a:gd name="connsiteX3805" fmla="*/ 1270202 w 4705485"/>
              <a:gd name="connsiteY3805" fmla="*/ 725135 h 4557969"/>
              <a:gd name="connsiteX3806" fmla="*/ 1282727 w 4705485"/>
              <a:gd name="connsiteY3806" fmla="*/ 719548 h 4557969"/>
              <a:gd name="connsiteX3807" fmla="*/ 1291076 w 4705485"/>
              <a:gd name="connsiteY3807" fmla="*/ 715823 h 4557969"/>
              <a:gd name="connsiteX3808" fmla="*/ 1283626 w 4705485"/>
              <a:gd name="connsiteY3808" fmla="*/ 715823 h 4557969"/>
              <a:gd name="connsiteX3809" fmla="*/ 1287351 w 4705485"/>
              <a:gd name="connsiteY3809" fmla="*/ 712098 h 4557969"/>
              <a:gd name="connsiteX3810" fmla="*/ 1285488 w 4705485"/>
              <a:gd name="connsiteY3810" fmla="*/ 710236 h 4557969"/>
              <a:gd name="connsiteX3811" fmla="*/ 1287895 w 4705485"/>
              <a:gd name="connsiteY3811" fmla="*/ 708374 h 4557969"/>
              <a:gd name="connsiteX3812" fmla="*/ 1290300 w 4705485"/>
              <a:gd name="connsiteY3812" fmla="*/ 706511 h 4557969"/>
              <a:gd name="connsiteX3813" fmla="*/ 1295110 w 4705485"/>
              <a:gd name="connsiteY3813" fmla="*/ 702786 h 4557969"/>
              <a:gd name="connsiteX3814" fmla="*/ 1296446 w 4705485"/>
              <a:gd name="connsiteY3814" fmla="*/ 701752 h 4557969"/>
              <a:gd name="connsiteX3815" fmla="*/ 1297434 w 4705485"/>
              <a:gd name="connsiteY3815" fmla="*/ 700924 h 4557969"/>
              <a:gd name="connsiteX3816" fmla="*/ 1304095 w 4705485"/>
              <a:gd name="connsiteY3816" fmla="*/ 695337 h 4557969"/>
              <a:gd name="connsiteX3817" fmla="*/ 1306130 w 4705485"/>
              <a:gd name="connsiteY3817" fmla="*/ 693630 h 4557969"/>
              <a:gd name="connsiteX3818" fmla="*/ 1305975 w 4705485"/>
              <a:gd name="connsiteY3818" fmla="*/ 693474 h 4557969"/>
              <a:gd name="connsiteX3819" fmla="*/ 1306818 w 4705485"/>
              <a:gd name="connsiteY3819" fmla="*/ 693053 h 4557969"/>
              <a:gd name="connsiteX3820" fmla="*/ 1312977 w 4705485"/>
              <a:gd name="connsiteY3820" fmla="*/ 687888 h 4557969"/>
              <a:gd name="connsiteX3821" fmla="*/ 1314675 w 4705485"/>
              <a:gd name="connsiteY3821" fmla="*/ 686463 h 4557969"/>
              <a:gd name="connsiteX3822" fmla="*/ 1315558 w 4705485"/>
              <a:gd name="connsiteY3822" fmla="*/ 686024 h 4557969"/>
              <a:gd name="connsiteX3823" fmla="*/ 1323061 w 4705485"/>
              <a:gd name="connsiteY3823" fmla="*/ 682300 h 4557969"/>
              <a:gd name="connsiteX3824" fmla="*/ 1323681 w 4705485"/>
              <a:gd name="connsiteY3824" fmla="*/ 681992 h 4557969"/>
              <a:gd name="connsiteX3825" fmla="*/ 1332049 w 4705485"/>
              <a:gd name="connsiteY3825" fmla="*/ 682300 h 4557969"/>
              <a:gd name="connsiteX3826" fmla="*/ 1333121 w 4705485"/>
              <a:gd name="connsiteY3826" fmla="*/ 680438 h 4557969"/>
              <a:gd name="connsiteX3827" fmla="*/ 1344916 w 4705485"/>
              <a:gd name="connsiteY3827" fmla="*/ 659951 h 4557969"/>
              <a:gd name="connsiteX3828" fmla="*/ 1345989 w 4705485"/>
              <a:gd name="connsiteY3828" fmla="*/ 658088 h 4557969"/>
              <a:gd name="connsiteX3829" fmla="*/ 1347061 w 4705485"/>
              <a:gd name="connsiteY3829" fmla="*/ 656226 h 4557969"/>
              <a:gd name="connsiteX3830" fmla="*/ 1348406 w 4705485"/>
              <a:gd name="connsiteY3830" fmla="*/ 653890 h 4557969"/>
              <a:gd name="connsiteX3831" fmla="*/ 1349206 w 4705485"/>
              <a:gd name="connsiteY3831" fmla="*/ 652502 h 4557969"/>
              <a:gd name="connsiteX3832" fmla="*/ 1350278 w 4705485"/>
              <a:gd name="connsiteY3832" fmla="*/ 650639 h 4557969"/>
              <a:gd name="connsiteX3833" fmla="*/ 1351350 w 4705485"/>
              <a:gd name="connsiteY3833" fmla="*/ 648777 h 4557969"/>
              <a:gd name="connsiteX3834" fmla="*/ 1353495 w 4705485"/>
              <a:gd name="connsiteY3834" fmla="*/ 645052 h 4557969"/>
              <a:gd name="connsiteX3835" fmla="*/ 1355639 w 4705485"/>
              <a:gd name="connsiteY3835" fmla="*/ 641327 h 4557969"/>
              <a:gd name="connsiteX3836" fmla="*/ 1356712 w 4705485"/>
              <a:gd name="connsiteY3836" fmla="*/ 639465 h 4557969"/>
              <a:gd name="connsiteX3837" fmla="*/ 1357784 w 4705485"/>
              <a:gd name="connsiteY3837" fmla="*/ 637602 h 4557969"/>
              <a:gd name="connsiteX3838" fmla="*/ 1359928 w 4705485"/>
              <a:gd name="connsiteY3838" fmla="*/ 633877 h 4557969"/>
              <a:gd name="connsiteX3839" fmla="*/ 1361001 w 4705485"/>
              <a:gd name="connsiteY3839" fmla="*/ 632015 h 4557969"/>
              <a:gd name="connsiteX3840" fmla="*/ 1365290 w 4705485"/>
              <a:gd name="connsiteY3840" fmla="*/ 624565 h 4557969"/>
              <a:gd name="connsiteX3841" fmla="*/ 1367434 w 4705485"/>
              <a:gd name="connsiteY3841" fmla="*/ 620841 h 4557969"/>
              <a:gd name="connsiteX3842" fmla="*/ 1373022 w 4705485"/>
              <a:gd name="connsiteY3842" fmla="*/ 622704 h 4557969"/>
              <a:gd name="connsiteX3843" fmla="*/ 1378609 w 4705485"/>
              <a:gd name="connsiteY3843" fmla="*/ 624565 h 4557969"/>
              <a:gd name="connsiteX3844" fmla="*/ 1379850 w 4705485"/>
              <a:gd name="connsiteY3844" fmla="*/ 622703 h 4557969"/>
              <a:gd name="connsiteX3845" fmla="*/ 1381092 w 4705485"/>
              <a:gd name="connsiteY3845" fmla="*/ 620840 h 4557969"/>
              <a:gd name="connsiteX3846" fmla="*/ 1391025 w 4705485"/>
              <a:gd name="connsiteY3846" fmla="*/ 605942 h 4557969"/>
              <a:gd name="connsiteX3847" fmla="*/ 1393508 w 4705485"/>
              <a:gd name="connsiteY3847" fmla="*/ 602217 h 4557969"/>
              <a:gd name="connsiteX3848" fmla="*/ 1396578 w 4705485"/>
              <a:gd name="connsiteY3848" fmla="*/ 603477 h 4557969"/>
              <a:gd name="connsiteX3849" fmla="*/ 1399439 w 4705485"/>
              <a:gd name="connsiteY3849" fmla="*/ 602045 h 4557969"/>
              <a:gd name="connsiteX3850" fmla="*/ 1400543 w 4705485"/>
              <a:gd name="connsiteY3850" fmla="*/ 599113 h 4557969"/>
              <a:gd name="connsiteX3851" fmla="*/ 1399495 w 4705485"/>
              <a:gd name="connsiteY3851" fmla="*/ 597739 h 4557969"/>
              <a:gd name="connsiteX3852" fmla="*/ 1398651 w 4705485"/>
              <a:gd name="connsiteY3852" fmla="*/ 596629 h 4557969"/>
              <a:gd name="connsiteX3853" fmla="*/ 1397233 w 4705485"/>
              <a:gd name="connsiteY3853" fmla="*/ 594767 h 4557969"/>
              <a:gd name="connsiteX3854" fmla="*/ 1425838 w 4705485"/>
              <a:gd name="connsiteY3854" fmla="*/ 578833 h 4557969"/>
              <a:gd name="connsiteX3855" fmla="*/ 1430465 w 4705485"/>
              <a:gd name="connsiteY3855" fmla="*/ 576143 h 4557969"/>
              <a:gd name="connsiteX3856" fmla="*/ 1435360 w 4705485"/>
              <a:gd name="connsiteY3856" fmla="*/ 573298 h 4557969"/>
              <a:gd name="connsiteX3857" fmla="*/ 1441283 w 4705485"/>
              <a:gd name="connsiteY3857" fmla="*/ 567095 h 4557969"/>
              <a:gd name="connsiteX3858" fmla="*/ 1442281 w 4705485"/>
              <a:gd name="connsiteY3858" fmla="*/ 565320 h 4557969"/>
              <a:gd name="connsiteX3859" fmla="*/ 1441930 w 4705485"/>
              <a:gd name="connsiteY3859" fmla="*/ 564969 h 4557969"/>
              <a:gd name="connsiteX3860" fmla="*/ 1442693 w 4705485"/>
              <a:gd name="connsiteY3860" fmla="*/ 564588 h 4557969"/>
              <a:gd name="connsiteX3861" fmla="*/ 1445316 w 4705485"/>
              <a:gd name="connsiteY3861" fmla="*/ 559920 h 4557969"/>
              <a:gd name="connsiteX3862" fmla="*/ 1445589 w 4705485"/>
              <a:gd name="connsiteY3862" fmla="*/ 559382 h 4557969"/>
              <a:gd name="connsiteX3863" fmla="*/ 1446535 w 4705485"/>
              <a:gd name="connsiteY3863" fmla="*/ 557519 h 4557969"/>
              <a:gd name="connsiteX3864" fmla="*/ 1448425 w 4705485"/>
              <a:gd name="connsiteY3864" fmla="*/ 553795 h 4557969"/>
              <a:gd name="connsiteX3865" fmla="*/ 1448950 w 4705485"/>
              <a:gd name="connsiteY3865" fmla="*/ 552761 h 4557969"/>
              <a:gd name="connsiteX3866" fmla="*/ 1449585 w 4705485"/>
              <a:gd name="connsiteY3866" fmla="*/ 551932 h 4557969"/>
              <a:gd name="connsiteX3867" fmla="*/ 1453673 w 4705485"/>
              <a:gd name="connsiteY3867" fmla="*/ 546603 h 4557969"/>
              <a:gd name="connsiteX3868" fmla="*/ 1469010 w 4705485"/>
              <a:gd name="connsiteY3868" fmla="*/ 542769 h 4557969"/>
              <a:gd name="connsiteX3869" fmla="*/ 1469484 w 4705485"/>
              <a:gd name="connsiteY3869" fmla="*/ 542620 h 4557969"/>
              <a:gd name="connsiteX3870" fmla="*/ 1474030 w 4705485"/>
              <a:gd name="connsiteY3870" fmla="*/ 541196 h 4557969"/>
              <a:gd name="connsiteX3871" fmla="*/ 1473592 w 4705485"/>
              <a:gd name="connsiteY3871" fmla="*/ 540758 h 4557969"/>
              <a:gd name="connsiteX3872" fmla="*/ 1477231 w 4705485"/>
              <a:gd name="connsiteY3872" fmla="*/ 538574 h 4557969"/>
              <a:gd name="connsiteX3873" fmla="*/ 1487063 w 4705485"/>
              <a:gd name="connsiteY3873" fmla="*/ 530394 h 4557969"/>
              <a:gd name="connsiteX3874" fmla="*/ 1498550 w 4705485"/>
              <a:gd name="connsiteY3874" fmla="*/ 518408 h 4557969"/>
              <a:gd name="connsiteX3875" fmla="*/ 1499096 w 4705485"/>
              <a:gd name="connsiteY3875" fmla="*/ 517839 h 4557969"/>
              <a:gd name="connsiteX3876" fmla="*/ 1500961 w 4705485"/>
              <a:gd name="connsiteY3876" fmla="*/ 515494 h 4557969"/>
              <a:gd name="connsiteX3877" fmla="*/ 1506193 w 4705485"/>
              <a:gd name="connsiteY3877" fmla="*/ 508912 h 4557969"/>
              <a:gd name="connsiteX3878" fmla="*/ 1510535 w 4705485"/>
              <a:gd name="connsiteY3878" fmla="*/ 503510 h 4557969"/>
              <a:gd name="connsiteX3879" fmla="*/ 1512031 w 4705485"/>
              <a:gd name="connsiteY3879" fmla="*/ 501647 h 4557969"/>
              <a:gd name="connsiteX3880" fmla="*/ 1513528 w 4705485"/>
              <a:gd name="connsiteY3880" fmla="*/ 499785 h 4557969"/>
              <a:gd name="connsiteX3881" fmla="*/ 1515024 w 4705485"/>
              <a:gd name="connsiteY3881" fmla="*/ 497923 h 4557969"/>
              <a:gd name="connsiteX3882" fmla="*/ 1515181 w 4705485"/>
              <a:gd name="connsiteY3882" fmla="*/ 497728 h 4557969"/>
              <a:gd name="connsiteX3883" fmla="*/ 1521198 w 4705485"/>
              <a:gd name="connsiteY3883" fmla="*/ 492335 h 4557969"/>
              <a:gd name="connsiteX3884" fmla="*/ 1523276 w 4705485"/>
              <a:gd name="connsiteY3884" fmla="*/ 490473 h 4557969"/>
              <a:gd name="connsiteX3885" fmla="*/ 1525114 w 4705485"/>
              <a:gd name="connsiteY3885" fmla="*/ 488826 h 4557969"/>
              <a:gd name="connsiteX3886" fmla="*/ 1535051 w 4705485"/>
              <a:gd name="connsiteY3886" fmla="*/ 486748 h 4557969"/>
              <a:gd name="connsiteX3887" fmla="*/ 1545480 w 4705485"/>
              <a:gd name="connsiteY3887" fmla="*/ 471849 h 4557969"/>
              <a:gd name="connsiteX3888" fmla="*/ 1546784 w 4705485"/>
              <a:gd name="connsiteY3888" fmla="*/ 469986 h 4557969"/>
              <a:gd name="connsiteX3889" fmla="*/ 1548655 w 4705485"/>
              <a:gd name="connsiteY3889" fmla="*/ 467314 h 4557969"/>
              <a:gd name="connsiteX3890" fmla="*/ 1553303 w 4705485"/>
              <a:gd name="connsiteY3890" fmla="*/ 460674 h 4557969"/>
              <a:gd name="connsiteX3891" fmla="*/ 1554606 w 4705485"/>
              <a:gd name="connsiteY3891" fmla="*/ 458812 h 4557969"/>
              <a:gd name="connsiteX3892" fmla="*/ 1557725 w 4705485"/>
              <a:gd name="connsiteY3892" fmla="*/ 454358 h 4557969"/>
              <a:gd name="connsiteX3893" fmla="*/ 1561124 w 4705485"/>
              <a:gd name="connsiteY3893" fmla="*/ 449500 h 4557969"/>
              <a:gd name="connsiteX3894" fmla="*/ 1563608 w 4705485"/>
              <a:gd name="connsiteY3894" fmla="*/ 451983 h 4557969"/>
              <a:gd name="connsiteX3895" fmla="*/ 1568574 w 4705485"/>
              <a:gd name="connsiteY3895" fmla="*/ 449500 h 4557969"/>
              <a:gd name="connsiteX3896" fmla="*/ 1570436 w 4705485"/>
              <a:gd name="connsiteY3896" fmla="*/ 451363 h 4557969"/>
              <a:gd name="connsiteX3897" fmla="*/ 1564229 w 4705485"/>
              <a:gd name="connsiteY3897" fmla="*/ 452604 h 4557969"/>
              <a:gd name="connsiteX3898" fmla="*/ 1566711 w 4705485"/>
              <a:gd name="connsiteY3898" fmla="*/ 455087 h 4557969"/>
              <a:gd name="connsiteX3899" fmla="*/ 1590923 w 4705485"/>
              <a:gd name="connsiteY3899" fmla="*/ 438325 h 4557969"/>
              <a:gd name="connsiteX3900" fmla="*/ 1589061 w 4705485"/>
              <a:gd name="connsiteY3900" fmla="*/ 434601 h 4557969"/>
              <a:gd name="connsiteX3901" fmla="*/ 1588129 w 4705485"/>
              <a:gd name="connsiteY3901" fmla="*/ 432739 h 4557969"/>
              <a:gd name="connsiteX3902" fmla="*/ 1587198 w 4705485"/>
              <a:gd name="connsiteY3902" fmla="*/ 430876 h 4557969"/>
              <a:gd name="connsiteX3903" fmla="*/ 1589061 w 4705485"/>
              <a:gd name="connsiteY3903" fmla="*/ 429014 h 4557969"/>
              <a:gd name="connsiteX3904" fmla="*/ 1590923 w 4705485"/>
              <a:gd name="connsiteY3904" fmla="*/ 427151 h 4557969"/>
              <a:gd name="connsiteX3905" fmla="*/ 1596510 w 4705485"/>
              <a:gd name="connsiteY3905" fmla="*/ 429013 h 4557969"/>
              <a:gd name="connsiteX3906" fmla="*/ 1602097 w 4705485"/>
              <a:gd name="connsiteY3906" fmla="*/ 430876 h 4557969"/>
              <a:gd name="connsiteX3907" fmla="*/ 1603790 w 4705485"/>
              <a:gd name="connsiteY3907" fmla="*/ 429013 h 4557969"/>
              <a:gd name="connsiteX3908" fmla="*/ 1610562 w 4705485"/>
              <a:gd name="connsiteY3908" fmla="*/ 421564 h 4557969"/>
              <a:gd name="connsiteX3909" fmla="*/ 1612256 w 4705485"/>
              <a:gd name="connsiteY3909" fmla="*/ 419702 h 4557969"/>
              <a:gd name="connsiteX3910" fmla="*/ 1613949 w 4705485"/>
              <a:gd name="connsiteY3910" fmla="*/ 417839 h 4557969"/>
              <a:gd name="connsiteX3911" fmla="*/ 1615642 w 4705485"/>
              <a:gd name="connsiteY3911" fmla="*/ 415977 h 4557969"/>
              <a:gd name="connsiteX3912" fmla="*/ 1618292 w 4705485"/>
              <a:gd name="connsiteY3912" fmla="*/ 413062 h 4557969"/>
              <a:gd name="connsiteX3913" fmla="*/ 1620721 w 4705485"/>
              <a:gd name="connsiteY3913" fmla="*/ 410389 h 4557969"/>
              <a:gd name="connsiteX3914" fmla="*/ 1630880 w 4705485"/>
              <a:gd name="connsiteY3914" fmla="*/ 399216 h 4557969"/>
              <a:gd name="connsiteX3915" fmla="*/ 1632573 w 4705485"/>
              <a:gd name="connsiteY3915" fmla="*/ 397353 h 4557969"/>
              <a:gd name="connsiteX3916" fmla="*/ 1634266 w 4705485"/>
              <a:gd name="connsiteY3916" fmla="*/ 395490 h 4557969"/>
              <a:gd name="connsiteX3917" fmla="*/ 1639345 w 4705485"/>
              <a:gd name="connsiteY3917" fmla="*/ 389903 h 4557969"/>
              <a:gd name="connsiteX3918" fmla="*/ 1643070 w 4705485"/>
              <a:gd name="connsiteY3918" fmla="*/ 391765 h 4557969"/>
              <a:gd name="connsiteX3919" fmla="*/ 1646795 w 4705485"/>
              <a:gd name="connsiteY3919" fmla="*/ 393629 h 4557969"/>
              <a:gd name="connsiteX3920" fmla="*/ 1648149 w 4705485"/>
              <a:gd name="connsiteY3920" fmla="*/ 391766 h 4557969"/>
              <a:gd name="connsiteX3921" fmla="*/ 1670137 w 4705485"/>
              <a:gd name="connsiteY3921" fmla="*/ 361532 h 4557969"/>
              <a:gd name="connsiteX3922" fmla="*/ 1676594 w 4705485"/>
              <a:gd name="connsiteY3922" fmla="*/ 352655 h 4557969"/>
              <a:gd name="connsiteX3923" fmla="*/ 1676593 w 4705485"/>
              <a:gd name="connsiteY3923" fmla="*/ 345205 h 4557969"/>
              <a:gd name="connsiteX3924" fmla="*/ 1697547 w 4705485"/>
              <a:gd name="connsiteY3924" fmla="*/ 336491 h 4557969"/>
              <a:gd name="connsiteX3925" fmla="*/ 1704048 w 4705485"/>
              <a:gd name="connsiteY3925" fmla="*/ 320994 h 4557969"/>
              <a:gd name="connsiteX3926" fmla="*/ 1704529 w 4705485"/>
              <a:gd name="connsiteY3926" fmla="*/ 320994 h 4557969"/>
              <a:gd name="connsiteX3927" fmla="*/ 1706392 w 4705485"/>
              <a:gd name="connsiteY3927" fmla="*/ 315408 h 4557969"/>
              <a:gd name="connsiteX3928" fmla="*/ 1704048 w 4705485"/>
              <a:gd name="connsiteY3928" fmla="*/ 320994 h 4557969"/>
              <a:gd name="connsiteX3929" fmla="*/ 1700804 w 4705485"/>
              <a:gd name="connsiteY3929" fmla="*/ 320994 h 4557969"/>
              <a:gd name="connsiteX3930" fmla="*/ 1698942 w 4705485"/>
              <a:gd name="connsiteY3930" fmla="*/ 319132 h 4557969"/>
              <a:gd name="connsiteX3931" fmla="*/ 1697080 w 4705485"/>
              <a:gd name="connsiteY3931" fmla="*/ 317270 h 4557969"/>
              <a:gd name="connsiteX3932" fmla="*/ 1695217 w 4705485"/>
              <a:gd name="connsiteY3932" fmla="*/ 315407 h 4557969"/>
              <a:gd name="connsiteX3933" fmla="*/ 1697080 w 4705485"/>
              <a:gd name="connsiteY3933" fmla="*/ 313545 h 4557969"/>
              <a:gd name="connsiteX3934" fmla="*/ 1698942 w 4705485"/>
              <a:gd name="connsiteY3934" fmla="*/ 311682 h 4557969"/>
              <a:gd name="connsiteX3935" fmla="*/ 1700805 w 4705485"/>
              <a:gd name="connsiteY3935" fmla="*/ 309820 h 4557969"/>
              <a:gd name="connsiteX3936" fmla="*/ 1702667 w 4705485"/>
              <a:gd name="connsiteY3936" fmla="*/ 307958 h 4557969"/>
              <a:gd name="connsiteX3937" fmla="*/ 1704529 w 4705485"/>
              <a:gd name="connsiteY3937" fmla="*/ 306095 h 4557969"/>
              <a:gd name="connsiteX3938" fmla="*/ 1706392 w 4705485"/>
              <a:gd name="connsiteY3938" fmla="*/ 304233 h 4557969"/>
              <a:gd name="connsiteX3939" fmla="*/ 1708254 w 4705485"/>
              <a:gd name="connsiteY3939" fmla="*/ 302370 h 4557969"/>
              <a:gd name="connsiteX3940" fmla="*/ 1710117 w 4705485"/>
              <a:gd name="connsiteY3940" fmla="*/ 300508 h 4557969"/>
              <a:gd name="connsiteX3941" fmla="*/ 1711979 w 4705485"/>
              <a:gd name="connsiteY3941" fmla="*/ 302370 h 4557969"/>
              <a:gd name="connsiteX3942" fmla="*/ 1717566 w 4705485"/>
              <a:gd name="connsiteY3942" fmla="*/ 307957 h 4557969"/>
              <a:gd name="connsiteX3943" fmla="*/ 1725016 w 4705485"/>
              <a:gd name="connsiteY3943" fmla="*/ 304233 h 4557969"/>
              <a:gd name="connsiteX3944" fmla="*/ 1726878 w 4705485"/>
              <a:gd name="connsiteY3944" fmla="*/ 302370 h 4557969"/>
              <a:gd name="connsiteX3945" fmla="*/ 1730603 w 4705485"/>
              <a:gd name="connsiteY3945" fmla="*/ 291196 h 4557969"/>
              <a:gd name="connsiteX3946" fmla="*/ 1731845 w 4705485"/>
              <a:gd name="connsiteY3946" fmla="*/ 294920 h 4557969"/>
              <a:gd name="connsiteX3947" fmla="*/ 1732466 w 4705485"/>
              <a:gd name="connsiteY3947" fmla="*/ 296783 h 4557969"/>
              <a:gd name="connsiteX3948" fmla="*/ 1734328 w 4705485"/>
              <a:gd name="connsiteY3948" fmla="*/ 294920 h 4557969"/>
              <a:gd name="connsiteX3949" fmla="*/ 1739915 w 4705485"/>
              <a:gd name="connsiteY3949" fmla="*/ 289333 h 4557969"/>
              <a:gd name="connsiteX3950" fmla="*/ 1747098 w 4705485"/>
              <a:gd name="connsiteY3950" fmla="*/ 291921 h 4557969"/>
              <a:gd name="connsiteX3951" fmla="*/ 1747731 w 4705485"/>
              <a:gd name="connsiteY3951" fmla="*/ 291196 h 4557969"/>
              <a:gd name="connsiteX3952" fmla="*/ 1749356 w 4705485"/>
              <a:gd name="connsiteY3952" fmla="*/ 289333 h 4557969"/>
              <a:gd name="connsiteX3953" fmla="*/ 1750357 w 4705485"/>
              <a:gd name="connsiteY3953" fmla="*/ 288187 h 4557969"/>
              <a:gd name="connsiteX3954" fmla="*/ 1750692 w 4705485"/>
              <a:gd name="connsiteY3954" fmla="*/ 287471 h 4557969"/>
              <a:gd name="connsiteX3955" fmla="*/ 1751564 w 4705485"/>
              <a:gd name="connsiteY3955" fmla="*/ 285609 h 4557969"/>
              <a:gd name="connsiteX3956" fmla="*/ 1752955 w 4705485"/>
              <a:gd name="connsiteY3956" fmla="*/ 282642 h 4557969"/>
              <a:gd name="connsiteX3957" fmla="*/ 1753126 w 4705485"/>
              <a:gd name="connsiteY3957" fmla="*/ 281884 h 4557969"/>
              <a:gd name="connsiteX3958" fmla="*/ 1753547 w 4705485"/>
              <a:gd name="connsiteY3958" fmla="*/ 280021 h 4557969"/>
              <a:gd name="connsiteX3959" fmla="*/ 1753970 w 4705485"/>
              <a:gd name="connsiteY3959" fmla="*/ 278159 h 4557969"/>
              <a:gd name="connsiteX3960" fmla="*/ 1754392 w 4705485"/>
              <a:gd name="connsiteY3960" fmla="*/ 276296 h 4557969"/>
              <a:gd name="connsiteX3961" fmla="*/ 1754814 w 4705485"/>
              <a:gd name="connsiteY3961" fmla="*/ 274434 h 4557969"/>
              <a:gd name="connsiteX3962" fmla="*/ 1756676 w 4705485"/>
              <a:gd name="connsiteY3962" fmla="*/ 272572 h 4557969"/>
              <a:gd name="connsiteX3963" fmla="*/ 1771044 w 4705485"/>
              <a:gd name="connsiteY3963" fmla="*/ 261398 h 4557969"/>
              <a:gd name="connsiteX3964" fmla="*/ 1775833 w 4705485"/>
              <a:gd name="connsiteY3964" fmla="*/ 257673 h 4557969"/>
              <a:gd name="connsiteX3965" fmla="*/ 1778228 w 4705485"/>
              <a:gd name="connsiteY3965" fmla="*/ 255810 h 4557969"/>
              <a:gd name="connsiteX3966" fmla="*/ 1780622 w 4705485"/>
              <a:gd name="connsiteY3966" fmla="*/ 253948 h 4557969"/>
              <a:gd name="connsiteX3967" fmla="*/ 1783016 w 4705485"/>
              <a:gd name="connsiteY3967" fmla="*/ 252086 h 4557969"/>
              <a:gd name="connsiteX3968" fmla="*/ 1785411 w 4705485"/>
              <a:gd name="connsiteY3968" fmla="*/ 250222 h 4557969"/>
              <a:gd name="connsiteX3969" fmla="*/ 1787806 w 4705485"/>
              <a:gd name="connsiteY3969" fmla="*/ 248361 h 4557969"/>
              <a:gd name="connsiteX3970" fmla="*/ 1823723 w 4705485"/>
              <a:gd name="connsiteY3970" fmla="*/ 220424 h 4557969"/>
              <a:gd name="connsiteX3971" fmla="*/ 1814411 w 4705485"/>
              <a:gd name="connsiteY3971" fmla="*/ 226011 h 4557969"/>
              <a:gd name="connsiteX3972" fmla="*/ 1812549 w 4705485"/>
              <a:gd name="connsiteY3972" fmla="*/ 224149 h 4557969"/>
              <a:gd name="connsiteX3973" fmla="*/ 1817205 w 4705485"/>
              <a:gd name="connsiteY3973" fmla="*/ 221356 h 4557969"/>
              <a:gd name="connsiteX3974" fmla="*/ 1816274 w 4705485"/>
              <a:gd name="connsiteY3974" fmla="*/ 220424 h 4557969"/>
              <a:gd name="connsiteX3975" fmla="*/ 1818136 w 4705485"/>
              <a:gd name="connsiteY3975" fmla="*/ 218562 h 4557969"/>
              <a:gd name="connsiteX3976" fmla="*/ 1819998 w 4705485"/>
              <a:gd name="connsiteY3976" fmla="*/ 216700 h 4557969"/>
              <a:gd name="connsiteX3977" fmla="*/ 1821861 w 4705485"/>
              <a:gd name="connsiteY3977" fmla="*/ 214837 h 4557969"/>
              <a:gd name="connsiteX3978" fmla="*/ 1823724 w 4705485"/>
              <a:gd name="connsiteY3978" fmla="*/ 212975 h 4557969"/>
              <a:gd name="connsiteX3979" fmla="*/ 1825586 w 4705485"/>
              <a:gd name="connsiteY3979" fmla="*/ 211112 h 4557969"/>
              <a:gd name="connsiteX3980" fmla="*/ 1827448 w 4705485"/>
              <a:gd name="connsiteY3980" fmla="*/ 209251 h 4557969"/>
              <a:gd name="connsiteX3981" fmla="*/ 1829311 w 4705485"/>
              <a:gd name="connsiteY3981" fmla="*/ 211112 h 4557969"/>
              <a:gd name="connsiteX3982" fmla="*/ 1831173 w 4705485"/>
              <a:gd name="connsiteY3982" fmla="*/ 209251 h 4557969"/>
              <a:gd name="connsiteX3983" fmla="*/ 1829311 w 4705485"/>
              <a:gd name="connsiteY3983" fmla="*/ 207387 h 4557969"/>
              <a:gd name="connsiteX3984" fmla="*/ 1836761 w 4705485"/>
              <a:gd name="connsiteY3984" fmla="*/ 203663 h 4557969"/>
              <a:gd name="connsiteX3985" fmla="*/ 1838623 w 4705485"/>
              <a:gd name="connsiteY3985" fmla="*/ 201801 h 4557969"/>
              <a:gd name="connsiteX3986" fmla="*/ 1840485 w 4705485"/>
              <a:gd name="connsiteY3986" fmla="*/ 199938 h 4557969"/>
              <a:gd name="connsiteX3987" fmla="*/ 1839338 w 4705485"/>
              <a:gd name="connsiteY3987" fmla="*/ 201371 h 4557969"/>
              <a:gd name="connsiteX3988" fmla="*/ 1844830 w 4705485"/>
              <a:gd name="connsiteY3988" fmla="*/ 198075 h 4557969"/>
              <a:gd name="connsiteX3989" fmla="*/ 1847935 w 4705485"/>
              <a:gd name="connsiteY3989" fmla="*/ 196214 h 4557969"/>
              <a:gd name="connsiteX3990" fmla="*/ 1846072 w 4705485"/>
              <a:gd name="connsiteY3990" fmla="*/ 198076 h 4557969"/>
              <a:gd name="connsiteX3991" fmla="*/ 1840485 w 4705485"/>
              <a:gd name="connsiteY3991" fmla="*/ 203663 h 4557969"/>
              <a:gd name="connsiteX3992" fmla="*/ 1838830 w 4705485"/>
              <a:gd name="connsiteY3992" fmla="*/ 202007 h 4557969"/>
              <a:gd name="connsiteX3993" fmla="*/ 1829310 w 4705485"/>
              <a:gd name="connsiteY3993" fmla="*/ 213906 h 4557969"/>
              <a:gd name="connsiteX3994" fmla="*/ 1829310 w 4705485"/>
              <a:gd name="connsiteY3994" fmla="*/ 218562 h 4557969"/>
              <a:gd name="connsiteX3995" fmla="*/ 1821861 w 4705485"/>
              <a:gd name="connsiteY3995" fmla="*/ 226011 h 4557969"/>
              <a:gd name="connsiteX3996" fmla="*/ 1823723 w 4705485"/>
              <a:gd name="connsiteY3996" fmla="*/ 227874 h 4557969"/>
              <a:gd name="connsiteX3997" fmla="*/ 1876538 w 4705485"/>
              <a:gd name="connsiteY3997" fmla="*/ 171433 h 4557969"/>
              <a:gd name="connsiteX3998" fmla="*/ 1883944 w 4705485"/>
              <a:gd name="connsiteY3998" fmla="*/ 168277 h 4557969"/>
              <a:gd name="connsiteX3999" fmla="*/ 1886010 w 4705485"/>
              <a:gd name="connsiteY3999" fmla="*/ 167398 h 4557969"/>
              <a:gd name="connsiteX4000" fmla="*/ 1894495 w 4705485"/>
              <a:gd name="connsiteY4000" fmla="*/ 168277 h 4557969"/>
              <a:gd name="connsiteX4001" fmla="*/ 1893109 w 4705485"/>
              <a:gd name="connsiteY4001" fmla="*/ 170140 h 4557969"/>
              <a:gd name="connsiteX4002" fmla="*/ 1891722 w 4705485"/>
              <a:gd name="connsiteY4002" fmla="*/ 172002 h 4557969"/>
              <a:gd name="connsiteX4003" fmla="*/ 1890336 w 4705485"/>
              <a:gd name="connsiteY4003" fmla="*/ 173865 h 4557969"/>
              <a:gd name="connsiteX4004" fmla="*/ 1888949 w 4705485"/>
              <a:gd name="connsiteY4004" fmla="*/ 175727 h 4557969"/>
              <a:gd name="connsiteX4005" fmla="*/ 1887563 w 4705485"/>
              <a:gd name="connsiteY4005" fmla="*/ 177589 h 4557969"/>
              <a:gd name="connsiteX4006" fmla="*/ 1884834 w 4705485"/>
              <a:gd name="connsiteY4006" fmla="*/ 181256 h 4557969"/>
              <a:gd name="connsiteX4007" fmla="*/ 1876449 w 4705485"/>
              <a:gd name="connsiteY4007" fmla="*/ 197027 h 4557969"/>
              <a:gd name="connsiteX4008" fmla="*/ 1879595 w 4705485"/>
              <a:gd name="connsiteY4008" fmla="*/ 198075 h 4557969"/>
              <a:gd name="connsiteX4009" fmla="*/ 1877733 w 4705485"/>
              <a:gd name="connsiteY4009" fmla="*/ 199938 h 4557969"/>
              <a:gd name="connsiteX4010" fmla="*/ 1875870 w 4705485"/>
              <a:gd name="connsiteY4010" fmla="*/ 201801 h 4557969"/>
              <a:gd name="connsiteX4011" fmla="*/ 1875115 w 4705485"/>
              <a:gd name="connsiteY4011" fmla="*/ 199535 h 4557969"/>
              <a:gd name="connsiteX4012" fmla="*/ 1871894 w 4705485"/>
              <a:gd name="connsiteY4012" fmla="*/ 205594 h 4557969"/>
              <a:gd name="connsiteX4013" fmla="*/ 1871498 w 4705485"/>
              <a:gd name="connsiteY4013" fmla="*/ 207387 h 4557969"/>
              <a:gd name="connsiteX4014" fmla="*/ 1871087 w 4705485"/>
              <a:gd name="connsiteY4014" fmla="*/ 209250 h 4557969"/>
              <a:gd name="connsiteX4015" fmla="*/ 1870264 w 4705485"/>
              <a:gd name="connsiteY4015" fmla="*/ 212975 h 4557969"/>
              <a:gd name="connsiteX4016" fmla="*/ 1869852 w 4705485"/>
              <a:gd name="connsiteY4016" fmla="*/ 214837 h 4557969"/>
              <a:gd name="connsiteX4017" fmla="*/ 1869028 w 4705485"/>
              <a:gd name="connsiteY4017" fmla="*/ 218562 h 4557969"/>
              <a:gd name="connsiteX4018" fmla="*/ 1867793 w 4705485"/>
              <a:gd name="connsiteY4018" fmla="*/ 224150 h 4557969"/>
              <a:gd name="connsiteX4019" fmla="*/ 1867382 w 4705485"/>
              <a:gd name="connsiteY4019" fmla="*/ 226011 h 4557969"/>
              <a:gd name="connsiteX4020" fmla="*/ 1866970 w 4705485"/>
              <a:gd name="connsiteY4020" fmla="*/ 227874 h 4557969"/>
              <a:gd name="connsiteX4021" fmla="*/ 1866558 w 4705485"/>
              <a:gd name="connsiteY4021" fmla="*/ 229736 h 4557969"/>
              <a:gd name="connsiteX4022" fmla="*/ 1870848 w 4705485"/>
              <a:gd name="connsiteY4022" fmla="*/ 226011 h 4557969"/>
              <a:gd name="connsiteX4023" fmla="*/ 1872992 w 4705485"/>
              <a:gd name="connsiteY4023" fmla="*/ 224149 h 4557969"/>
              <a:gd name="connsiteX4024" fmla="*/ 1875138 w 4705485"/>
              <a:gd name="connsiteY4024" fmla="*/ 222287 h 4557969"/>
              <a:gd name="connsiteX4025" fmla="*/ 1875145 w 4705485"/>
              <a:gd name="connsiteY4025" fmla="*/ 222280 h 4557969"/>
              <a:gd name="connsiteX4026" fmla="*/ 1876836 w 4705485"/>
              <a:gd name="connsiteY4026" fmla="*/ 220424 h 4557969"/>
              <a:gd name="connsiteX4027" fmla="*/ 1878533 w 4705485"/>
              <a:gd name="connsiteY4027" fmla="*/ 218562 h 4557969"/>
              <a:gd name="connsiteX4028" fmla="*/ 1880231 w 4705485"/>
              <a:gd name="connsiteY4028" fmla="*/ 216700 h 4557969"/>
              <a:gd name="connsiteX4029" fmla="*/ 1881928 w 4705485"/>
              <a:gd name="connsiteY4029" fmla="*/ 214837 h 4557969"/>
              <a:gd name="connsiteX4030" fmla="*/ 1883625 w 4705485"/>
              <a:gd name="connsiteY4030" fmla="*/ 212975 h 4557969"/>
              <a:gd name="connsiteX4031" fmla="*/ 1884281 w 4705485"/>
              <a:gd name="connsiteY4031" fmla="*/ 212255 h 4557969"/>
              <a:gd name="connsiteX4032" fmla="*/ 1890307 w 4705485"/>
              <a:gd name="connsiteY4032" fmla="*/ 205526 h 4557969"/>
              <a:gd name="connsiteX4033" fmla="*/ 1891974 w 4705485"/>
              <a:gd name="connsiteY4033" fmla="*/ 203663 h 4557969"/>
              <a:gd name="connsiteX4034" fmla="*/ 1893641 w 4705485"/>
              <a:gd name="connsiteY4034" fmla="*/ 201801 h 4557969"/>
              <a:gd name="connsiteX4035" fmla="*/ 1895309 w 4705485"/>
              <a:gd name="connsiteY4035" fmla="*/ 199938 h 4557969"/>
              <a:gd name="connsiteX4036" fmla="*/ 1896976 w 4705485"/>
              <a:gd name="connsiteY4036" fmla="*/ 198075 h 4557969"/>
              <a:gd name="connsiteX4037" fmla="*/ 1898643 w 4705485"/>
              <a:gd name="connsiteY4037" fmla="*/ 196213 h 4557969"/>
              <a:gd name="connsiteX4038" fmla="*/ 1900311 w 4705485"/>
              <a:gd name="connsiteY4038" fmla="*/ 194351 h 4557969"/>
              <a:gd name="connsiteX4039" fmla="*/ 1903646 w 4705485"/>
              <a:gd name="connsiteY4039" fmla="*/ 190626 h 4557969"/>
              <a:gd name="connsiteX4040" fmla="*/ 1904049 w 4705485"/>
              <a:gd name="connsiteY4040" fmla="*/ 190175 h 4557969"/>
              <a:gd name="connsiteX4041" fmla="*/ 1905666 w 4705485"/>
              <a:gd name="connsiteY4041" fmla="*/ 188764 h 4557969"/>
              <a:gd name="connsiteX4042" fmla="*/ 1907797 w 4705485"/>
              <a:gd name="connsiteY4042" fmla="*/ 186901 h 4557969"/>
              <a:gd name="connsiteX4043" fmla="*/ 1909930 w 4705485"/>
              <a:gd name="connsiteY4043" fmla="*/ 185039 h 4557969"/>
              <a:gd name="connsiteX4044" fmla="*/ 1912062 w 4705485"/>
              <a:gd name="connsiteY4044" fmla="*/ 183177 h 4557969"/>
              <a:gd name="connsiteX4045" fmla="*/ 1914194 w 4705485"/>
              <a:gd name="connsiteY4045" fmla="*/ 181314 h 4557969"/>
              <a:gd name="connsiteX4046" fmla="*/ 1914605 w 4705485"/>
              <a:gd name="connsiteY4046" fmla="*/ 180956 h 4557969"/>
              <a:gd name="connsiteX4047" fmla="*/ 1922784 w 4705485"/>
              <a:gd name="connsiteY4047" fmla="*/ 176000 h 4557969"/>
              <a:gd name="connsiteX4048" fmla="*/ 1923659 w 4705485"/>
              <a:gd name="connsiteY4048" fmla="*/ 175727 h 4557969"/>
              <a:gd name="connsiteX4049" fmla="*/ 1931171 w 4705485"/>
              <a:gd name="connsiteY4049" fmla="*/ 173388 h 4557969"/>
              <a:gd name="connsiteX4050" fmla="*/ 1948504 w 4705485"/>
              <a:gd name="connsiteY4050" fmla="*/ 177589 h 4557969"/>
              <a:gd name="connsiteX4051" fmla="*/ 1946642 w 4705485"/>
              <a:gd name="connsiteY4051" fmla="*/ 179452 h 4557969"/>
              <a:gd name="connsiteX4052" fmla="*/ 1944779 w 4705485"/>
              <a:gd name="connsiteY4052" fmla="*/ 181314 h 4557969"/>
              <a:gd name="connsiteX4053" fmla="*/ 1942917 w 4705485"/>
              <a:gd name="connsiteY4053" fmla="*/ 183177 h 4557969"/>
              <a:gd name="connsiteX4054" fmla="*/ 1939192 w 4705485"/>
              <a:gd name="connsiteY4054" fmla="*/ 186901 h 4557969"/>
              <a:gd name="connsiteX4055" fmla="*/ 1937330 w 4705485"/>
              <a:gd name="connsiteY4055" fmla="*/ 188764 h 4557969"/>
              <a:gd name="connsiteX4056" fmla="*/ 1933605 w 4705485"/>
              <a:gd name="connsiteY4056" fmla="*/ 192489 h 4557969"/>
              <a:gd name="connsiteX4057" fmla="*/ 1930625 w 4705485"/>
              <a:gd name="connsiteY4057" fmla="*/ 207387 h 4557969"/>
              <a:gd name="connsiteX4058" fmla="*/ 1929508 w 4705485"/>
              <a:gd name="connsiteY4058" fmla="*/ 212975 h 4557969"/>
              <a:gd name="connsiteX4059" fmla="*/ 1929135 w 4705485"/>
              <a:gd name="connsiteY4059" fmla="*/ 214837 h 4557969"/>
              <a:gd name="connsiteX4060" fmla="*/ 1928390 w 4705485"/>
              <a:gd name="connsiteY4060" fmla="*/ 218562 h 4557969"/>
              <a:gd name="connsiteX4061" fmla="*/ 1928018 w 4705485"/>
              <a:gd name="connsiteY4061" fmla="*/ 220424 h 4557969"/>
              <a:gd name="connsiteX4062" fmla="*/ 1927273 w 4705485"/>
              <a:gd name="connsiteY4062" fmla="*/ 224149 h 4557969"/>
              <a:gd name="connsiteX4063" fmla="*/ 1926527 w 4705485"/>
              <a:gd name="connsiteY4063" fmla="*/ 227874 h 4557969"/>
              <a:gd name="connsiteX4064" fmla="*/ 1926155 w 4705485"/>
              <a:gd name="connsiteY4064" fmla="*/ 229736 h 4557969"/>
              <a:gd name="connsiteX4065" fmla="*/ 1928639 w 4705485"/>
              <a:gd name="connsiteY4065" fmla="*/ 227874 h 4557969"/>
              <a:gd name="connsiteX4066" fmla="*/ 1931122 w 4705485"/>
              <a:gd name="connsiteY4066" fmla="*/ 226011 h 4557969"/>
              <a:gd name="connsiteX4067" fmla="*/ 1933606 w 4705485"/>
              <a:gd name="connsiteY4067" fmla="*/ 224149 h 4557969"/>
              <a:gd name="connsiteX4068" fmla="*/ 1936088 w 4705485"/>
              <a:gd name="connsiteY4068" fmla="*/ 222287 h 4557969"/>
              <a:gd name="connsiteX4069" fmla="*/ 1938571 w 4705485"/>
              <a:gd name="connsiteY4069" fmla="*/ 220424 h 4557969"/>
              <a:gd name="connsiteX4070" fmla="*/ 1941054 w 4705485"/>
              <a:gd name="connsiteY4070" fmla="*/ 218562 h 4557969"/>
              <a:gd name="connsiteX4071" fmla="*/ 1946070 w 4705485"/>
              <a:gd name="connsiteY4071" fmla="*/ 220425 h 4557969"/>
              <a:gd name="connsiteX4072" fmla="*/ 1949129 w 4705485"/>
              <a:gd name="connsiteY4072" fmla="*/ 221561 h 4557969"/>
              <a:gd name="connsiteX4073" fmla="*/ 1953682 w 4705485"/>
              <a:gd name="connsiteY4073" fmla="*/ 220424 h 4557969"/>
              <a:gd name="connsiteX4074" fmla="*/ 1960403 w 4705485"/>
              <a:gd name="connsiteY4074" fmla="*/ 218748 h 4557969"/>
              <a:gd name="connsiteX4075" fmla="*/ 1960657 w 4705485"/>
              <a:gd name="connsiteY4075" fmla="*/ 218562 h 4557969"/>
              <a:gd name="connsiteX4076" fmla="*/ 1963206 w 4705485"/>
              <a:gd name="connsiteY4076" fmla="*/ 216700 h 4557969"/>
              <a:gd name="connsiteX4077" fmla="*/ 1965755 w 4705485"/>
              <a:gd name="connsiteY4077" fmla="*/ 214837 h 4557969"/>
              <a:gd name="connsiteX4078" fmla="*/ 1968304 w 4705485"/>
              <a:gd name="connsiteY4078" fmla="*/ 212975 h 4557969"/>
              <a:gd name="connsiteX4079" fmla="*/ 1970852 w 4705485"/>
              <a:gd name="connsiteY4079" fmla="*/ 211112 h 4557969"/>
              <a:gd name="connsiteX4080" fmla="*/ 1972715 w 4705485"/>
              <a:gd name="connsiteY4080" fmla="*/ 212975 h 4557969"/>
              <a:gd name="connsiteX4081" fmla="*/ 1974577 w 4705485"/>
              <a:gd name="connsiteY4081" fmla="*/ 214837 h 4557969"/>
              <a:gd name="connsiteX4082" fmla="*/ 1973909 w 4705485"/>
              <a:gd name="connsiteY4082" fmla="*/ 216700 h 4557969"/>
              <a:gd name="connsiteX4083" fmla="*/ 1973239 w 4705485"/>
              <a:gd name="connsiteY4083" fmla="*/ 218562 h 4557969"/>
              <a:gd name="connsiteX4084" fmla="*/ 1972570 w 4705485"/>
              <a:gd name="connsiteY4084" fmla="*/ 220424 h 4557969"/>
              <a:gd name="connsiteX4085" fmla="*/ 1971231 w 4705485"/>
              <a:gd name="connsiteY4085" fmla="*/ 224150 h 4557969"/>
              <a:gd name="connsiteX4086" fmla="*/ 1970193 w 4705485"/>
              <a:gd name="connsiteY4086" fmla="*/ 227038 h 4557969"/>
              <a:gd name="connsiteX4087" fmla="*/ 1971502 w 4705485"/>
              <a:gd name="connsiteY4087" fmla="*/ 229736 h 4557969"/>
              <a:gd name="connsiteX4088" fmla="*/ 1972405 w 4705485"/>
              <a:gd name="connsiteY4088" fmla="*/ 231599 h 4557969"/>
              <a:gd name="connsiteX4089" fmla="*/ 1972663 w 4705485"/>
              <a:gd name="connsiteY4089" fmla="*/ 232132 h 4557969"/>
              <a:gd name="connsiteX4090" fmla="*/ 1974146 w 4705485"/>
              <a:gd name="connsiteY4090" fmla="*/ 233461 h 4557969"/>
              <a:gd name="connsiteX4091" fmla="*/ 1976224 w 4705485"/>
              <a:gd name="connsiteY4091" fmla="*/ 235323 h 4557969"/>
              <a:gd name="connsiteX4092" fmla="*/ 1978302 w 4705485"/>
              <a:gd name="connsiteY4092" fmla="*/ 237186 h 4557969"/>
              <a:gd name="connsiteX4093" fmla="*/ 1975043 w 4705485"/>
              <a:gd name="connsiteY4093" fmla="*/ 244636 h 4557969"/>
              <a:gd name="connsiteX4094" fmla="*/ 1971784 w 4705485"/>
              <a:gd name="connsiteY4094" fmla="*/ 252086 h 4557969"/>
              <a:gd name="connsiteX4095" fmla="*/ 1970968 w 4705485"/>
              <a:gd name="connsiteY4095" fmla="*/ 253948 h 4557969"/>
              <a:gd name="connsiteX4096" fmla="*/ 1970154 w 4705485"/>
              <a:gd name="connsiteY4096" fmla="*/ 255810 h 4557969"/>
              <a:gd name="connsiteX4097" fmla="*/ 1969339 w 4705485"/>
              <a:gd name="connsiteY4097" fmla="*/ 257673 h 4557969"/>
              <a:gd name="connsiteX4098" fmla="*/ 1968525 w 4705485"/>
              <a:gd name="connsiteY4098" fmla="*/ 259535 h 4557969"/>
              <a:gd name="connsiteX4099" fmla="*/ 1967710 w 4705485"/>
              <a:gd name="connsiteY4099" fmla="*/ 261398 h 4557969"/>
              <a:gd name="connsiteX4100" fmla="*/ 1966895 w 4705485"/>
              <a:gd name="connsiteY4100" fmla="*/ 263260 h 4557969"/>
              <a:gd name="connsiteX4101" fmla="*/ 1964451 w 4705485"/>
              <a:gd name="connsiteY4101" fmla="*/ 268847 h 4557969"/>
              <a:gd name="connsiteX4102" fmla="*/ 1962006 w 4705485"/>
              <a:gd name="connsiteY4102" fmla="*/ 274435 h 4557969"/>
              <a:gd name="connsiteX4103" fmla="*/ 1961192 w 4705485"/>
              <a:gd name="connsiteY4103" fmla="*/ 276296 h 4557969"/>
              <a:gd name="connsiteX4104" fmla="*/ 1960378 w 4705485"/>
              <a:gd name="connsiteY4104" fmla="*/ 278159 h 4557969"/>
              <a:gd name="connsiteX4105" fmla="*/ 1959562 w 4705485"/>
              <a:gd name="connsiteY4105" fmla="*/ 280021 h 4557969"/>
              <a:gd name="connsiteX4106" fmla="*/ 1958747 w 4705485"/>
              <a:gd name="connsiteY4106" fmla="*/ 281883 h 4557969"/>
              <a:gd name="connsiteX4107" fmla="*/ 1957933 w 4705485"/>
              <a:gd name="connsiteY4107" fmla="*/ 283746 h 4557969"/>
              <a:gd name="connsiteX4108" fmla="*/ 1957118 w 4705485"/>
              <a:gd name="connsiteY4108" fmla="*/ 285609 h 4557969"/>
              <a:gd name="connsiteX4109" fmla="*/ 1952229 w 4705485"/>
              <a:gd name="connsiteY4109" fmla="*/ 296783 h 4557969"/>
              <a:gd name="connsiteX4110" fmla="*/ 1961794 w 4705485"/>
              <a:gd name="connsiteY4110" fmla="*/ 296435 h 4557969"/>
              <a:gd name="connsiteX4111" fmla="*/ 1964210 w 4705485"/>
              <a:gd name="connsiteY4111" fmla="*/ 294920 h 4557969"/>
              <a:gd name="connsiteX4112" fmla="*/ 1969875 w 4705485"/>
              <a:gd name="connsiteY4112" fmla="*/ 291366 h 4557969"/>
              <a:gd name="connsiteX4113" fmla="*/ 1983889 w 4705485"/>
              <a:gd name="connsiteY4113" fmla="*/ 276296 h 4557969"/>
              <a:gd name="connsiteX4114" fmla="*/ 1985752 w 4705485"/>
              <a:gd name="connsiteY4114" fmla="*/ 285608 h 4557969"/>
              <a:gd name="connsiteX4115" fmla="*/ 1984284 w 4705485"/>
              <a:gd name="connsiteY4115" fmla="*/ 284140 h 4557969"/>
              <a:gd name="connsiteX4116" fmla="*/ 1983048 w 4705485"/>
              <a:gd name="connsiteY4116" fmla="*/ 289333 h 4557969"/>
              <a:gd name="connsiteX4117" fmla="*/ 1982958 w 4705485"/>
              <a:gd name="connsiteY4117" fmla="*/ 289712 h 4557969"/>
              <a:gd name="connsiteX4118" fmla="*/ 1974577 w 4705485"/>
              <a:gd name="connsiteY4118" fmla="*/ 300508 h 4557969"/>
              <a:gd name="connsiteX4119" fmla="*/ 1972715 w 4705485"/>
              <a:gd name="connsiteY4119" fmla="*/ 306095 h 4557969"/>
              <a:gd name="connsiteX4120" fmla="*/ 1976440 w 4705485"/>
              <a:gd name="connsiteY4120" fmla="*/ 307958 h 4557969"/>
              <a:gd name="connsiteX4121" fmla="*/ 1980164 w 4705485"/>
              <a:gd name="connsiteY4121" fmla="*/ 309820 h 4557969"/>
              <a:gd name="connsiteX4122" fmla="*/ 1983889 w 4705485"/>
              <a:gd name="connsiteY4122" fmla="*/ 311682 h 4557969"/>
              <a:gd name="connsiteX4123" fmla="*/ 1987614 w 4705485"/>
              <a:gd name="connsiteY4123" fmla="*/ 313545 h 4557969"/>
              <a:gd name="connsiteX4124" fmla="*/ 1986733 w 4705485"/>
              <a:gd name="connsiteY4124" fmla="*/ 315406 h 4557969"/>
              <a:gd name="connsiteX4125" fmla="*/ 1984085 w 4705485"/>
              <a:gd name="connsiteY4125" fmla="*/ 320994 h 4557969"/>
              <a:gd name="connsiteX4126" fmla="*/ 1983204 w 4705485"/>
              <a:gd name="connsiteY4126" fmla="*/ 322856 h 4557969"/>
              <a:gd name="connsiteX4127" fmla="*/ 1980910 w 4705485"/>
              <a:gd name="connsiteY4127" fmla="*/ 327699 h 4557969"/>
              <a:gd name="connsiteX4128" fmla="*/ 1983889 w 4705485"/>
              <a:gd name="connsiteY4128" fmla="*/ 324718 h 4557969"/>
              <a:gd name="connsiteX4129" fmla="*/ 1980165 w 4705485"/>
              <a:gd name="connsiteY4129" fmla="*/ 330307 h 4557969"/>
              <a:gd name="connsiteX4130" fmla="*/ 1978923 w 4705485"/>
              <a:gd name="connsiteY4130" fmla="*/ 332168 h 4557969"/>
              <a:gd name="connsiteX4131" fmla="*/ 1978472 w 4705485"/>
              <a:gd name="connsiteY4131" fmla="*/ 332846 h 4557969"/>
              <a:gd name="connsiteX4132" fmla="*/ 1970852 w 4705485"/>
              <a:gd name="connsiteY4132" fmla="*/ 348930 h 4557969"/>
              <a:gd name="connsiteX4133" fmla="*/ 1978302 w 4705485"/>
              <a:gd name="connsiteY4133" fmla="*/ 337756 h 4557969"/>
              <a:gd name="connsiteX4134" fmla="*/ 1983889 w 4705485"/>
              <a:gd name="connsiteY4134" fmla="*/ 339618 h 4557969"/>
              <a:gd name="connsiteX4135" fmla="*/ 1981096 w 4705485"/>
              <a:gd name="connsiteY4135" fmla="*/ 342412 h 4557969"/>
              <a:gd name="connsiteX4136" fmla="*/ 1982771 w 4705485"/>
              <a:gd name="connsiteY4136" fmla="*/ 345205 h 4557969"/>
              <a:gd name="connsiteX4137" fmla="*/ 1983889 w 4705485"/>
              <a:gd name="connsiteY4137" fmla="*/ 347067 h 4557969"/>
              <a:gd name="connsiteX4138" fmla="*/ 1991871 w 4705485"/>
              <a:gd name="connsiteY4138" fmla="*/ 341481 h 4557969"/>
              <a:gd name="connsiteX4139" fmla="*/ 1994531 w 4705485"/>
              <a:gd name="connsiteY4139" fmla="*/ 339618 h 4557969"/>
              <a:gd name="connsiteX4140" fmla="*/ 1999853 w 4705485"/>
              <a:gd name="connsiteY4140" fmla="*/ 335893 h 4557969"/>
              <a:gd name="connsiteX4141" fmla="*/ 2002513 w 4705485"/>
              <a:gd name="connsiteY4141" fmla="*/ 334031 h 4557969"/>
              <a:gd name="connsiteX4142" fmla="*/ 2005175 w 4705485"/>
              <a:gd name="connsiteY4142" fmla="*/ 332168 h 4557969"/>
              <a:gd name="connsiteX4143" fmla="*/ 2007835 w 4705485"/>
              <a:gd name="connsiteY4143" fmla="*/ 330306 h 4557969"/>
              <a:gd name="connsiteX4144" fmla="*/ 2010496 w 4705485"/>
              <a:gd name="connsiteY4144" fmla="*/ 328444 h 4557969"/>
              <a:gd name="connsiteX4145" fmla="*/ 2013156 w 4705485"/>
              <a:gd name="connsiteY4145" fmla="*/ 326582 h 4557969"/>
              <a:gd name="connsiteX4146" fmla="*/ 2015817 w 4705485"/>
              <a:gd name="connsiteY4146" fmla="*/ 324718 h 4557969"/>
              <a:gd name="connsiteX4147" fmla="*/ 2018477 w 4705485"/>
              <a:gd name="connsiteY4147" fmla="*/ 322856 h 4557969"/>
              <a:gd name="connsiteX4148" fmla="*/ 2021138 w 4705485"/>
              <a:gd name="connsiteY4148" fmla="*/ 320994 h 4557969"/>
              <a:gd name="connsiteX4149" fmla="*/ 2024863 w 4705485"/>
              <a:gd name="connsiteY4149" fmla="*/ 319131 h 4557969"/>
              <a:gd name="connsiteX4150" fmla="*/ 2028587 w 4705485"/>
              <a:gd name="connsiteY4150" fmla="*/ 317270 h 4557969"/>
              <a:gd name="connsiteX4151" fmla="*/ 2026724 w 4705485"/>
              <a:gd name="connsiteY4151" fmla="*/ 319132 h 4557969"/>
              <a:gd name="connsiteX4152" fmla="*/ 2023000 w 4705485"/>
              <a:gd name="connsiteY4152" fmla="*/ 322856 h 4557969"/>
              <a:gd name="connsiteX4153" fmla="*/ 2021435 w 4705485"/>
              <a:gd name="connsiteY4153" fmla="*/ 324718 h 4557969"/>
              <a:gd name="connsiteX4154" fmla="*/ 2013120 w 4705485"/>
              <a:gd name="connsiteY4154" fmla="*/ 334616 h 4557969"/>
              <a:gd name="connsiteX4155" fmla="*/ 2012010 w 4705485"/>
              <a:gd name="connsiteY4155" fmla="*/ 335801 h 4557969"/>
              <a:gd name="connsiteX4156" fmla="*/ 2015550 w 4705485"/>
              <a:gd name="connsiteY4156" fmla="*/ 334030 h 4557969"/>
              <a:gd name="connsiteX4157" fmla="*/ 2011826 w 4705485"/>
              <a:gd name="connsiteY4157" fmla="*/ 337756 h 4557969"/>
              <a:gd name="connsiteX4158" fmla="*/ 2009963 w 4705485"/>
              <a:gd name="connsiteY4158" fmla="*/ 339618 h 4557969"/>
              <a:gd name="connsiteX4159" fmla="*/ 2009174 w 4705485"/>
              <a:gd name="connsiteY4159" fmla="*/ 338829 h 4557969"/>
              <a:gd name="connsiteX4160" fmla="*/ 2000807 w 4705485"/>
              <a:gd name="connsiteY4160" fmla="*/ 347764 h 4557969"/>
              <a:gd name="connsiteX4161" fmla="*/ 1999101 w 4705485"/>
              <a:gd name="connsiteY4161" fmla="*/ 350793 h 4557969"/>
              <a:gd name="connsiteX4162" fmla="*/ 1998052 w 4705485"/>
              <a:gd name="connsiteY4162" fmla="*/ 352655 h 4557969"/>
              <a:gd name="connsiteX4163" fmla="*/ 1997003 w 4705485"/>
              <a:gd name="connsiteY4163" fmla="*/ 354517 h 4557969"/>
              <a:gd name="connsiteX4164" fmla="*/ 1995954 w 4705485"/>
              <a:gd name="connsiteY4164" fmla="*/ 356380 h 4557969"/>
              <a:gd name="connsiteX4165" fmla="*/ 1994905 w 4705485"/>
              <a:gd name="connsiteY4165" fmla="*/ 358242 h 4557969"/>
              <a:gd name="connsiteX4166" fmla="*/ 1993073 w 4705485"/>
              <a:gd name="connsiteY4166" fmla="*/ 361494 h 4557969"/>
              <a:gd name="connsiteX4167" fmla="*/ 1993076 w 4705485"/>
              <a:gd name="connsiteY4167" fmla="*/ 361967 h 4557969"/>
              <a:gd name="connsiteX4168" fmla="*/ 1993087 w 4705485"/>
              <a:gd name="connsiteY4168" fmla="*/ 363829 h 4557969"/>
              <a:gd name="connsiteX4169" fmla="*/ 1993114 w 4705485"/>
              <a:gd name="connsiteY4169" fmla="*/ 368326 h 4557969"/>
              <a:gd name="connsiteX4170" fmla="*/ 1994799 w 4705485"/>
              <a:gd name="connsiteY4170" fmla="*/ 371279 h 4557969"/>
              <a:gd name="connsiteX4171" fmla="*/ 1995174 w 4705485"/>
              <a:gd name="connsiteY4171" fmla="*/ 371937 h 4557969"/>
              <a:gd name="connsiteX4172" fmla="*/ 1998788 w 4705485"/>
              <a:gd name="connsiteY4172" fmla="*/ 373141 h 4557969"/>
              <a:gd name="connsiteX4173" fmla="*/ 1996927 w 4705485"/>
              <a:gd name="connsiteY4173" fmla="*/ 375003 h 4557969"/>
              <a:gd name="connsiteX4174" fmla="*/ 1996719 w 4705485"/>
              <a:gd name="connsiteY4174" fmla="*/ 376866 h 4557969"/>
              <a:gd name="connsiteX4175" fmla="*/ 1996513 w 4705485"/>
              <a:gd name="connsiteY4175" fmla="*/ 378729 h 4557969"/>
              <a:gd name="connsiteX4176" fmla="*/ 1996306 w 4705485"/>
              <a:gd name="connsiteY4176" fmla="*/ 380591 h 4557969"/>
              <a:gd name="connsiteX4177" fmla="*/ 1996099 w 4705485"/>
              <a:gd name="connsiteY4177" fmla="*/ 382453 h 4557969"/>
              <a:gd name="connsiteX4178" fmla="*/ 1995685 w 4705485"/>
              <a:gd name="connsiteY4178" fmla="*/ 386178 h 4557969"/>
              <a:gd name="connsiteX4179" fmla="*/ 1995270 w 4705485"/>
              <a:gd name="connsiteY4179" fmla="*/ 389903 h 4557969"/>
              <a:gd name="connsiteX4180" fmla="*/ 1995064 w 4705485"/>
              <a:gd name="connsiteY4180" fmla="*/ 391765 h 4557969"/>
              <a:gd name="connsiteX4181" fmla="*/ 1996927 w 4705485"/>
              <a:gd name="connsiteY4181" fmla="*/ 389903 h 4557969"/>
              <a:gd name="connsiteX4182" fmla="*/ 2002514 w 4705485"/>
              <a:gd name="connsiteY4182" fmla="*/ 384315 h 4557969"/>
              <a:gd name="connsiteX4183" fmla="*/ 2004376 w 4705485"/>
              <a:gd name="connsiteY4183" fmla="*/ 382454 h 4557969"/>
              <a:gd name="connsiteX4184" fmla="*/ 2013688 w 4705485"/>
              <a:gd name="connsiteY4184" fmla="*/ 373141 h 4557969"/>
              <a:gd name="connsiteX4185" fmla="*/ 2015550 w 4705485"/>
              <a:gd name="connsiteY4185" fmla="*/ 371279 h 4557969"/>
              <a:gd name="connsiteX4186" fmla="*/ 2017412 w 4705485"/>
              <a:gd name="connsiteY4186" fmla="*/ 373141 h 4557969"/>
              <a:gd name="connsiteX4187" fmla="*/ 2019274 w 4705485"/>
              <a:gd name="connsiteY4187" fmla="*/ 375003 h 4557969"/>
              <a:gd name="connsiteX4188" fmla="*/ 1995064 w 4705485"/>
              <a:gd name="connsiteY4188" fmla="*/ 395490 h 4557969"/>
              <a:gd name="connsiteX4189" fmla="*/ 1994497 w 4705485"/>
              <a:gd name="connsiteY4189" fmla="*/ 399215 h 4557969"/>
              <a:gd name="connsiteX4190" fmla="*/ 1993803 w 4705485"/>
              <a:gd name="connsiteY4190" fmla="*/ 403780 h 4557969"/>
              <a:gd name="connsiteX4191" fmla="*/ 1991863 w 4705485"/>
              <a:gd name="connsiteY4191" fmla="*/ 406664 h 4557969"/>
              <a:gd name="connsiteX4192" fmla="*/ 1990610 w 4705485"/>
              <a:gd name="connsiteY4192" fmla="*/ 408527 h 4557969"/>
              <a:gd name="connsiteX4193" fmla="*/ 1986175 w 4705485"/>
              <a:gd name="connsiteY4193" fmla="*/ 415125 h 4557969"/>
              <a:gd name="connsiteX4194" fmla="*/ 1984840 w 4705485"/>
              <a:gd name="connsiteY4194" fmla="*/ 415977 h 4557969"/>
              <a:gd name="connsiteX4195" fmla="*/ 1980667 w 4705485"/>
              <a:gd name="connsiteY4195" fmla="*/ 418643 h 4557969"/>
              <a:gd name="connsiteX4196" fmla="*/ 1974577 w 4705485"/>
              <a:gd name="connsiteY4196" fmla="*/ 419702 h 4557969"/>
              <a:gd name="connsiteX4197" fmla="*/ 1967805 w 4705485"/>
              <a:gd name="connsiteY4197" fmla="*/ 434601 h 4557969"/>
              <a:gd name="connsiteX4198" fmla="*/ 1966958 w 4705485"/>
              <a:gd name="connsiteY4198" fmla="*/ 436462 h 4557969"/>
              <a:gd name="connsiteX4199" fmla="*/ 1965266 w 4705485"/>
              <a:gd name="connsiteY4199" fmla="*/ 440187 h 4557969"/>
              <a:gd name="connsiteX4200" fmla="*/ 1970671 w 4705485"/>
              <a:gd name="connsiteY4200" fmla="*/ 448165 h 4557969"/>
              <a:gd name="connsiteX4201" fmla="*/ 1970813 w 4705485"/>
              <a:gd name="connsiteY4201" fmla="*/ 455087 h 4557969"/>
              <a:gd name="connsiteX4202" fmla="*/ 1970840 w 4705485"/>
              <a:gd name="connsiteY4202" fmla="*/ 456371 h 4557969"/>
              <a:gd name="connsiteX4203" fmla="*/ 1970578 w 4705485"/>
              <a:gd name="connsiteY4203" fmla="*/ 456949 h 4557969"/>
              <a:gd name="connsiteX4204" fmla="*/ 1968051 w 4705485"/>
              <a:gd name="connsiteY4204" fmla="*/ 462537 h 4557969"/>
              <a:gd name="connsiteX4205" fmla="*/ 1967209 w 4705485"/>
              <a:gd name="connsiteY4205" fmla="*/ 464399 h 4557969"/>
              <a:gd name="connsiteX4206" fmla="*/ 1967083 w 4705485"/>
              <a:gd name="connsiteY4206" fmla="*/ 464676 h 4557969"/>
              <a:gd name="connsiteX4207" fmla="*/ 1965823 w 4705485"/>
              <a:gd name="connsiteY4207" fmla="*/ 466261 h 4557969"/>
              <a:gd name="connsiteX4208" fmla="*/ 1964341 w 4705485"/>
              <a:gd name="connsiteY4208" fmla="*/ 468124 h 4557969"/>
              <a:gd name="connsiteX4209" fmla="*/ 1958863 w 4705485"/>
              <a:gd name="connsiteY4209" fmla="*/ 475008 h 4557969"/>
              <a:gd name="connsiteX4210" fmla="*/ 1940408 w 4705485"/>
              <a:gd name="connsiteY4210" fmla="*/ 494561 h 4557969"/>
              <a:gd name="connsiteX4211" fmla="*/ 1939530 w 4705485"/>
              <a:gd name="connsiteY4211" fmla="*/ 496060 h 4557969"/>
              <a:gd name="connsiteX4212" fmla="*/ 1938438 w 4705485"/>
              <a:gd name="connsiteY4212" fmla="*/ 497923 h 4557969"/>
              <a:gd name="connsiteX4213" fmla="*/ 1937346 w 4705485"/>
              <a:gd name="connsiteY4213" fmla="*/ 499785 h 4557969"/>
              <a:gd name="connsiteX4214" fmla="*/ 1936255 w 4705485"/>
              <a:gd name="connsiteY4214" fmla="*/ 501647 h 4557969"/>
              <a:gd name="connsiteX4215" fmla="*/ 1935292 w 4705485"/>
              <a:gd name="connsiteY4215" fmla="*/ 503289 h 4557969"/>
              <a:gd name="connsiteX4216" fmla="*/ 1935330 w 4705485"/>
              <a:gd name="connsiteY4216" fmla="*/ 503509 h 4557969"/>
              <a:gd name="connsiteX4217" fmla="*/ 1935895 w 4705485"/>
              <a:gd name="connsiteY4217" fmla="*/ 506805 h 4557969"/>
              <a:gd name="connsiteX4218" fmla="*/ 1939192 w 4705485"/>
              <a:gd name="connsiteY4218" fmla="*/ 503509 h 4557969"/>
              <a:gd name="connsiteX4219" fmla="*/ 1944779 w 4705485"/>
              <a:gd name="connsiteY4219" fmla="*/ 497922 h 4557969"/>
              <a:gd name="connsiteX4220" fmla="*/ 1944779 w 4705485"/>
              <a:gd name="connsiteY4220" fmla="*/ 505372 h 4557969"/>
              <a:gd name="connsiteX4221" fmla="*/ 1950366 w 4705485"/>
              <a:gd name="connsiteY4221" fmla="*/ 507235 h 4557969"/>
              <a:gd name="connsiteX4222" fmla="*/ 1949249 w 4705485"/>
              <a:gd name="connsiteY4222" fmla="*/ 509097 h 4557969"/>
              <a:gd name="connsiteX4223" fmla="*/ 1944779 w 4705485"/>
              <a:gd name="connsiteY4223" fmla="*/ 516546 h 4557969"/>
              <a:gd name="connsiteX4224" fmla="*/ 1941985 w 4705485"/>
              <a:gd name="connsiteY4224" fmla="*/ 514684 h 4557969"/>
              <a:gd name="connsiteX4225" fmla="*/ 1939192 w 4705485"/>
              <a:gd name="connsiteY4225" fmla="*/ 512821 h 4557969"/>
              <a:gd name="connsiteX4226" fmla="*/ 1936637 w 4705485"/>
              <a:gd name="connsiteY4226" fmla="*/ 511118 h 4557969"/>
              <a:gd name="connsiteX4227" fmla="*/ 1936930 w 4705485"/>
              <a:gd name="connsiteY4227" fmla="*/ 512821 h 4557969"/>
              <a:gd name="connsiteX4228" fmla="*/ 1937234 w 4705485"/>
              <a:gd name="connsiteY4228" fmla="*/ 514598 h 4557969"/>
              <a:gd name="connsiteX4229" fmla="*/ 1937304 w 4705485"/>
              <a:gd name="connsiteY4229" fmla="*/ 514684 h 4557969"/>
              <a:gd name="connsiteX4230" fmla="*/ 1938799 w 4705485"/>
              <a:gd name="connsiteY4230" fmla="*/ 516546 h 4557969"/>
              <a:gd name="connsiteX4231" fmla="*/ 1943178 w 4705485"/>
              <a:gd name="connsiteY4231" fmla="*/ 522003 h 4557969"/>
              <a:gd name="connsiteX4232" fmla="*/ 1946641 w 4705485"/>
              <a:gd name="connsiteY4232" fmla="*/ 520271 h 4557969"/>
              <a:gd name="connsiteX4233" fmla="*/ 1949506 w 4705485"/>
              <a:gd name="connsiteY4233" fmla="*/ 518838 h 4557969"/>
              <a:gd name="connsiteX4234" fmla="*/ 1949901 w 4705485"/>
              <a:gd name="connsiteY4234" fmla="*/ 518408 h 4557969"/>
              <a:gd name="connsiteX4235" fmla="*/ 1951608 w 4705485"/>
              <a:gd name="connsiteY4235" fmla="*/ 516546 h 4557969"/>
              <a:gd name="connsiteX4236" fmla="*/ 1953315 w 4705485"/>
              <a:gd name="connsiteY4236" fmla="*/ 514684 h 4557969"/>
              <a:gd name="connsiteX4237" fmla="*/ 1985751 w 4705485"/>
              <a:gd name="connsiteY4237" fmla="*/ 479298 h 4557969"/>
              <a:gd name="connsiteX4238" fmla="*/ 1987614 w 4705485"/>
              <a:gd name="connsiteY4238" fmla="*/ 481161 h 4557969"/>
              <a:gd name="connsiteX4239" fmla="*/ 1987056 w 4705485"/>
              <a:gd name="connsiteY4239" fmla="*/ 483023 h 4557969"/>
              <a:gd name="connsiteX4240" fmla="*/ 1985938 w 4705485"/>
              <a:gd name="connsiteY4240" fmla="*/ 486748 h 4557969"/>
              <a:gd name="connsiteX4241" fmla="*/ 1985379 w 4705485"/>
              <a:gd name="connsiteY4241" fmla="*/ 488611 h 4557969"/>
              <a:gd name="connsiteX4242" fmla="*/ 1984262 w 4705485"/>
              <a:gd name="connsiteY4242" fmla="*/ 492334 h 4557969"/>
              <a:gd name="connsiteX4243" fmla="*/ 1982586 w 4705485"/>
              <a:gd name="connsiteY4243" fmla="*/ 497922 h 4557969"/>
              <a:gd name="connsiteX4244" fmla="*/ 1980910 w 4705485"/>
              <a:gd name="connsiteY4244" fmla="*/ 503509 h 4557969"/>
              <a:gd name="connsiteX4245" fmla="*/ 1980055 w 4705485"/>
              <a:gd name="connsiteY4245" fmla="*/ 506358 h 4557969"/>
              <a:gd name="connsiteX4246" fmla="*/ 1982027 w 4705485"/>
              <a:gd name="connsiteY4246" fmla="*/ 505371 h 4557969"/>
              <a:gd name="connsiteX4247" fmla="*/ 1980164 w 4705485"/>
              <a:gd name="connsiteY4247" fmla="*/ 507234 h 4557969"/>
              <a:gd name="connsiteX4248" fmla="*/ 1979633 w 4705485"/>
              <a:gd name="connsiteY4248" fmla="*/ 507766 h 4557969"/>
              <a:gd name="connsiteX4249" fmla="*/ 1979234 w 4705485"/>
              <a:gd name="connsiteY4249" fmla="*/ 509096 h 4557969"/>
              <a:gd name="connsiteX4250" fmla="*/ 1978674 w 4705485"/>
              <a:gd name="connsiteY4250" fmla="*/ 510958 h 4557969"/>
              <a:gd name="connsiteX4251" fmla="*/ 1978117 w 4705485"/>
              <a:gd name="connsiteY4251" fmla="*/ 512821 h 4557969"/>
              <a:gd name="connsiteX4252" fmla="*/ 1976999 w 4705485"/>
              <a:gd name="connsiteY4252" fmla="*/ 516546 h 4557969"/>
              <a:gd name="connsiteX4253" fmla="*/ 1976440 w 4705485"/>
              <a:gd name="connsiteY4253" fmla="*/ 518408 h 4557969"/>
              <a:gd name="connsiteX4254" fmla="*/ 1964023 w 4705485"/>
              <a:gd name="connsiteY4254" fmla="*/ 520892 h 4557969"/>
              <a:gd name="connsiteX4255" fmla="*/ 1965265 w 4705485"/>
              <a:gd name="connsiteY4255" fmla="*/ 522133 h 4557969"/>
              <a:gd name="connsiteX4256" fmla="*/ 1957816 w 4705485"/>
              <a:gd name="connsiteY4256" fmla="*/ 522133 h 4557969"/>
              <a:gd name="connsiteX4257" fmla="*/ 1951608 w 4705485"/>
              <a:gd name="connsiteY4257" fmla="*/ 540757 h 4557969"/>
              <a:gd name="connsiteX4258" fmla="*/ 1948504 w 4705485"/>
              <a:gd name="connsiteY4258" fmla="*/ 550070 h 4557969"/>
              <a:gd name="connsiteX4259" fmla="*/ 1944779 w 4705485"/>
              <a:gd name="connsiteY4259" fmla="*/ 542620 h 4557969"/>
              <a:gd name="connsiteX4260" fmla="*/ 1942916 w 4705485"/>
              <a:gd name="connsiteY4260" fmla="*/ 545413 h 4557969"/>
              <a:gd name="connsiteX4261" fmla="*/ 1937329 w 4705485"/>
              <a:gd name="connsiteY4261" fmla="*/ 553794 h 4557969"/>
              <a:gd name="connsiteX4262" fmla="*/ 1938541 w 4705485"/>
              <a:gd name="connsiteY4262" fmla="*/ 564646 h 4557969"/>
              <a:gd name="connsiteX4263" fmla="*/ 1938313 w 4705485"/>
              <a:gd name="connsiteY4263" fmla="*/ 564968 h 4557969"/>
              <a:gd name="connsiteX4264" fmla="*/ 1931742 w 4705485"/>
              <a:gd name="connsiteY4264" fmla="*/ 574280 h 4557969"/>
              <a:gd name="connsiteX4265" fmla="*/ 1928142 w 4705485"/>
              <a:gd name="connsiteY4265" fmla="*/ 572418 h 4557969"/>
              <a:gd name="connsiteX4266" fmla="*/ 1927047 w 4705485"/>
              <a:gd name="connsiteY4266" fmla="*/ 571851 h 4557969"/>
              <a:gd name="connsiteX4267" fmla="*/ 1926621 w 4705485"/>
              <a:gd name="connsiteY4267" fmla="*/ 572418 h 4557969"/>
              <a:gd name="connsiteX4268" fmla="*/ 1925224 w 4705485"/>
              <a:gd name="connsiteY4268" fmla="*/ 574280 h 4557969"/>
              <a:gd name="connsiteX4269" fmla="*/ 1916842 w 4705485"/>
              <a:gd name="connsiteY4269" fmla="*/ 585455 h 4557969"/>
              <a:gd name="connsiteX4270" fmla="*/ 1914980 w 4705485"/>
              <a:gd name="connsiteY4270" fmla="*/ 583593 h 4557969"/>
              <a:gd name="connsiteX4271" fmla="*/ 1913118 w 4705485"/>
              <a:gd name="connsiteY4271" fmla="*/ 581730 h 4557969"/>
              <a:gd name="connsiteX4272" fmla="*/ 1926339 w 4705485"/>
              <a:gd name="connsiteY4272" fmla="*/ 571815 h 4557969"/>
              <a:gd name="connsiteX4273" fmla="*/ 1923006 w 4705485"/>
              <a:gd name="connsiteY4273" fmla="*/ 571760 h 4557969"/>
              <a:gd name="connsiteX4274" fmla="*/ 1919249 w 4705485"/>
              <a:gd name="connsiteY4274" fmla="*/ 574280 h 4557969"/>
              <a:gd name="connsiteX4275" fmla="*/ 1916473 w 4705485"/>
              <a:gd name="connsiteY4275" fmla="*/ 576144 h 4557969"/>
              <a:gd name="connsiteX4276" fmla="*/ 1916361 w 4705485"/>
              <a:gd name="connsiteY4276" fmla="*/ 576219 h 4557969"/>
              <a:gd name="connsiteX4277" fmla="*/ 1914539 w 4705485"/>
              <a:gd name="connsiteY4277" fmla="*/ 578005 h 4557969"/>
              <a:gd name="connsiteX4278" fmla="*/ 1912640 w 4705485"/>
              <a:gd name="connsiteY4278" fmla="*/ 579868 h 4557969"/>
              <a:gd name="connsiteX4279" fmla="*/ 1909955 w 4705485"/>
              <a:gd name="connsiteY4279" fmla="*/ 582502 h 4557969"/>
              <a:gd name="connsiteX4280" fmla="*/ 1901943 w 4705485"/>
              <a:gd name="connsiteY4280" fmla="*/ 585455 h 4557969"/>
              <a:gd name="connsiteX4281" fmla="*/ 1889915 w 4705485"/>
              <a:gd name="connsiteY4281" fmla="*/ 599653 h 4557969"/>
              <a:gd name="connsiteX4282" fmla="*/ 1888075 w 4705485"/>
              <a:gd name="connsiteY4282" fmla="*/ 600355 h 4557969"/>
              <a:gd name="connsiteX4283" fmla="*/ 1875262 w 4705485"/>
              <a:gd name="connsiteY4283" fmla="*/ 605242 h 4557969"/>
              <a:gd name="connsiteX4284" fmla="*/ 1873296 w 4705485"/>
              <a:gd name="connsiteY4284" fmla="*/ 605941 h 4557969"/>
              <a:gd name="connsiteX4285" fmla="*/ 1868065 w 4705485"/>
              <a:gd name="connsiteY4285" fmla="*/ 607804 h 4557969"/>
              <a:gd name="connsiteX4286" fmla="*/ 1862833 w 4705485"/>
              <a:gd name="connsiteY4286" fmla="*/ 609666 h 4557969"/>
              <a:gd name="connsiteX4287" fmla="*/ 1861114 w 4705485"/>
              <a:gd name="connsiteY4287" fmla="*/ 626857 h 4557969"/>
              <a:gd name="connsiteX4288" fmla="*/ 1859108 w 4705485"/>
              <a:gd name="connsiteY4288" fmla="*/ 646914 h 4557969"/>
              <a:gd name="connsiteX4289" fmla="*/ 1862833 w 4705485"/>
              <a:gd name="connsiteY4289" fmla="*/ 650639 h 4557969"/>
              <a:gd name="connsiteX4290" fmla="*/ 1866558 w 4705485"/>
              <a:gd name="connsiteY4290" fmla="*/ 654364 h 4557969"/>
              <a:gd name="connsiteX4291" fmla="*/ 1868420 w 4705485"/>
              <a:gd name="connsiteY4291" fmla="*/ 656226 h 4557969"/>
              <a:gd name="connsiteX4292" fmla="*/ 1869438 w 4705485"/>
              <a:gd name="connsiteY4292" fmla="*/ 657244 h 4557969"/>
              <a:gd name="connsiteX4293" fmla="*/ 1879299 w 4705485"/>
              <a:gd name="connsiteY4293" fmla="*/ 653067 h 4557969"/>
              <a:gd name="connsiteX4294" fmla="*/ 1893342 w 4705485"/>
              <a:gd name="connsiteY4294" fmla="*/ 651734 h 4557969"/>
              <a:gd name="connsiteX4295" fmla="*/ 1894164 w 4705485"/>
              <a:gd name="connsiteY4295" fmla="*/ 651476 h 4557969"/>
              <a:gd name="connsiteX4296" fmla="*/ 1902052 w 4705485"/>
              <a:gd name="connsiteY4296" fmla="*/ 649006 h 4557969"/>
              <a:gd name="connsiteX4297" fmla="*/ 1901291 w 4705485"/>
              <a:gd name="connsiteY4297" fmla="*/ 648245 h 4557969"/>
              <a:gd name="connsiteX4298" fmla="*/ 1907605 w 4705485"/>
              <a:gd name="connsiteY4298" fmla="*/ 644457 h 4557969"/>
              <a:gd name="connsiteX4299" fmla="*/ 1924663 w 4705485"/>
              <a:gd name="connsiteY4299" fmla="*/ 630267 h 4557969"/>
              <a:gd name="connsiteX4300" fmla="*/ 1944589 w 4705485"/>
              <a:gd name="connsiteY4300" fmla="*/ 609475 h 4557969"/>
              <a:gd name="connsiteX4301" fmla="*/ 1945535 w 4705485"/>
              <a:gd name="connsiteY4301" fmla="*/ 608488 h 4557969"/>
              <a:gd name="connsiteX4302" fmla="*/ 1948770 w 4705485"/>
              <a:gd name="connsiteY4302" fmla="*/ 604419 h 4557969"/>
              <a:gd name="connsiteX4303" fmla="*/ 1957847 w 4705485"/>
              <a:gd name="connsiteY4303" fmla="*/ 593000 h 4557969"/>
              <a:gd name="connsiteX4304" fmla="*/ 1965378 w 4705485"/>
              <a:gd name="connsiteY4304" fmla="*/ 583629 h 4557969"/>
              <a:gd name="connsiteX4305" fmla="*/ 1967975 w 4705485"/>
              <a:gd name="connsiteY4305" fmla="*/ 580398 h 4557969"/>
              <a:gd name="connsiteX4306" fmla="*/ 1970570 w 4705485"/>
              <a:gd name="connsiteY4306" fmla="*/ 577167 h 4557969"/>
              <a:gd name="connsiteX4307" fmla="*/ 1973166 w 4705485"/>
              <a:gd name="connsiteY4307" fmla="*/ 573936 h 4557969"/>
              <a:gd name="connsiteX4308" fmla="*/ 1973438 w 4705485"/>
              <a:gd name="connsiteY4308" fmla="*/ 573597 h 4557969"/>
              <a:gd name="connsiteX4309" fmla="*/ 1983878 w 4705485"/>
              <a:gd name="connsiteY4309" fmla="*/ 564244 h 4557969"/>
              <a:gd name="connsiteX4310" fmla="*/ 1987483 w 4705485"/>
              <a:gd name="connsiteY4310" fmla="*/ 561012 h 4557969"/>
              <a:gd name="connsiteX4311" fmla="*/ 1990671 w 4705485"/>
              <a:gd name="connsiteY4311" fmla="*/ 558156 h 4557969"/>
              <a:gd name="connsiteX4312" fmla="*/ 2007908 w 4705485"/>
              <a:gd name="connsiteY4312" fmla="*/ 554551 h 4557969"/>
              <a:gd name="connsiteX4313" fmla="*/ 2026002 w 4705485"/>
              <a:gd name="connsiteY4313" fmla="*/ 528704 h 4557969"/>
              <a:gd name="connsiteX4314" fmla="*/ 2028263 w 4705485"/>
              <a:gd name="connsiteY4314" fmla="*/ 525473 h 4557969"/>
              <a:gd name="connsiteX4315" fmla="*/ 2031509 w 4705485"/>
              <a:gd name="connsiteY4315" fmla="*/ 520837 h 4557969"/>
              <a:gd name="connsiteX4316" fmla="*/ 2039572 w 4705485"/>
              <a:gd name="connsiteY4316" fmla="*/ 509319 h 4557969"/>
              <a:gd name="connsiteX4317" fmla="*/ 2041833 w 4705485"/>
              <a:gd name="connsiteY4317" fmla="*/ 506088 h 4557969"/>
              <a:gd name="connsiteX4318" fmla="*/ 2047242 w 4705485"/>
              <a:gd name="connsiteY4318" fmla="*/ 498361 h 4557969"/>
              <a:gd name="connsiteX4319" fmla="*/ 2053141 w 4705485"/>
              <a:gd name="connsiteY4319" fmla="*/ 489934 h 4557969"/>
              <a:gd name="connsiteX4320" fmla="*/ 2057448 w 4705485"/>
              <a:gd name="connsiteY4320" fmla="*/ 494241 h 4557969"/>
              <a:gd name="connsiteX4321" fmla="*/ 2066064 w 4705485"/>
              <a:gd name="connsiteY4321" fmla="*/ 489934 h 4557969"/>
              <a:gd name="connsiteX4322" fmla="*/ 2069295 w 4705485"/>
              <a:gd name="connsiteY4322" fmla="*/ 493165 h 4557969"/>
              <a:gd name="connsiteX4323" fmla="*/ 2058525 w 4705485"/>
              <a:gd name="connsiteY4323" fmla="*/ 495318 h 4557969"/>
              <a:gd name="connsiteX4324" fmla="*/ 2062834 w 4705485"/>
              <a:gd name="connsiteY4324" fmla="*/ 499627 h 4557969"/>
              <a:gd name="connsiteX4325" fmla="*/ 2104834 w 4705485"/>
              <a:gd name="connsiteY4325" fmla="*/ 470549 h 4557969"/>
              <a:gd name="connsiteX4326" fmla="*/ 2101604 w 4705485"/>
              <a:gd name="connsiteY4326" fmla="*/ 464087 h 4557969"/>
              <a:gd name="connsiteX4327" fmla="*/ 2099988 w 4705485"/>
              <a:gd name="connsiteY4327" fmla="*/ 460856 h 4557969"/>
              <a:gd name="connsiteX4328" fmla="*/ 2098373 w 4705485"/>
              <a:gd name="connsiteY4328" fmla="*/ 457625 h 4557969"/>
              <a:gd name="connsiteX4329" fmla="*/ 2101604 w 4705485"/>
              <a:gd name="connsiteY4329" fmla="*/ 454394 h 4557969"/>
              <a:gd name="connsiteX4330" fmla="*/ 2104834 w 4705485"/>
              <a:gd name="connsiteY4330" fmla="*/ 451163 h 4557969"/>
              <a:gd name="connsiteX4331" fmla="*/ 2114527 w 4705485"/>
              <a:gd name="connsiteY4331" fmla="*/ 454394 h 4557969"/>
              <a:gd name="connsiteX4332" fmla="*/ 2124220 w 4705485"/>
              <a:gd name="connsiteY4332" fmla="*/ 457625 h 4557969"/>
              <a:gd name="connsiteX4333" fmla="*/ 2127156 w 4705485"/>
              <a:gd name="connsiteY4333" fmla="*/ 454394 h 4557969"/>
              <a:gd name="connsiteX4334" fmla="*/ 2138905 w 4705485"/>
              <a:gd name="connsiteY4334" fmla="*/ 441471 h 4557969"/>
              <a:gd name="connsiteX4335" fmla="*/ 2141843 w 4705485"/>
              <a:gd name="connsiteY4335" fmla="*/ 438240 h 4557969"/>
              <a:gd name="connsiteX4336" fmla="*/ 2144780 w 4705485"/>
              <a:gd name="connsiteY4336" fmla="*/ 435009 h 4557969"/>
              <a:gd name="connsiteX4337" fmla="*/ 2147718 w 4705485"/>
              <a:gd name="connsiteY4337" fmla="*/ 431779 h 4557969"/>
              <a:gd name="connsiteX4338" fmla="*/ 2152314 w 4705485"/>
              <a:gd name="connsiteY4338" fmla="*/ 426721 h 4557969"/>
              <a:gd name="connsiteX4339" fmla="*/ 2156529 w 4705485"/>
              <a:gd name="connsiteY4339" fmla="*/ 422086 h 4557969"/>
              <a:gd name="connsiteX4340" fmla="*/ 2174151 w 4705485"/>
              <a:gd name="connsiteY4340" fmla="*/ 402701 h 4557969"/>
              <a:gd name="connsiteX4341" fmla="*/ 2177089 w 4705485"/>
              <a:gd name="connsiteY4341" fmla="*/ 399470 h 4557969"/>
              <a:gd name="connsiteX4342" fmla="*/ 2180025 w 4705485"/>
              <a:gd name="connsiteY4342" fmla="*/ 396239 h 4557969"/>
              <a:gd name="connsiteX4343" fmla="*/ 2188837 w 4705485"/>
              <a:gd name="connsiteY4343" fmla="*/ 386547 h 4557969"/>
              <a:gd name="connsiteX4344" fmla="*/ 2195299 w 4705485"/>
              <a:gd name="connsiteY4344" fmla="*/ 389778 h 4557969"/>
              <a:gd name="connsiteX4345" fmla="*/ 2201760 w 4705485"/>
              <a:gd name="connsiteY4345" fmla="*/ 393008 h 4557969"/>
              <a:gd name="connsiteX4346" fmla="*/ 2204110 w 4705485"/>
              <a:gd name="connsiteY4346" fmla="*/ 389777 h 4557969"/>
              <a:gd name="connsiteX4347" fmla="*/ 2242253 w 4705485"/>
              <a:gd name="connsiteY4347" fmla="*/ 337330 h 4557969"/>
              <a:gd name="connsiteX4348" fmla="*/ 2253454 w 4705485"/>
              <a:gd name="connsiteY4348" fmla="*/ 321929 h 4557969"/>
              <a:gd name="connsiteX4349" fmla="*/ 2253453 w 4705485"/>
              <a:gd name="connsiteY4349" fmla="*/ 309006 h 4557969"/>
              <a:gd name="connsiteX4350" fmla="*/ 2305148 w 4705485"/>
              <a:gd name="connsiteY4350" fmla="*/ 257313 h 4557969"/>
              <a:gd name="connsiteX4351" fmla="*/ 2301917 w 4705485"/>
              <a:gd name="connsiteY4351" fmla="*/ 267005 h 4557969"/>
              <a:gd name="connsiteX4352" fmla="*/ 2295455 w 4705485"/>
              <a:gd name="connsiteY4352" fmla="*/ 267005 h 4557969"/>
              <a:gd name="connsiteX4353" fmla="*/ 2292223 w 4705485"/>
              <a:gd name="connsiteY4353" fmla="*/ 263774 h 4557969"/>
              <a:gd name="connsiteX4354" fmla="*/ 2288993 w 4705485"/>
              <a:gd name="connsiteY4354" fmla="*/ 260543 h 4557969"/>
              <a:gd name="connsiteX4355" fmla="*/ 2285762 w 4705485"/>
              <a:gd name="connsiteY4355" fmla="*/ 257313 h 4557969"/>
              <a:gd name="connsiteX4356" fmla="*/ 2288993 w 4705485"/>
              <a:gd name="connsiteY4356" fmla="*/ 254081 h 4557969"/>
              <a:gd name="connsiteX4357" fmla="*/ 2292224 w 4705485"/>
              <a:gd name="connsiteY4357" fmla="*/ 250850 h 4557969"/>
              <a:gd name="connsiteX4358" fmla="*/ 2295455 w 4705485"/>
              <a:gd name="connsiteY4358" fmla="*/ 247620 h 4557969"/>
              <a:gd name="connsiteX4359" fmla="*/ 2298686 w 4705485"/>
              <a:gd name="connsiteY4359" fmla="*/ 244389 h 4557969"/>
              <a:gd name="connsiteX4360" fmla="*/ 2301916 w 4705485"/>
              <a:gd name="connsiteY4360" fmla="*/ 241158 h 4557969"/>
              <a:gd name="connsiteX4361" fmla="*/ 2305147 w 4705485"/>
              <a:gd name="connsiteY4361" fmla="*/ 237927 h 4557969"/>
              <a:gd name="connsiteX4362" fmla="*/ 2308378 w 4705485"/>
              <a:gd name="connsiteY4362" fmla="*/ 234697 h 4557969"/>
              <a:gd name="connsiteX4363" fmla="*/ 2311609 w 4705485"/>
              <a:gd name="connsiteY4363" fmla="*/ 231466 h 4557969"/>
              <a:gd name="connsiteX4364" fmla="*/ 2314839 w 4705485"/>
              <a:gd name="connsiteY4364" fmla="*/ 234697 h 4557969"/>
              <a:gd name="connsiteX4365" fmla="*/ 2324532 w 4705485"/>
              <a:gd name="connsiteY4365" fmla="*/ 244389 h 4557969"/>
              <a:gd name="connsiteX4366" fmla="*/ 2337456 w 4705485"/>
              <a:gd name="connsiteY4366" fmla="*/ 237927 h 4557969"/>
              <a:gd name="connsiteX4367" fmla="*/ 2340687 w 4705485"/>
              <a:gd name="connsiteY4367" fmla="*/ 234697 h 4557969"/>
              <a:gd name="connsiteX4368" fmla="*/ 2347149 w 4705485"/>
              <a:gd name="connsiteY4368" fmla="*/ 215312 h 4557969"/>
              <a:gd name="connsiteX4369" fmla="*/ 2349302 w 4705485"/>
              <a:gd name="connsiteY4369" fmla="*/ 221773 h 4557969"/>
              <a:gd name="connsiteX4370" fmla="*/ 2350379 w 4705485"/>
              <a:gd name="connsiteY4370" fmla="*/ 225004 h 4557969"/>
              <a:gd name="connsiteX4371" fmla="*/ 2353610 w 4705485"/>
              <a:gd name="connsiteY4371" fmla="*/ 221773 h 4557969"/>
              <a:gd name="connsiteX4372" fmla="*/ 2363303 w 4705485"/>
              <a:gd name="connsiteY4372" fmla="*/ 212080 h 4557969"/>
              <a:gd name="connsiteX4373" fmla="*/ 2375763 w 4705485"/>
              <a:gd name="connsiteY4373" fmla="*/ 216570 h 4557969"/>
              <a:gd name="connsiteX4374" fmla="*/ 2376860 w 4705485"/>
              <a:gd name="connsiteY4374" fmla="*/ 215311 h 4557969"/>
              <a:gd name="connsiteX4375" fmla="*/ 2379680 w 4705485"/>
              <a:gd name="connsiteY4375" fmla="*/ 212080 h 4557969"/>
              <a:gd name="connsiteX4376" fmla="*/ 2381417 w 4705485"/>
              <a:gd name="connsiteY4376" fmla="*/ 210091 h 4557969"/>
              <a:gd name="connsiteX4377" fmla="*/ 2381998 w 4705485"/>
              <a:gd name="connsiteY4377" fmla="*/ 208850 h 4557969"/>
              <a:gd name="connsiteX4378" fmla="*/ 2383512 w 4705485"/>
              <a:gd name="connsiteY4378" fmla="*/ 205619 h 4557969"/>
              <a:gd name="connsiteX4379" fmla="*/ 2385922 w 4705485"/>
              <a:gd name="connsiteY4379" fmla="*/ 200473 h 4557969"/>
              <a:gd name="connsiteX4380" fmla="*/ 2386220 w 4705485"/>
              <a:gd name="connsiteY4380" fmla="*/ 199157 h 4557969"/>
              <a:gd name="connsiteX4381" fmla="*/ 2386952 w 4705485"/>
              <a:gd name="connsiteY4381" fmla="*/ 195926 h 4557969"/>
              <a:gd name="connsiteX4382" fmla="*/ 2387685 w 4705485"/>
              <a:gd name="connsiteY4382" fmla="*/ 192695 h 4557969"/>
              <a:gd name="connsiteX4383" fmla="*/ 2388417 w 4705485"/>
              <a:gd name="connsiteY4383" fmla="*/ 189464 h 4557969"/>
              <a:gd name="connsiteX4384" fmla="*/ 2389149 w 4705485"/>
              <a:gd name="connsiteY4384" fmla="*/ 186234 h 4557969"/>
              <a:gd name="connsiteX4385" fmla="*/ 2392381 w 4705485"/>
              <a:gd name="connsiteY4385" fmla="*/ 183003 h 4557969"/>
              <a:gd name="connsiteX4386" fmla="*/ 2417304 w 4705485"/>
              <a:gd name="connsiteY4386" fmla="*/ 163617 h 4557969"/>
              <a:gd name="connsiteX4387" fmla="*/ 2425613 w 4705485"/>
              <a:gd name="connsiteY4387" fmla="*/ 157156 h 4557969"/>
              <a:gd name="connsiteX4388" fmla="*/ 2429766 w 4705485"/>
              <a:gd name="connsiteY4388" fmla="*/ 153926 h 4557969"/>
              <a:gd name="connsiteX4389" fmla="*/ 2433920 w 4705485"/>
              <a:gd name="connsiteY4389" fmla="*/ 150694 h 4557969"/>
              <a:gd name="connsiteX4390" fmla="*/ 2438074 w 4705485"/>
              <a:gd name="connsiteY4390" fmla="*/ 147464 h 4557969"/>
              <a:gd name="connsiteX4391" fmla="*/ 2442228 w 4705485"/>
              <a:gd name="connsiteY4391" fmla="*/ 144233 h 4557969"/>
              <a:gd name="connsiteX4392" fmla="*/ 2446382 w 4705485"/>
              <a:gd name="connsiteY4392" fmla="*/ 141002 h 4557969"/>
              <a:gd name="connsiteX4393" fmla="*/ 2508691 w 4705485"/>
              <a:gd name="connsiteY4393" fmla="*/ 92539 h 4557969"/>
              <a:gd name="connsiteX4394" fmla="*/ 2492537 w 4705485"/>
              <a:gd name="connsiteY4394" fmla="*/ 102231 h 4557969"/>
              <a:gd name="connsiteX4395" fmla="*/ 2489306 w 4705485"/>
              <a:gd name="connsiteY4395" fmla="*/ 99001 h 4557969"/>
              <a:gd name="connsiteX4396" fmla="*/ 2497383 w 4705485"/>
              <a:gd name="connsiteY4396" fmla="*/ 94155 h 4557969"/>
              <a:gd name="connsiteX4397" fmla="*/ 2495768 w 4705485"/>
              <a:gd name="connsiteY4397" fmla="*/ 92539 h 4557969"/>
              <a:gd name="connsiteX4398" fmla="*/ 2498998 w 4705485"/>
              <a:gd name="connsiteY4398" fmla="*/ 89308 h 4557969"/>
              <a:gd name="connsiteX4399" fmla="*/ 2502229 w 4705485"/>
              <a:gd name="connsiteY4399" fmla="*/ 86078 h 4557969"/>
              <a:gd name="connsiteX4400" fmla="*/ 2505460 w 4705485"/>
              <a:gd name="connsiteY4400" fmla="*/ 82847 h 4557969"/>
              <a:gd name="connsiteX4401" fmla="*/ 2508691 w 4705485"/>
              <a:gd name="connsiteY4401" fmla="*/ 79616 h 4557969"/>
              <a:gd name="connsiteX4402" fmla="*/ 2511922 w 4705485"/>
              <a:gd name="connsiteY4402" fmla="*/ 76385 h 4557969"/>
              <a:gd name="connsiteX4403" fmla="*/ 2515153 w 4705485"/>
              <a:gd name="connsiteY4403" fmla="*/ 73154 h 4557969"/>
              <a:gd name="connsiteX4404" fmla="*/ 2518384 w 4705485"/>
              <a:gd name="connsiteY4404" fmla="*/ 76385 h 4557969"/>
              <a:gd name="connsiteX4405" fmla="*/ 2521614 w 4705485"/>
              <a:gd name="connsiteY4405" fmla="*/ 73154 h 4557969"/>
              <a:gd name="connsiteX4406" fmla="*/ 2518384 w 4705485"/>
              <a:gd name="connsiteY4406" fmla="*/ 69923 h 4557969"/>
              <a:gd name="connsiteX4407" fmla="*/ 2531307 w 4705485"/>
              <a:gd name="connsiteY4407" fmla="*/ 63461 h 4557969"/>
              <a:gd name="connsiteX4408" fmla="*/ 2534537 w 4705485"/>
              <a:gd name="connsiteY4408" fmla="*/ 60231 h 4557969"/>
              <a:gd name="connsiteX4409" fmla="*/ 2537768 w 4705485"/>
              <a:gd name="connsiteY4409" fmla="*/ 57000 h 4557969"/>
              <a:gd name="connsiteX4410" fmla="*/ 2535781 w 4705485"/>
              <a:gd name="connsiteY4410" fmla="*/ 59485 h 4557969"/>
              <a:gd name="connsiteX4411" fmla="*/ 2545307 w 4705485"/>
              <a:gd name="connsiteY4411" fmla="*/ 53768 h 4557969"/>
              <a:gd name="connsiteX4412" fmla="*/ 2550692 w 4705485"/>
              <a:gd name="connsiteY4412" fmla="*/ 50538 h 4557969"/>
              <a:gd name="connsiteX4413" fmla="*/ 2547461 w 4705485"/>
              <a:gd name="connsiteY4413" fmla="*/ 53768 h 4557969"/>
              <a:gd name="connsiteX4414" fmla="*/ 2537768 w 4705485"/>
              <a:gd name="connsiteY4414" fmla="*/ 63461 h 4557969"/>
              <a:gd name="connsiteX4415" fmla="*/ 2534896 w 4705485"/>
              <a:gd name="connsiteY4415" fmla="*/ 60589 h 4557969"/>
              <a:gd name="connsiteX4416" fmla="*/ 2518384 w 4705485"/>
              <a:gd name="connsiteY4416" fmla="*/ 81231 h 4557969"/>
              <a:gd name="connsiteX4417" fmla="*/ 2518383 w 4705485"/>
              <a:gd name="connsiteY4417" fmla="*/ 89308 h 4557969"/>
              <a:gd name="connsiteX4418" fmla="*/ 2505460 w 4705485"/>
              <a:gd name="connsiteY4418" fmla="*/ 102231 h 4557969"/>
              <a:gd name="connsiteX4419" fmla="*/ 2508691 w 4705485"/>
              <a:gd name="connsiteY4419" fmla="*/ 105462 h 4557969"/>
              <a:gd name="connsiteX4420" fmla="*/ 2600313 w 4705485"/>
              <a:gd name="connsiteY4420" fmla="*/ 7550 h 4557969"/>
              <a:gd name="connsiteX4421" fmla="*/ 2613161 w 4705485"/>
              <a:gd name="connsiteY4421" fmla="*/ 2075 h 4557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</a:cxnLst>
            <a:rect l="l" t="t" r="r" b="b"/>
            <a:pathLst>
              <a:path w="4705485" h="4557969">
                <a:moveTo>
                  <a:pt x="1638380" y="4550521"/>
                </a:moveTo>
                <a:lnTo>
                  <a:pt x="1648312" y="4555487"/>
                </a:lnTo>
                <a:lnTo>
                  <a:pt x="1645829" y="4557969"/>
                </a:lnTo>
                <a:close/>
                <a:moveTo>
                  <a:pt x="1601136" y="4518243"/>
                </a:moveTo>
                <a:lnTo>
                  <a:pt x="1608585" y="4525691"/>
                </a:lnTo>
                <a:lnTo>
                  <a:pt x="1586239" y="4533140"/>
                </a:lnTo>
                <a:lnTo>
                  <a:pt x="1601136" y="4523209"/>
                </a:lnTo>
                <a:close/>
                <a:moveTo>
                  <a:pt x="1789841" y="4513277"/>
                </a:moveTo>
                <a:lnTo>
                  <a:pt x="1769978" y="4528175"/>
                </a:lnTo>
                <a:lnTo>
                  <a:pt x="1767494" y="4525691"/>
                </a:lnTo>
                <a:close/>
                <a:moveTo>
                  <a:pt x="1601137" y="4503345"/>
                </a:moveTo>
                <a:lnTo>
                  <a:pt x="1611068" y="4508311"/>
                </a:lnTo>
                <a:lnTo>
                  <a:pt x="1601136" y="4518243"/>
                </a:lnTo>
                <a:close/>
                <a:moveTo>
                  <a:pt x="1563892" y="4485964"/>
                </a:moveTo>
                <a:lnTo>
                  <a:pt x="1578790" y="4490930"/>
                </a:lnTo>
                <a:lnTo>
                  <a:pt x="1576307" y="4493413"/>
                </a:lnTo>
                <a:lnTo>
                  <a:pt x="1568031" y="4488447"/>
                </a:lnTo>
                <a:close/>
                <a:moveTo>
                  <a:pt x="2343732" y="4477784"/>
                </a:moveTo>
                <a:lnTo>
                  <a:pt x="2356656" y="4484246"/>
                </a:lnTo>
                <a:lnTo>
                  <a:pt x="2353425" y="4487477"/>
                </a:lnTo>
                <a:close/>
                <a:moveTo>
                  <a:pt x="1623483" y="4476032"/>
                </a:moveTo>
                <a:lnTo>
                  <a:pt x="1616034" y="4483481"/>
                </a:lnTo>
                <a:lnTo>
                  <a:pt x="1613551" y="4480998"/>
                </a:lnTo>
                <a:close/>
                <a:moveTo>
                  <a:pt x="2295269" y="4435784"/>
                </a:moveTo>
                <a:lnTo>
                  <a:pt x="2304961" y="4445476"/>
                </a:lnTo>
                <a:lnTo>
                  <a:pt x="2275884" y="4455169"/>
                </a:lnTo>
                <a:lnTo>
                  <a:pt x="2295269" y="4442246"/>
                </a:lnTo>
                <a:close/>
                <a:moveTo>
                  <a:pt x="2540814" y="4429322"/>
                </a:moveTo>
                <a:lnTo>
                  <a:pt x="2514967" y="4448707"/>
                </a:lnTo>
                <a:lnTo>
                  <a:pt x="2511736" y="4445476"/>
                </a:lnTo>
                <a:close/>
                <a:moveTo>
                  <a:pt x="1874262" y="4428856"/>
                </a:moveTo>
                <a:cubicBezTo>
                  <a:pt x="1876272" y="4439528"/>
                  <a:pt x="1872565" y="4442992"/>
                  <a:pt x="1861847" y="4441271"/>
                </a:cubicBezTo>
                <a:close/>
                <a:moveTo>
                  <a:pt x="1712870" y="4421407"/>
                </a:moveTo>
                <a:lnTo>
                  <a:pt x="1705420" y="4428856"/>
                </a:lnTo>
                <a:lnTo>
                  <a:pt x="1702937" y="4426373"/>
                </a:lnTo>
                <a:close/>
                <a:moveTo>
                  <a:pt x="1837018" y="4416441"/>
                </a:moveTo>
                <a:lnTo>
                  <a:pt x="1829568" y="4423891"/>
                </a:lnTo>
                <a:lnTo>
                  <a:pt x="1827085" y="4421407"/>
                </a:lnTo>
                <a:close/>
                <a:moveTo>
                  <a:pt x="2295270" y="4416398"/>
                </a:moveTo>
                <a:lnTo>
                  <a:pt x="2308193" y="4422860"/>
                </a:lnTo>
                <a:lnTo>
                  <a:pt x="2295270" y="4435783"/>
                </a:lnTo>
                <a:close/>
                <a:moveTo>
                  <a:pt x="1611068" y="4413957"/>
                </a:moveTo>
                <a:lnTo>
                  <a:pt x="1611067" y="4413958"/>
                </a:lnTo>
                <a:lnTo>
                  <a:pt x="1611068" y="4413959"/>
                </a:lnTo>
                <a:close/>
                <a:moveTo>
                  <a:pt x="2246806" y="4393783"/>
                </a:moveTo>
                <a:lnTo>
                  <a:pt x="2266192" y="4400244"/>
                </a:lnTo>
                <a:lnTo>
                  <a:pt x="2262960" y="4403476"/>
                </a:lnTo>
                <a:lnTo>
                  <a:pt x="2252192" y="4397013"/>
                </a:lnTo>
                <a:close/>
                <a:moveTo>
                  <a:pt x="1633418" y="4386644"/>
                </a:moveTo>
                <a:lnTo>
                  <a:pt x="1633415" y="4386645"/>
                </a:lnTo>
                <a:lnTo>
                  <a:pt x="1633415" y="4386644"/>
                </a:lnTo>
                <a:lnTo>
                  <a:pt x="1633414" y="4386646"/>
                </a:lnTo>
                <a:lnTo>
                  <a:pt x="1633415" y="4386645"/>
                </a:lnTo>
                <a:lnTo>
                  <a:pt x="1633415" y="4386647"/>
                </a:lnTo>
                <a:close/>
                <a:moveTo>
                  <a:pt x="2324347" y="4380860"/>
                </a:moveTo>
                <a:lnTo>
                  <a:pt x="2314656" y="4390551"/>
                </a:lnTo>
                <a:lnTo>
                  <a:pt x="2311424" y="4387320"/>
                </a:lnTo>
                <a:close/>
                <a:moveTo>
                  <a:pt x="1442227" y="4329538"/>
                </a:moveTo>
                <a:lnTo>
                  <a:pt x="1447193" y="4334504"/>
                </a:lnTo>
                <a:lnTo>
                  <a:pt x="1427330" y="4349402"/>
                </a:lnTo>
                <a:lnTo>
                  <a:pt x="1424847" y="4346919"/>
                </a:lnTo>
                <a:lnTo>
                  <a:pt x="1442227" y="4329538"/>
                </a:lnTo>
                <a:close/>
                <a:moveTo>
                  <a:pt x="2650663" y="4319473"/>
                </a:moveTo>
                <a:cubicBezTo>
                  <a:pt x="2653280" y="4333360"/>
                  <a:pt x="2648456" y="4337867"/>
                  <a:pt x="2634508" y="4335627"/>
                </a:cubicBezTo>
                <a:close/>
                <a:moveTo>
                  <a:pt x="2440658" y="4309780"/>
                </a:moveTo>
                <a:lnTo>
                  <a:pt x="2430965" y="4319473"/>
                </a:lnTo>
                <a:lnTo>
                  <a:pt x="2427734" y="4316242"/>
                </a:lnTo>
                <a:close/>
                <a:moveTo>
                  <a:pt x="2602200" y="4303319"/>
                </a:moveTo>
                <a:lnTo>
                  <a:pt x="2592507" y="4313011"/>
                </a:lnTo>
                <a:lnTo>
                  <a:pt x="2589277" y="4309781"/>
                </a:lnTo>
                <a:close/>
                <a:moveTo>
                  <a:pt x="2308193" y="4300088"/>
                </a:moveTo>
                <a:lnTo>
                  <a:pt x="2308191" y="4300088"/>
                </a:lnTo>
                <a:lnTo>
                  <a:pt x="2308193" y="4300088"/>
                </a:lnTo>
                <a:close/>
                <a:moveTo>
                  <a:pt x="2008341" y="4284844"/>
                </a:moveTo>
                <a:lnTo>
                  <a:pt x="2005859" y="4287326"/>
                </a:lnTo>
                <a:lnTo>
                  <a:pt x="2000892" y="4292293"/>
                </a:lnTo>
                <a:lnTo>
                  <a:pt x="1998410" y="4289810"/>
                </a:lnTo>
                <a:close/>
                <a:moveTo>
                  <a:pt x="2337273" y="4264546"/>
                </a:moveTo>
                <a:lnTo>
                  <a:pt x="2337269" y="4264549"/>
                </a:lnTo>
                <a:lnTo>
                  <a:pt x="2337272" y="4264548"/>
                </a:lnTo>
                <a:lnTo>
                  <a:pt x="2337270" y="4264550"/>
                </a:lnTo>
                <a:close/>
                <a:moveTo>
                  <a:pt x="2825129" y="4132084"/>
                </a:moveTo>
                <a:lnTo>
                  <a:pt x="2821900" y="4135313"/>
                </a:lnTo>
                <a:lnTo>
                  <a:pt x="2815436" y="4141776"/>
                </a:lnTo>
                <a:lnTo>
                  <a:pt x="2812206" y="4138545"/>
                </a:lnTo>
                <a:close/>
                <a:moveTo>
                  <a:pt x="3057751" y="3931771"/>
                </a:moveTo>
                <a:lnTo>
                  <a:pt x="3054520" y="3935000"/>
                </a:lnTo>
                <a:lnTo>
                  <a:pt x="3051289" y="3938231"/>
                </a:lnTo>
                <a:lnTo>
                  <a:pt x="3048058" y="3941463"/>
                </a:lnTo>
                <a:lnTo>
                  <a:pt x="3044827" y="3938232"/>
                </a:lnTo>
                <a:close/>
                <a:moveTo>
                  <a:pt x="1135037" y="3917304"/>
                </a:moveTo>
                <a:lnTo>
                  <a:pt x="1150335" y="3924953"/>
                </a:lnTo>
                <a:lnTo>
                  <a:pt x="1146511" y="3928777"/>
                </a:lnTo>
                <a:close/>
                <a:moveTo>
                  <a:pt x="1594592" y="3908757"/>
                </a:moveTo>
                <a:lnTo>
                  <a:pt x="1603492" y="3917657"/>
                </a:lnTo>
                <a:lnTo>
                  <a:pt x="1576792" y="3926557"/>
                </a:lnTo>
                <a:lnTo>
                  <a:pt x="1594592" y="3914691"/>
                </a:lnTo>
                <a:close/>
                <a:moveTo>
                  <a:pt x="453229" y="3895635"/>
                </a:moveTo>
                <a:lnTo>
                  <a:pt x="471002" y="3904523"/>
                </a:lnTo>
                <a:lnTo>
                  <a:pt x="466558" y="3908966"/>
                </a:lnTo>
                <a:close/>
                <a:moveTo>
                  <a:pt x="1594593" y="3890957"/>
                </a:moveTo>
                <a:lnTo>
                  <a:pt x="1606458" y="3896890"/>
                </a:lnTo>
                <a:lnTo>
                  <a:pt x="1594592" y="3908757"/>
                </a:lnTo>
                <a:close/>
                <a:moveTo>
                  <a:pt x="1550092" y="3870191"/>
                </a:moveTo>
                <a:lnTo>
                  <a:pt x="1567893" y="3876124"/>
                </a:lnTo>
                <a:lnTo>
                  <a:pt x="1564926" y="3879091"/>
                </a:lnTo>
                <a:lnTo>
                  <a:pt x="1555037" y="3873156"/>
                </a:lnTo>
                <a:close/>
                <a:moveTo>
                  <a:pt x="1077672" y="3867587"/>
                </a:moveTo>
                <a:lnTo>
                  <a:pt x="1089146" y="3879061"/>
                </a:lnTo>
                <a:lnTo>
                  <a:pt x="1054726" y="3890533"/>
                </a:lnTo>
                <a:lnTo>
                  <a:pt x="1077673" y="3875236"/>
                </a:lnTo>
                <a:close/>
                <a:moveTo>
                  <a:pt x="1368323" y="3859938"/>
                </a:moveTo>
                <a:lnTo>
                  <a:pt x="1337729" y="3882885"/>
                </a:lnTo>
                <a:lnTo>
                  <a:pt x="1333904" y="3879060"/>
                </a:lnTo>
                <a:close/>
                <a:moveTo>
                  <a:pt x="1621291" y="3858324"/>
                </a:moveTo>
                <a:lnTo>
                  <a:pt x="1612392" y="3867224"/>
                </a:lnTo>
                <a:lnTo>
                  <a:pt x="1609425" y="3864257"/>
                </a:lnTo>
                <a:close/>
                <a:moveTo>
                  <a:pt x="1077673" y="3844641"/>
                </a:moveTo>
                <a:lnTo>
                  <a:pt x="1092970" y="3852290"/>
                </a:lnTo>
                <a:lnTo>
                  <a:pt x="1077673" y="3867586"/>
                </a:lnTo>
                <a:close/>
                <a:moveTo>
                  <a:pt x="386577" y="3837870"/>
                </a:moveTo>
                <a:lnTo>
                  <a:pt x="399907" y="3851201"/>
                </a:lnTo>
                <a:lnTo>
                  <a:pt x="359916" y="3864531"/>
                </a:lnTo>
                <a:lnTo>
                  <a:pt x="386577" y="3846757"/>
                </a:lnTo>
                <a:close/>
                <a:moveTo>
                  <a:pt x="724278" y="3828983"/>
                </a:moveTo>
                <a:lnTo>
                  <a:pt x="688731" y="3855644"/>
                </a:lnTo>
                <a:lnTo>
                  <a:pt x="684287" y="3851201"/>
                </a:lnTo>
                <a:close/>
                <a:moveTo>
                  <a:pt x="1020307" y="3817870"/>
                </a:moveTo>
                <a:lnTo>
                  <a:pt x="1043253" y="3825518"/>
                </a:lnTo>
                <a:lnTo>
                  <a:pt x="1039428" y="3829343"/>
                </a:lnTo>
                <a:lnTo>
                  <a:pt x="1026682" y="3821694"/>
                </a:lnTo>
                <a:close/>
                <a:moveTo>
                  <a:pt x="386578" y="3811209"/>
                </a:moveTo>
                <a:lnTo>
                  <a:pt x="404351" y="3820096"/>
                </a:lnTo>
                <a:lnTo>
                  <a:pt x="386577" y="3837870"/>
                </a:lnTo>
                <a:close/>
                <a:moveTo>
                  <a:pt x="1112091" y="3802573"/>
                </a:moveTo>
                <a:lnTo>
                  <a:pt x="1100619" y="3814045"/>
                </a:lnTo>
                <a:lnTo>
                  <a:pt x="1096795" y="3810221"/>
                </a:lnTo>
                <a:close/>
                <a:moveTo>
                  <a:pt x="319925" y="3780105"/>
                </a:moveTo>
                <a:lnTo>
                  <a:pt x="346586" y="3788992"/>
                </a:lnTo>
                <a:lnTo>
                  <a:pt x="342142" y="3793436"/>
                </a:lnTo>
                <a:lnTo>
                  <a:pt x="327332" y="3784548"/>
                </a:lnTo>
                <a:close/>
                <a:moveTo>
                  <a:pt x="426567" y="3762332"/>
                </a:moveTo>
                <a:lnTo>
                  <a:pt x="413238" y="3775661"/>
                </a:lnTo>
                <a:lnTo>
                  <a:pt x="408795" y="3771218"/>
                </a:lnTo>
                <a:close/>
                <a:moveTo>
                  <a:pt x="1633161" y="3751523"/>
                </a:moveTo>
                <a:lnTo>
                  <a:pt x="1633157" y="3751525"/>
                </a:lnTo>
                <a:lnTo>
                  <a:pt x="1633159" y="3751524"/>
                </a:lnTo>
                <a:lnTo>
                  <a:pt x="1633159" y="3751526"/>
                </a:lnTo>
                <a:close/>
                <a:moveTo>
                  <a:pt x="1787366" y="3741069"/>
                </a:moveTo>
                <a:lnTo>
                  <a:pt x="1784888" y="3743547"/>
                </a:lnTo>
                <a:lnTo>
                  <a:pt x="1782401" y="3746034"/>
                </a:lnTo>
                <a:lnTo>
                  <a:pt x="1768820" y="3762332"/>
                </a:lnTo>
                <a:lnTo>
                  <a:pt x="1788997" y="3742700"/>
                </a:lnTo>
                <a:close/>
                <a:moveTo>
                  <a:pt x="1249768" y="3718436"/>
                </a:moveTo>
                <a:lnTo>
                  <a:pt x="1238296" y="3729910"/>
                </a:lnTo>
                <a:lnTo>
                  <a:pt x="1234472" y="3726085"/>
                </a:lnTo>
                <a:close/>
                <a:moveTo>
                  <a:pt x="1092969" y="3706963"/>
                </a:moveTo>
                <a:lnTo>
                  <a:pt x="1092969" y="3706964"/>
                </a:lnTo>
                <a:lnTo>
                  <a:pt x="1092970" y="3706964"/>
                </a:lnTo>
                <a:close/>
                <a:moveTo>
                  <a:pt x="875355" y="3677906"/>
                </a:moveTo>
                <a:cubicBezTo>
                  <a:pt x="878954" y="3697005"/>
                  <a:pt x="872320" y="3703204"/>
                  <a:pt x="853138" y="3700124"/>
                </a:cubicBezTo>
                <a:close/>
                <a:moveTo>
                  <a:pt x="1834893" y="3674389"/>
                </a:moveTo>
                <a:lnTo>
                  <a:pt x="1781492" y="3721857"/>
                </a:lnTo>
                <a:lnTo>
                  <a:pt x="1784459" y="3724824"/>
                </a:lnTo>
                <a:lnTo>
                  <a:pt x="1796325" y="3718890"/>
                </a:lnTo>
                <a:lnTo>
                  <a:pt x="1799292" y="3721857"/>
                </a:lnTo>
                <a:lnTo>
                  <a:pt x="1716385" y="3787285"/>
                </a:lnTo>
                <a:lnTo>
                  <a:pt x="1674692" y="3816790"/>
                </a:lnTo>
                <a:lnTo>
                  <a:pt x="1671726" y="3819756"/>
                </a:lnTo>
                <a:lnTo>
                  <a:pt x="1674694" y="3834589"/>
                </a:lnTo>
                <a:lnTo>
                  <a:pt x="1695459" y="3825690"/>
                </a:lnTo>
                <a:lnTo>
                  <a:pt x="1688049" y="3830821"/>
                </a:lnTo>
                <a:lnTo>
                  <a:pt x="1688051" y="3840921"/>
                </a:lnTo>
                <a:lnTo>
                  <a:pt x="1726074" y="3803924"/>
                </a:lnTo>
                <a:lnTo>
                  <a:pt x="1725293" y="3803143"/>
                </a:lnTo>
                <a:lnTo>
                  <a:pt x="1726002" y="3799595"/>
                </a:lnTo>
                <a:lnTo>
                  <a:pt x="1727116" y="3794034"/>
                </a:lnTo>
                <a:lnTo>
                  <a:pt x="1719192" y="3801958"/>
                </a:lnTo>
                <a:lnTo>
                  <a:pt x="1716225" y="3798991"/>
                </a:lnTo>
                <a:lnTo>
                  <a:pt x="1727224" y="3793491"/>
                </a:lnTo>
                <a:lnTo>
                  <a:pt x="1727778" y="3790726"/>
                </a:lnTo>
                <a:lnTo>
                  <a:pt x="1779669" y="3748269"/>
                </a:lnTo>
                <a:lnTo>
                  <a:pt x="1777434" y="3746035"/>
                </a:lnTo>
                <a:lnTo>
                  <a:pt x="1779918" y="3743551"/>
                </a:lnTo>
                <a:lnTo>
                  <a:pt x="1782406" y="3741064"/>
                </a:lnTo>
                <a:lnTo>
                  <a:pt x="1789853" y="3733616"/>
                </a:lnTo>
                <a:lnTo>
                  <a:pt x="1791840" y="3735603"/>
                </a:lnTo>
                <a:lnTo>
                  <a:pt x="1794071" y="3732875"/>
                </a:lnTo>
                <a:lnTo>
                  <a:pt x="1792332" y="3731137"/>
                </a:lnTo>
                <a:lnTo>
                  <a:pt x="1798542" y="3727412"/>
                </a:lnTo>
                <a:lnTo>
                  <a:pt x="1805652" y="3718721"/>
                </a:lnTo>
                <a:lnTo>
                  <a:pt x="1809715" y="3713754"/>
                </a:lnTo>
                <a:lnTo>
                  <a:pt x="1806402" y="3718723"/>
                </a:lnTo>
                <a:lnTo>
                  <a:pt x="1801988" y="3725343"/>
                </a:lnTo>
                <a:lnTo>
                  <a:pt x="1804747" y="3723688"/>
                </a:lnTo>
                <a:lnTo>
                  <a:pt x="1799783" y="3728653"/>
                </a:lnTo>
                <a:lnTo>
                  <a:pt x="1793040" y="3738766"/>
                </a:lnTo>
                <a:lnTo>
                  <a:pt x="1821721" y="3710860"/>
                </a:lnTo>
                <a:lnTo>
                  <a:pt x="1819648" y="3708787"/>
                </a:lnTo>
                <a:lnTo>
                  <a:pt x="1825757" y="3704206"/>
                </a:lnTo>
                <a:lnTo>
                  <a:pt x="1827846" y="3704900"/>
                </a:lnTo>
                <a:lnTo>
                  <a:pt x="1837858" y="3695158"/>
                </a:lnTo>
                <a:lnTo>
                  <a:pt x="1837842" y="3695143"/>
                </a:lnTo>
                <a:lnTo>
                  <a:pt x="1827592" y="3702829"/>
                </a:lnTo>
                <a:lnTo>
                  <a:pt x="1825757" y="3704206"/>
                </a:lnTo>
                <a:lnTo>
                  <a:pt x="1824611" y="3703824"/>
                </a:lnTo>
                <a:lnTo>
                  <a:pt x="1827098" y="3701337"/>
                </a:lnTo>
                <a:lnTo>
                  <a:pt x="1837686" y="3694987"/>
                </a:lnTo>
                <a:lnTo>
                  <a:pt x="1834891" y="3692191"/>
                </a:lnTo>
                <a:lnTo>
                  <a:pt x="1823025" y="3698125"/>
                </a:lnTo>
                <a:lnTo>
                  <a:pt x="1820058" y="3695158"/>
                </a:lnTo>
                <a:close/>
                <a:moveTo>
                  <a:pt x="1127393" y="3664892"/>
                </a:moveTo>
                <a:lnTo>
                  <a:pt x="1127387" y="3664896"/>
                </a:lnTo>
                <a:lnTo>
                  <a:pt x="1127391" y="3664894"/>
                </a:lnTo>
                <a:lnTo>
                  <a:pt x="1127389" y="3664897"/>
                </a:lnTo>
                <a:close/>
                <a:moveTo>
                  <a:pt x="586532" y="3664576"/>
                </a:moveTo>
                <a:lnTo>
                  <a:pt x="573202" y="3677906"/>
                </a:lnTo>
                <a:lnTo>
                  <a:pt x="568758" y="3673463"/>
                </a:lnTo>
                <a:close/>
                <a:moveTo>
                  <a:pt x="808703" y="3655689"/>
                </a:moveTo>
                <a:lnTo>
                  <a:pt x="795374" y="3669020"/>
                </a:lnTo>
                <a:lnTo>
                  <a:pt x="790930" y="3664576"/>
                </a:lnTo>
                <a:close/>
                <a:moveTo>
                  <a:pt x="1345226" y="3602991"/>
                </a:moveTo>
                <a:lnTo>
                  <a:pt x="1318609" y="3626650"/>
                </a:lnTo>
                <a:lnTo>
                  <a:pt x="1322433" y="3630474"/>
                </a:lnTo>
                <a:lnTo>
                  <a:pt x="1337730" y="3622826"/>
                </a:lnTo>
                <a:lnTo>
                  <a:pt x="1339043" y="3624139"/>
                </a:lnTo>
                <a:lnTo>
                  <a:pt x="1339965" y="3620989"/>
                </a:lnTo>
                <a:lnTo>
                  <a:pt x="1341698" y="3615059"/>
                </a:lnTo>
                <a:lnTo>
                  <a:pt x="1342565" y="3612092"/>
                </a:lnTo>
                <a:lnTo>
                  <a:pt x="1344299" y="3606158"/>
                </a:lnTo>
                <a:close/>
                <a:moveTo>
                  <a:pt x="444345" y="3602363"/>
                </a:moveTo>
                <a:lnTo>
                  <a:pt x="444340" y="3602368"/>
                </a:lnTo>
                <a:lnTo>
                  <a:pt x="444343" y="3602367"/>
                </a:lnTo>
                <a:lnTo>
                  <a:pt x="444342" y="3602370"/>
                </a:lnTo>
                <a:close/>
                <a:moveTo>
                  <a:pt x="102197" y="3500169"/>
                </a:moveTo>
                <a:lnTo>
                  <a:pt x="111084" y="3509056"/>
                </a:lnTo>
                <a:lnTo>
                  <a:pt x="75536" y="3535716"/>
                </a:lnTo>
                <a:lnTo>
                  <a:pt x="71093" y="3531273"/>
                </a:lnTo>
                <a:close/>
                <a:moveTo>
                  <a:pt x="3548848" y="3440673"/>
                </a:moveTo>
                <a:lnTo>
                  <a:pt x="3552078" y="3443904"/>
                </a:lnTo>
                <a:lnTo>
                  <a:pt x="3552073" y="3443909"/>
                </a:lnTo>
                <a:lnTo>
                  <a:pt x="3548843" y="3447139"/>
                </a:lnTo>
                <a:lnTo>
                  <a:pt x="3542386" y="3453596"/>
                </a:lnTo>
                <a:lnTo>
                  <a:pt x="3539156" y="3450366"/>
                </a:lnTo>
                <a:close/>
                <a:moveTo>
                  <a:pt x="3564997" y="3437448"/>
                </a:moveTo>
                <a:lnTo>
                  <a:pt x="3555304" y="3447141"/>
                </a:lnTo>
                <a:lnTo>
                  <a:pt x="3552073" y="3443909"/>
                </a:lnTo>
                <a:close/>
                <a:moveTo>
                  <a:pt x="3574690" y="3427755"/>
                </a:moveTo>
                <a:lnTo>
                  <a:pt x="3564997" y="3437448"/>
                </a:lnTo>
                <a:lnTo>
                  <a:pt x="3561766" y="3434216"/>
                </a:lnTo>
                <a:close/>
                <a:moveTo>
                  <a:pt x="3616695" y="3379287"/>
                </a:moveTo>
                <a:lnTo>
                  <a:pt x="3616690" y="3379293"/>
                </a:lnTo>
                <a:lnTo>
                  <a:pt x="3610228" y="3385754"/>
                </a:lnTo>
                <a:lnTo>
                  <a:pt x="3606997" y="3388985"/>
                </a:lnTo>
                <a:lnTo>
                  <a:pt x="3600542" y="3395441"/>
                </a:lnTo>
                <a:lnTo>
                  <a:pt x="3597311" y="3392210"/>
                </a:lnTo>
                <a:close/>
                <a:moveTo>
                  <a:pt x="3632850" y="3363133"/>
                </a:moveTo>
                <a:lnTo>
                  <a:pt x="3632844" y="3363139"/>
                </a:lnTo>
                <a:lnTo>
                  <a:pt x="3629614" y="3366369"/>
                </a:lnTo>
                <a:lnTo>
                  <a:pt x="3626383" y="3369601"/>
                </a:lnTo>
                <a:lnTo>
                  <a:pt x="3623151" y="3372831"/>
                </a:lnTo>
                <a:lnTo>
                  <a:pt x="3619920" y="3376062"/>
                </a:lnTo>
                <a:lnTo>
                  <a:pt x="3616695" y="3379287"/>
                </a:lnTo>
                <a:lnTo>
                  <a:pt x="3613465" y="3376057"/>
                </a:lnTo>
                <a:close/>
                <a:moveTo>
                  <a:pt x="4159470" y="2771895"/>
                </a:moveTo>
                <a:lnTo>
                  <a:pt x="4162701" y="2775127"/>
                </a:lnTo>
                <a:lnTo>
                  <a:pt x="4169163" y="2781588"/>
                </a:lnTo>
                <a:lnTo>
                  <a:pt x="4172393" y="2784819"/>
                </a:lnTo>
                <a:lnTo>
                  <a:pt x="4169163" y="2788050"/>
                </a:lnTo>
                <a:lnTo>
                  <a:pt x="4165933" y="2791280"/>
                </a:lnTo>
                <a:lnTo>
                  <a:pt x="4159470" y="2791281"/>
                </a:lnTo>
                <a:lnTo>
                  <a:pt x="4153009" y="2784819"/>
                </a:lnTo>
                <a:close/>
                <a:moveTo>
                  <a:pt x="4159470" y="2765434"/>
                </a:moveTo>
                <a:lnTo>
                  <a:pt x="4169163" y="2768665"/>
                </a:lnTo>
                <a:lnTo>
                  <a:pt x="4165933" y="2771895"/>
                </a:lnTo>
                <a:lnTo>
                  <a:pt x="4162701" y="2775127"/>
                </a:lnTo>
                <a:close/>
                <a:moveTo>
                  <a:pt x="453869" y="2761222"/>
                </a:moveTo>
                <a:lnTo>
                  <a:pt x="463562" y="2770915"/>
                </a:lnTo>
                <a:lnTo>
                  <a:pt x="434484" y="2780606"/>
                </a:lnTo>
                <a:lnTo>
                  <a:pt x="453869" y="2767684"/>
                </a:lnTo>
                <a:close/>
                <a:moveTo>
                  <a:pt x="453869" y="2741836"/>
                </a:moveTo>
                <a:lnTo>
                  <a:pt x="466793" y="2748298"/>
                </a:lnTo>
                <a:lnTo>
                  <a:pt x="453869" y="2761222"/>
                </a:lnTo>
                <a:close/>
                <a:moveTo>
                  <a:pt x="405406" y="2719221"/>
                </a:moveTo>
                <a:lnTo>
                  <a:pt x="424792" y="2725682"/>
                </a:lnTo>
                <a:lnTo>
                  <a:pt x="421560" y="2728913"/>
                </a:lnTo>
                <a:lnTo>
                  <a:pt x="410792" y="2722451"/>
                </a:lnTo>
                <a:close/>
                <a:moveTo>
                  <a:pt x="482947" y="2706297"/>
                </a:moveTo>
                <a:lnTo>
                  <a:pt x="473255" y="2715989"/>
                </a:lnTo>
                <a:lnTo>
                  <a:pt x="470024" y="2712759"/>
                </a:lnTo>
                <a:close/>
                <a:moveTo>
                  <a:pt x="4266089" y="2639430"/>
                </a:moveTo>
                <a:lnTo>
                  <a:pt x="4269319" y="2642661"/>
                </a:lnTo>
                <a:lnTo>
                  <a:pt x="4253166" y="2645892"/>
                </a:lnTo>
                <a:lnTo>
                  <a:pt x="4259627" y="2642662"/>
                </a:lnTo>
                <a:close/>
                <a:moveTo>
                  <a:pt x="495873" y="2589984"/>
                </a:moveTo>
                <a:lnTo>
                  <a:pt x="495869" y="2589986"/>
                </a:lnTo>
                <a:lnTo>
                  <a:pt x="495872" y="2589985"/>
                </a:lnTo>
                <a:lnTo>
                  <a:pt x="495870" y="2589988"/>
                </a:lnTo>
                <a:close/>
                <a:moveTo>
                  <a:pt x="4408246" y="2574813"/>
                </a:moveTo>
                <a:lnTo>
                  <a:pt x="4421169" y="2581276"/>
                </a:lnTo>
                <a:lnTo>
                  <a:pt x="4417939" y="2584506"/>
                </a:lnTo>
                <a:lnTo>
                  <a:pt x="4414708" y="2587737"/>
                </a:lnTo>
                <a:lnTo>
                  <a:pt x="4411477" y="2590968"/>
                </a:lnTo>
                <a:lnTo>
                  <a:pt x="4408246" y="2594199"/>
                </a:lnTo>
                <a:lnTo>
                  <a:pt x="4405015" y="2597429"/>
                </a:lnTo>
                <a:lnTo>
                  <a:pt x="4401785" y="2600660"/>
                </a:lnTo>
                <a:lnTo>
                  <a:pt x="4398554" y="2603891"/>
                </a:lnTo>
                <a:lnTo>
                  <a:pt x="4395323" y="2607122"/>
                </a:lnTo>
                <a:lnTo>
                  <a:pt x="4392092" y="2610353"/>
                </a:lnTo>
                <a:lnTo>
                  <a:pt x="4388860" y="2607122"/>
                </a:lnTo>
                <a:lnTo>
                  <a:pt x="4390800" y="2603891"/>
                </a:lnTo>
                <a:lnTo>
                  <a:pt x="4392738" y="2600660"/>
                </a:lnTo>
                <a:lnTo>
                  <a:pt x="4394676" y="2597429"/>
                </a:lnTo>
                <a:close/>
                <a:moveTo>
                  <a:pt x="664368" y="2551496"/>
                </a:moveTo>
                <a:lnTo>
                  <a:pt x="657414" y="2557677"/>
                </a:lnTo>
                <a:lnTo>
                  <a:pt x="659394" y="2559657"/>
                </a:lnTo>
                <a:lnTo>
                  <a:pt x="663939" y="2553368"/>
                </a:lnTo>
                <a:close/>
                <a:moveTo>
                  <a:pt x="4427631" y="2548966"/>
                </a:moveTo>
                <a:lnTo>
                  <a:pt x="4430862" y="2552197"/>
                </a:lnTo>
                <a:lnTo>
                  <a:pt x="4414708" y="2555428"/>
                </a:lnTo>
                <a:lnTo>
                  <a:pt x="4421170" y="2552197"/>
                </a:lnTo>
                <a:close/>
                <a:moveTo>
                  <a:pt x="3416178" y="2529394"/>
                </a:moveTo>
                <a:lnTo>
                  <a:pt x="3398798" y="2541808"/>
                </a:lnTo>
                <a:lnTo>
                  <a:pt x="3396315" y="2539325"/>
                </a:lnTo>
                <a:close/>
                <a:moveTo>
                  <a:pt x="715569" y="2525369"/>
                </a:moveTo>
                <a:lnTo>
                  <a:pt x="712999" y="2526654"/>
                </a:lnTo>
                <a:lnTo>
                  <a:pt x="715412" y="2531478"/>
                </a:lnTo>
                <a:lnTo>
                  <a:pt x="717649" y="2527451"/>
                </a:lnTo>
                <a:close/>
                <a:moveTo>
                  <a:pt x="247095" y="2515677"/>
                </a:moveTo>
                <a:lnTo>
                  <a:pt x="253557" y="2522139"/>
                </a:lnTo>
                <a:lnTo>
                  <a:pt x="227710" y="2541524"/>
                </a:lnTo>
                <a:lnTo>
                  <a:pt x="224479" y="2538293"/>
                </a:lnTo>
                <a:close/>
                <a:moveTo>
                  <a:pt x="715571" y="2505982"/>
                </a:moveTo>
                <a:lnTo>
                  <a:pt x="706632" y="2513927"/>
                </a:lnTo>
                <a:lnTo>
                  <a:pt x="707976" y="2516615"/>
                </a:lnTo>
                <a:close/>
                <a:moveTo>
                  <a:pt x="3284621" y="2430082"/>
                </a:moveTo>
                <a:lnTo>
                  <a:pt x="3267783" y="2437299"/>
                </a:lnTo>
                <a:lnTo>
                  <a:pt x="3270461" y="2445899"/>
                </a:lnTo>
                <a:lnTo>
                  <a:pt x="3271290" y="2444973"/>
                </a:lnTo>
                <a:lnTo>
                  <a:pt x="3273512" y="2442490"/>
                </a:lnTo>
                <a:lnTo>
                  <a:pt x="3275735" y="2440007"/>
                </a:lnTo>
                <a:lnTo>
                  <a:pt x="3277958" y="2437524"/>
                </a:lnTo>
                <a:lnTo>
                  <a:pt x="3280182" y="2435042"/>
                </a:lnTo>
                <a:lnTo>
                  <a:pt x="3282405" y="2432558"/>
                </a:lnTo>
                <a:close/>
                <a:moveTo>
                  <a:pt x="3306349" y="2380932"/>
                </a:moveTo>
                <a:lnTo>
                  <a:pt x="3309316" y="2383899"/>
                </a:lnTo>
                <a:lnTo>
                  <a:pt x="3315250" y="2389832"/>
                </a:lnTo>
                <a:lnTo>
                  <a:pt x="3318216" y="2392798"/>
                </a:lnTo>
                <a:lnTo>
                  <a:pt x="3315249" y="2395765"/>
                </a:lnTo>
                <a:lnTo>
                  <a:pt x="3312283" y="2398732"/>
                </a:lnTo>
                <a:lnTo>
                  <a:pt x="3306349" y="2398732"/>
                </a:lnTo>
                <a:lnTo>
                  <a:pt x="3300416" y="2392799"/>
                </a:lnTo>
                <a:close/>
                <a:moveTo>
                  <a:pt x="3306349" y="2374999"/>
                </a:moveTo>
                <a:lnTo>
                  <a:pt x="3315250" y="2377965"/>
                </a:lnTo>
                <a:lnTo>
                  <a:pt x="3312283" y="2380932"/>
                </a:lnTo>
                <a:lnTo>
                  <a:pt x="3309316" y="2383899"/>
                </a:lnTo>
                <a:close/>
                <a:moveTo>
                  <a:pt x="4592405" y="2300191"/>
                </a:moveTo>
                <a:lnTo>
                  <a:pt x="4589174" y="2303422"/>
                </a:lnTo>
                <a:lnTo>
                  <a:pt x="4585943" y="2306653"/>
                </a:lnTo>
                <a:lnTo>
                  <a:pt x="4582712" y="2309884"/>
                </a:lnTo>
                <a:lnTo>
                  <a:pt x="4579481" y="2306653"/>
                </a:lnTo>
                <a:close/>
                <a:moveTo>
                  <a:pt x="4598867" y="2293729"/>
                </a:moveTo>
                <a:lnTo>
                  <a:pt x="4598866" y="2306653"/>
                </a:lnTo>
                <a:lnTo>
                  <a:pt x="4595635" y="2303422"/>
                </a:lnTo>
                <a:close/>
                <a:moveTo>
                  <a:pt x="4564447" y="2288982"/>
                </a:moveTo>
                <a:lnTo>
                  <a:pt x="4557415" y="2290389"/>
                </a:lnTo>
                <a:lnTo>
                  <a:pt x="4560096" y="2293729"/>
                </a:lnTo>
                <a:close/>
                <a:moveTo>
                  <a:pt x="3404249" y="2259299"/>
                </a:moveTo>
                <a:lnTo>
                  <a:pt x="3407216" y="2262266"/>
                </a:lnTo>
                <a:lnTo>
                  <a:pt x="3392383" y="2265233"/>
                </a:lnTo>
                <a:lnTo>
                  <a:pt x="3398317" y="2262266"/>
                </a:lnTo>
                <a:close/>
                <a:moveTo>
                  <a:pt x="4592405" y="2235574"/>
                </a:moveTo>
                <a:lnTo>
                  <a:pt x="4585943" y="2254959"/>
                </a:lnTo>
                <a:lnTo>
                  <a:pt x="4582712" y="2251728"/>
                </a:lnTo>
                <a:close/>
                <a:moveTo>
                  <a:pt x="3534782" y="2199966"/>
                </a:moveTo>
                <a:lnTo>
                  <a:pt x="3546648" y="2205899"/>
                </a:lnTo>
                <a:lnTo>
                  <a:pt x="3543682" y="2208866"/>
                </a:lnTo>
                <a:lnTo>
                  <a:pt x="3540715" y="2211834"/>
                </a:lnTo>
                <a:lnTo>
                  <a:pt x="3537748" y="2214799"/>
                </a:lnTo>
                <a:lnTo>
                  <a:pt x="3534781" y="2217766"/>
                </a:lnTo>
                <a:lnTo>
                  <a:pt x="3531816" y="2220733"/>
                </a:lnTo>
                <a:lnTo>
                  <a:pt x="3528848" y="2223700"/>
                </a:lnTo>
                <a:lnTo>
                  <a:pt x="3525882" y="2226666"/>
                </a:lnTo>
                <a:lnTo>
                  <a:pt x="3522915" y="2229632"/>
                </a:lnTo>
                <a:lnTo>
                  <a:pt x="3519949" y="2232600"/>
                </a:lnTo>
                <a:lnTo>
                  <a:pt x="3516982" y="2229633"/>
                </a:lnTo>
                <a:lnTo>
                  <a:pt x="3518762" y="2226666"/>
                </a:lnTo>
                <a:lnTo>
                  <a:pt x="3520542" y="2223700"/>
                </a:lnTo>
                <a:lnTo>
                  <a:pt x="3522322" y="2220733"/>
                </a:lnTo>
                <a:close/>
                <a:moveTo>
                  <a:pt x="3552582" y="2176234"/>
                </a:moveTo>
                <a:lnTo>
                  <a:pt x="3555548" y="2179200"/>
                </a:lnTo>
                <a:lnTo>
                  <a:pt x="3540715" y="2182166"/>
                </a:lnTo>
                <a:lnTo>
                  <a:pt x="3546649" y="2179200"/>
                </a:lnTo>
                <a:close/>
                <a:moveTo>
                  <a:pt x="4663483" y="2061108"/>
                </a:moveTo>
                <a:lnTo>
                  <a:pt x="4666714" y="2064339"/>
                </a:lnTo>
                <a:lnTo>
                  <a:pt x="4647330" y="2070801"/>
                </a:lnTo>
                <a:close/>
                <a:moveTo>
                  <a:pt x="4075468" y="2022338"/>
                </a:moveTo>
                <a:lnTo>
                  <a:pt x="4065776" y="2032030"/>
                </a:lnTo>
                <a:lnTo>
                  <a:pt x="4062545" y="2028800"/>
                </a:lnTo>
                <a:close/>
                <a:moveTo>
                  <a:pt x="4689330" y="1964183"/>
                </a:moveTo>
                <a:lnTo>
                  <a:pt x="4679638" y="1973875"/>
                </a:lnTo>
                <a:lnTo>
                  <a:pt x="4676407" y="1970645"/>
                </a:lnTo>
                <a:close/>
                <a:moveTo>
                  <a:pt x="3703881" y="1947801"/>
                </a:moveTo>
                <a:lnTo>
                  <a:pt x="3700914" y="1950768"/>
                </a:lnTo>
                <a:lnTo>
                  <a:pt x="3697947" y="1953734"/>
                </a:lnTo>
                <a:lnTo>
                  <a:pt x="3694980" y="1956701"/>
                </a:lnTo>
                <a:lnTo>
                  <a:pt x="3692014" y="1953735"/>
                </a:lnTo>
                <a:close/>
                <a:moveTo>
                  <a:pt x="3709814" y="1941867"/>
                </a:moveTo>
                <a:lnTo>
                  <a:pt x="3709814" y="1953734"/>
                </a:lnTo>
                <a:lnTo>
                  <a:pt x="3706848" y="1950768"/>
                </a:lnTo>
                <a:close/>
                <a:moveTo>
                  <a:pt x="3678211" y="1937509"/>
                </a:moveTo>
                <a:lnTo>
                  <a:pt x="3671752" y="1938800"/>
                </a:lnTo>
                <a:lnTo>
                  <a:pt x="3674214" y="1941867"/>
                </a:lnTo>
                <a:close/>
                <a:moveTo>
                  <a:pt x="576658" y="1895338"/>
                </a:moveTo>
                <a:lnTo>
                  <a:pt x="592810" y="1898571"/>
                </a:lnTo>
                <a:lnTo>
                  <a:pt x="583118" y="1908263"/>
                </a:lnTo>
                <a:close/>
                <a:moveTo>
                  <a:pt x="3703880" y="1888468"/>
                </a:moveTo>
                <a:lnTo>
                  <a:pt x="3697947" y="1906267"/>
                </a:lnTo>
                <a:lnTo>
                  <a:pt x="3694980" y="1903302"/>
                </a:lnTo>
                <a:close/>
                <a:moveTo>
                  <a:pt x="566960" y="1866265"/>
                </a:moveTo>
                <a:lnTo>
                  <a:pt x="566965" y="1885646"/>
                </a:lnTo>
                <a:lnTo>
                  <a:pt x="563735" y="1882415"/>
                </a:lnTo>
                <a:lnTo>
                  <a:pt x="560500" y="1872725"/>
                </a:lnTo>
                <a:lnTo>
                  <a:pt x="547578" y="1879186"/>
                </a:lnTo>
                <a:lnTo>
                  <a:pt x="544347" y="1875955"/>
                </a:lnTo>
                <a:lnTo>
                  <a:pt x="551885" y="1872725"/>
                </a:lnTo>
                <a:close/>
                <a:moveTo>
                  <a:pt x="4657022" y="1847871"/>
                </a:moveTo>
                <a:lnTo>
                  <a:pt x="4634406" y="1864026"/>
                </a:lnTo>
                <a:lnTo>
                  <a:pt x="4631175" y="1860796"/>
                </a:lnTo>
                <a:close/>
                <a:moveTo>
                  <a:pt x="724147" y="1768070"/>
                </a:moveTo>
                <a:lnTo>
                  <a:pt x="714218" y="1771805"/>
                </a:lnTo>
                <a:lnTo>
                  <a:pt x="674622" y="1786704"/>
                </a:lnTo>
                <a:lnTo>
                  <a:pt x="674621" y="1774551"/>
                </a:lnTo>
                <a:lnTo>
                  <a:pt x="667472" y="1783130"/>
                </a:lnTo>
                <a:lnTo>
                  <a:pt x="674621" y="1786705"/>
                </a:lnTo>
                <a:lnTo>
                  <a:pt x="672759" y="1788567"/>
                </a:lnTo>
                <a:lnTo>
                  <a:pt x="667404" y="1783212"/>
                </a:lnTo>
                <a:lnTo>
                  <a:pt x="657429" y="1795183"/>
                </a:lnTo>
                <a:lnTo>
                  <a:pt x="670352" y="1808106"/>
                </a:lnTo>
                <a:lnTo>
                  <a:pt x="686503" y="1798416"/>
                </a:lnTo>
                <a:lnTo>
                  <a:pt x="692967" y="1811337"/>
                </a:lnTo>
                <a:lnTo>
                  <a:pt x="709117" y="1782263"/>
                </a:lnTo>
                <a:lnTo>
                  <a:pt x="734970" y="1775796"/>
                </a:lnTo>
                <a:close/>
                <a:moveTo>
                  <a:pt x="639235" y="1758769"/>
                </a:moveTo>
                <a:lnTo>
                  <a:pt x="644822" y="1764356"/>
                </a:lnTo>
                <a:lnTo>
                  <a:pt x="628060" y="1769943"/>
                </a:lnTo>
                <a:lnTo>
                  <a:pt x="639235" y="1762493"/>
                </a:lnTo>
                <a:close/>
                <a:moveTo>
                  <a:pt x="639235" y="1747594"/>
                </a:moveTo>
                <a:lnTo>
                  <a:pt x="646685" y="1751318"/>
                </a:lnTo>
                <a:lnTo>
                  <a:pt x="639235" y="1758768"/>
                </a:lnTo>
                <a:close/>
                <a:moveTo>
                  <a:pt x="611299" y="1734558"/>
                </a:moveTo>
                <a:lnTo>
                  <a:pt x="622474" y="1738282"/>
                </a:lnTo>
                <a:lnTo>
                  <a:pt x="620611" y="1740144"/>
                </a:lnTo>
                <a:lnTo>
                  <a:pt x="614404" y="1736419"/>
                </a:lnTo>
                <a:close/>
                <a:moveTo>
                  <a:pt x="753126" y="1731241"/>
                </a:moveTo>
                <a:lnTo>
                  <a:pt x="745393" y="1734556"/>
                </a:lnTo>
                <a:lnTo>
                  <a:pt x="751348" y="1743490"/>
                </a:lnTo>
                <a:lnTo>
                  <a:pt x="767275" y="1743492"/>
                </a:lnTo>
                <a:lnTo>
                  <a:pt x="747890" y="1737029"/>
                </a:lnTo>
                <a:close/>
                <a:moveTo>
                  <a:pt x="3769147" y="1728269"/>
                </a:moveTo>
                <a:lnTo>
                  <a:pt x="3772114" y="1731235"/>
                </a:lnTo>
                <a:lnTo>
                  <a:pt x="3754314" y="1737168"/>
                </a:lnTo>
                <a:close/>
                <a:moveTo>
                  <a:pt x="655997" y="1727108"/>
                </a:moveTo>
                <a:lnTo>
                  <a:pt x="650410" y="1732694"/>
                </a:lnTo>
                <a:lnTo>
                  <a:pt x="648547" y="1730832"/>
                </a:lnTo>
                <a:close/>
                <a:moveTo>
                  <a:pt x="723043" y="1686135"/>
                </a:moveTo>
                <a:lnTo>
                  <a:pt x="717456" y="1691722"/>
                </a:lnTo>
                <a:lnTo>
                  <a:pt x="715594" y="1689859"/>
                </a:lnTo>
                <a:close/>
                <a:moveTo>
                  <a:pt x="646685" y="1680547"/>
                </a:moveTo>
                <a:lnTo>
                  <a:pt x="646684" y="1680547"/>
                </a:lnTo>
                <a:lnTo>
                  <a:pt x="646685" y="1680547"/>
                </a:lnTo>
                <a:close/>
                <a:moveTo>
                  <a:pt x="831452" y="1671032"/>
                </a:moveTo>
                <a:lnTo>
                  <a:pt x="831217" y="1671236"/>
                </a:lnTo>
                <a:lnTo>
                  <a:pt x="830147" y="1672164"/>
                </a:lnTo>
                <a:lnTo>
                  <a:pt x="831891" y="1672413"/>
                </a:lnTo>
                <a:close/>
                <a:moveTo>
                  <a:pt x="663448" y="1660060"/>
                </a:moveTo>
                <a:lnTo>
                  <a:pt x="663445" y="1660061"/>
                </a:lnTo>
                <a:lnTo>
                  <a:pt x="663447" y="1660060"/>
                </a:lnTo>
                <a:close/>
                <a:moveTo>
                  <a:pt x="3792880" y="1639269"/>
                </a:moveTo>
                <a:lnTo>
                  <a:pt x="3783980" y="1648169"/>
                </a:lnTo>
                <a:lnTo>
                  <a:pt x="3781013" y="1645203"/>
                </a:lnTo>
                <a:close/>
                <a:moveTo>
                  <a:pt x="3763213" y="1532469"/>
                </a:moveTo>
                <a:lnTo>
                  <a:pt x="3742447" y="1547303"/>
                </a:lnTo>
                <a:lnTo>
                  <a:pt x="3739481" y="1544337"/>
                </a:lnTo>
                <a:close/>
                <a:moveTo>
                  <a:pt x="3713843" y="1430115"/>
                </a:moveTo>
                <a:lnTo>
                  <a:pt x="3706127" y="1435290"/>
                </a:lnTo>
                <a:lnTo>
                  <a:pt x="3700427" y="1439115"/>
                </a:lnTo>
                <a:lnTo>
                  <a:pt x="3700195" y="1439271"/>
                </a:lnTo>
                <a:lnTo>
                  <a:pt x="3696455" y="1442940"/>
                </a:lnTo>
                <a:lnTo>
                  <a:pt x="3692556" y="1446764"/>
                </a:lnTo>
                <a:lnTo>
                  <a:pt x="3687043" y="1452172"/>
                </a:lnTo>
                <a:lnTo>
                  <a:pt x="3673351" y="1457220"/>
                </a:lnTo>
                <a:lnTo>
                  <a:pt x="3676270" y="1458304"/>
                </a:lnTo>
                <a:lnTo>
                  <a:pt x="3681143" y="1460113"/>
                </a:lnTo>
                <a:lnTo>
                  <a:pt x="3688395" y="1458303"/>
                </a:lnTo>
                <a:lnTo>
                  <a:pt x="3698685" y="1455736"/>
                </a:lnTo>
                <a:lnTo>
                  <a:pt x="3697361" y="1454413"/>
                </a:lnTo>
                <a:lnTo>
                  <a:pt x="3693538" y="1450588"/>
                </a:lnTo>
                <a:lnTo>
                  <a:pt x="3720685" y="1430228"/>
                </a:lnTo>
                <a:close/>
                <a:moveTo>
                  <a:pt x="3796796" y="1339682"/>
                </a:moveTo>
                <a:lnTo>
                  <a:pt x="3792971" y="1343506"/>
                </a:lnTo>
                <a:lnTo>
                  <a:pt x="3789147" y="1347330"/>
                </a:lnTo>
                <a:lnTo>
                  <a:pt x="3785322" y="1351155"/>
                </a:lnTo>
                <a:lnTo>
                  <a:pt x="3781498" y="1347330"/>
                </a:lnTo>
                <a:close/>
                <a:moveTo>
                  <a:pt x="3804444" y="1332032"/>
                </a:moveTo>
                <a:lnTo>
                  <a:pt x="3804444" y="1347330"/>
                </a:lnTo>
                <a:lnTo>
                  <a:pt x="3800620" y="1343506"/>
                </a:lnTo>
                <a:close/>
                <a:moveTo>
                  <a:pt x="3763703" y="1326413"/>
                </a:moveTo>
                <a:lnTo>
                  <a:pt x="3755377" y="1328079"/>
                </a:lnTo>
                <a:lnTo>
                  <a:pt x="3758552" y="1332033"/>
                </a:lnTo>
                <a:close/>
                <a:moveTo>
                  <a:pt x="3796796" y="1263194"/>
                </a:moveTo>
                <a:lnTo>
                  <a:pt x="3789147" y="1286141"/>
                </a:lnTo>
                <a:lnTo>
                  <a:pt x="3785322" y="1282316"/>
                </a:lnTo>
                <a:close/>
                <a:moveTo>
                  <a:pt x="710016" y="1259636"/>
                </a:moveTo>
                <a:lnTo>
                  <a:pt x="719327" y="1261499"/>
                </a:lnTo>
                <a:lnTo>
                  <a:pt x="713740" y="1267086"/>
                </a:lnTo>
                <a:close/>
                <a:moveTo>
                  <a:pt x="704426" y="1242877"/>
                </a:moveTo>
                <a:lnTo>
                  <a:pt x="704428" y="1254048"/>
                </a:lnTo>
                <a:lnTo>
                  <a:pt x="702567" y="1252187"/>
                </a:lnTo>
                <a:lnTo>
                  <a:pt x="700703" y="1246600"/>
                </a:lnTo>
                <a:lnTo>
                  <a:pt x="693253" y="1250325"/>
                </a:lnTo>
                <a:lnTo>
                  <a:pt x="691391" y="1248462"/>
                </a:lnTo>
                <a:lnTo>
                  <a:pt x="695736" y="1246600"/>
                </a:lnTo>
                <a:close/>
                <a:moveTo>
                  <a:pt x="807718" y="1148180"/>
                </a:moveTo>
                <a:lnTo>
                  <a:pt x="812448" y="1149753"/>
                </a:lnTo>
                <a:lnTo>
                  <a:pt x="804997" y="1153479"/>
                </a:lnTo>
                <a:lnTo>
                  <a:pt x="803136" y="1151617"/>
                </a:lnTo>
                <a:close/>
                <a:moveTo>
                  <a:pt x="818032" y="1140447"/>
                </a:moveTo>
                <a:lnTo>
                  <a:pt x="809094" y="1147148"/>
                </a:lnTo>
                <a:lnTo>
                  <a:pt x="807718" y="1148180"/>
                </a:lnTo>
                <a:lnTo>
                  <a:pt x="806859" y="1147894"/>
                </a:lnTo>
                <a:lnTo>
                  <a:pt x="808723" y="1146028"/>
                </a:lnTo>
                <a:close/>
                <a:moveTo>
                  <a:pt x="829211" y="1121817"/>
                </a:moveTo>
                <a:lnTo>
                  <a:pt x="830452" y="1125543"/>
                </a:lnTo>
                <a:lnTo>
                  <a:pt x="831071" y="1127408"/>
                </a:lnTo>
                <a:lnTo>
                  <a:pt x="829207" y="1129270"/>
                </a:lnTo>
                <a:lnTo>
                  <a:pt x="823622" y="1127406"/>
                </a:lnTo>
                <a:close/>
                <a:moveTo>
                  <a:pt x="838522" y="1119955"/>
                </a:moveTo>
                <a:lnTo>
                  <a:pt x="834796" y="1121818"/>
                </a:lnTo>
                <a:lnTo>
                  <a:pt x="831073" y="1123680"/>
                </a:lnTo>
                <a:lnTo>
                  <a:pt x="829211" y="1121817"/>
                </a:lnTo>
                <a:close/>
                <a:moveTo>
                  <a:pt x="3880932" y="1056679"/>
                </a:moveTo>
                <a:lnTo>
                  <a:pt x="3884756" y="1060503"/>
                </a:lnTo>
                <a:lnTo>
                  <a:pt x="3861810" y="1068152"/>
                </a:lnTo>
                <a:close/>
                <a:moveTo>
                  <a:pt x="1481482" y="1044700"/>
                </a:moveTo>
                <a:lnTo>
                  <a:pt x="1479178" y="1045468"/>
                </a:lnTo>
                <a:lnTo>
                  <a:pt x="1477316" y="1047330"/>
                </a:lnTo>
                <a:lnTo>
                  <a:pt x="1477994" y="1048010"/>
                </a:lnTo>
                <a:close/>
                <a:moveTo>
                  <a:pt x="3911526" y="941948"/>
                </a:moveTo>
                <a:lnTo>
                  <a:pt x="3900053" y="953420"/>
                </a:lnTo>
                <a:lnTo>
                  <a:pt x="3896229" y="949597"/>
                </a:lnTo>
                <a:close/>
                <a:moveTo>
                  <a:pt x="1664110" y="879264"/>
                </a:moveTo>
                <a:lnTo>
                  <a:pt x="1663666" y="879714"/>
                </a:lnTo>
                <a:lnTo>
                  <a:pt x="1661833" y="881577"/>
                </a:lnTo>
                <a:lnTo>
                  <a:pt x="1659998" y="883439"/>
                </a:lnTo>
                <a:lnTo>
                  <a:pt x="1658164" y="885302"/>
                </a:lnTo>
                <a:lnTo>
                  <a:pt x="1656331" y="887164"/>
                </a:lnTo>
                <a:lnTo>
                  <a:pt x="1650014" y="893579"/>
                </a:lnTo>
                <a:lnTo>
                  <a:pt x="1655746" y="893790"/>
                </a:lnTo>
                <a:lnTo>
                  <a:pt x="1657606" y="890559"/>
                </a:lnTo>
                <a:close/>
                <a:moveTo>
                  <a:pt x="3873282" y="804270"/>
                </a:moveTo>
                <a:lnTo>
                  <a:pt x="3846512" y="823393"/>
                </a:lnTo>
                <a:lnTo>
                  <a:pt x="3842689" y="819568"/>
                </a:lnTo>
                <a:close/>
                <a:moveTo>
                  <a:pt x="1775301" y="723273"/>
                </a:moveTo>
                <a:lnTo>
                  <a:pt x="1777162" y="725134"/>
                </a:lnTo>
                <a:lnTo>
                  <a:pt x="1767851" y="726998"/>
                </a:lnTo>
                <a:lnTo>
                  <a:pt x="1771576" y="725135"/>
                </a:lnTo>
                <a:close/>
                <a:moveTo>
                  <a:pt x="1833035" y="650639"/>
                </a:moveTo>
                <a:lnTo>
                  <a:pt x="1831669" y="652502"/>
                </a:lnTo>
                <a:lnTo>
                  <a:pt x="1830304" y="654364"/>
                </a:lnTo>
                <a:lnTo>
                  <a:pt x="1828938" y="656226"/>
                </a:lnTo>
                <a:lnTo>
                  <a:pt x="1822109" y="665538"/>
                </a:lnTo>
                <a:lnTo>
                  <a:pt x="1820984" y="667072"/>
                </a:lnTo>
                <a:lnTo>
                  <a:pt x="1831173" y="663676"/>
                </a:lnTo>
                <a:lnTo>
                  <a:pt x="1831173" y="665538"/>
                </a:lnTo>
                <a:lnTo>
                  <a:pt x="1831173" y="667401"/>
                </a:lnTo>
                <a:lnTo>
                  <a:pt x="1831173" y="669263"/>
                </a:lnTo>
                <a:lnTo>
                  <a:pt x="1831172" y="671125"/>
                </a:lnTo>
                <a:lnTo>
                  <a:pt x="1828069" y="672988"/>
                </a:lnTo>
                <a:lnTo>
                  <a:pt x="1824964" y="674849"/>
                </a:lnTo>
                <a:lnTo>
                  <a:pt x="1821861" y="676713"/>
                </a:lnTo>
                <a:lnTo>
                  <a:pt x="1819998" y="674850"/>
                </a:lnTo>
                <a:lnTo>
                  <a:pt x="1819998" y="672987"/>
                </a:lnTo>
                <a:lnTo>
                  <a:pt x="1819998" y="671126"/>
                </a:lnTo>
                <a:lnTo>
                  <a:pt x="1819998" y="668416"/>
                </a:lnTo>
                <a:lnTo>
                  <a:pt x="1819377" y="669262"/>
                </a:lnTo>
                <a:lnTo>
                  <a:pt x="1818011" y="671125"/>
                </a:lnTo>
                <a:lnTo>
                  <a:pt x="1812548" y="678575"/>
                </a:lnTo>
                <a:lnTo>
                  <a:pt x="1817205" y="681370"/>
                </a:lnTo>
                <a:lnTo>
                  <a:pt x="1821860" y="684162"/>
                </a:lnTo>
                <a:cubicBezTo>
                  <a:pt x="1819469" y="686440"/>
                  <a:pt x="1816024" y="688725"/>
                  <a:pt x="1812325" y="691115"/>
                </a:cubicBezTo>
                <a:lnTo>
                  <a:pt x="1803456" y="697199"/>
                </a:lnTo>
                <a:lnTo>
                  <a:pt x="1801263" y="698704"/>
                </a:lnTo>
                <a:lnTo>
                  <a:pt x="1800896" y="699061"/>
                </a:lnTo>
                <a:lnTo>
                  <a:pt x="1795408" y="704411"/>
                </a:lnTo>
                <a:lnTo>
                  <a:pt x="1795283" y="704648"/>
                </a:lnTo>
                <a:lnTo>
                  <a:pt x="1794298" y="706511"/>
                </a:lnTo>
                <a:lnTo>
                  <a:pt x="1793316" y="708373"/>
                </a:lnTo>
                <a:lnTo>
                  <a:pt x="1792725" y="709491"/>
                </a:lnTo>
                <a:lnTo>
                  <a:pt x="1792711" y="710236"/>
                </a:lnTo>
                <a:lnTo>
                  <a:pt x="1792671" y="712098"/>
                </a:lnTo>
                <a:lnTo>
                  <a:pt x="1792609" y="715128"/>
                </a:lnTo>
                <a:lnTo>
                  <a:pt x="1792961" y="715823"/>
                </a:lnTo>
                <a:lnTo>
                  <a:pt x="1793903" y="717686"/>
                </a:lnTo>
                <a:lnTo>
                  <a:pt x="1794845" y="719548"/>
                </a:lnTo>
                <a:lnTo>
                  <a:pt x="1795787" y="721410"/>
                </a:lnTo>
                <a:lnTo>
                  <a:pt x="1771576" y="719548"/>
                </a:lnTo>
                <a:lnTo>
                  <a:pt x="1769713" y="721410"/>
                </a:lnTo>
                <a:lnTo>
                  <a:pt x="1764126" y="726997"/>
                </a:lnTo>
                <a:lnTo>
                  <a:pt x="1771575" y="730722"/>
                </a:lnTo>
                <a:lnTo>
                  <a:pt x="1770046" y="732585"/>
                </a:lnTo>
                <a:lnTo>
                  <a:pt x="1768516" y="734447"/>
                </a:lnTo>
                <a:lnTo>
                  <a:pt x="1766987" y="736309"/>
                </a:lnTo>
                <a:lnTo>
                  <a:pt x="1765456" y="738171"/>
                </a:lnTo>
                <a:lnTo>
                  <a:pt x="1763926" y="740034"/>
                </a:lnTo>
                <a:lnTo>
                  <a:pt x="1762397" y="741896"/>
                </a:lnTo>
                <a:lnTo>
                  <a:pt x="1760867" y="743759"/>
                </a:lnTo>
                <a:lnTo>
                  <a:pt x="1760610" y="744072"/>
                </a:lnTo>
                <a:lnTo>
                  <a:pt x="1759425" y="745621"/>
                </a:lnTo>
                <a:lnTo>
                  <a:pt x="1757999" y="747484"/>
                </a:lnTo>
                <a:lnTo>
                  <a:pt x="1755149" y="751208"/>
                </a:lnTo>
                <a:lnTo>
                  <a:pt x="1753725" y="753071"/>
                </a:lnTo>
                <a:lnTo>
                  <a:pt x="1752299" y="754933"/>
                </a:lnTo>
                <a:lnTo>
                  <a:pt x="1750875" y="756796"/>
                </a:lnTo>
                <a:lnTo>
                  <a:pt x="1749450" y="758658"/>
                </a:lnTo>
                <a:lnTo>
                  <a:pt x="1748025" y="760520"/>
                </a:lnTo>
                <a:lnTo>
                  <a:pt x="1747836" y="760767"/>
                </a:lnTo>
                <a:lnTo>
                  <a:pt x="1746307" y="762383"/>
                </a:lnTo>
                <a:lnTo>
                  <a:pt x="1744545" y="764245"/>
                </a:lnTo>
                <a:lnTo>
                  <a:pt x="1742782" y="766108"/>
                </a:lnTo>
                <a:lnTo>
                  <a:pt x="1734361" y="775010"/>
                </a:lnTo>
                <a:cubicBezTo>
                  <a:pt x="1729875" y="778706"/>
                  <a:pt x="1725457" y="781026"/>
                  <a:pt x="1721290" y="781007"/>
                </a:cubicBezTo>
                <a:lnTo>
                  <a:pt x="1726878" y="779144"/>
                </a:lnTo>
                <a:cubicBezTo>
                  <a:pt x="1713301" y="779528"/>
                  <a:pt x="1705512" y="787839"/>
                  <a:pt x="1697080" y="797768"/>
                </a:cubicBezTo>
                <a:lnTo>
                  <a:pt x="1689630" y="794043"/>
                </a:lnTo>
                <a:lnTo>
                  <a:pt x="1687767" y="795906"/>
                </a:lnTo>
                <a:lnTo>
                  <a:pt x="1697079" y="805218"/>
                </a:lnTo>
                <a:lnTo>
                  <a:pt x="1704528" y="794043"/>
                </a:lnTo>
                <a:lnTo>
                  <a:pt x="1708253" y="797768"/>
                </a:lnTo>
                <a:lnTo>
                  <a:pt x="1713841" y="788456"/>
                </a:lnTo>
                <a:lnTo>
                  <a:pt x="1715461" y="790076"/>
                </a:lnTo>
                <a:lnTo>
                  <a:pt x="1717132" y="787172"/>
                </a:lnTo>
                <a:lnTo>
                  <a:pt x="1726825" y="790403"/>
                </a:lnTo>
                <a:lnTo>
                  <a:pt x="1736517" y="793634"/>
                </a:lnTo>
                <a:lnTo>
                  <a:pt x="1738672" y="790403"/>
                </a:lnTo>
                <a:lnTo>
                  <a:pt x="1740825" y="787172"/>
                </a:lnTo>
                <a:lnTo>
                  <a:pt x="1758056" y="761325"/>
                </a:lnTo>
                <a:lnTo>
                  <a:pt x="1762365" y="754863"/>
                </a:lnTo>
                <a:lnTo>
                  <a:pt x="1767689" y="757048"/>
                </a:lnTo>
                <a:lnTo>
                  <a:pt x="1772653" y="754565"/>
                </a:lnTo>
                <a:lnTo>
                  <a:pt x="1774567" y="749479"/>
                </a:lnTo>
                <a:lnTo>
                  <a:pt x="1772750" y="747093"/>
                </a:lnTo>
                <a:lnTo>
                  <a:pt x="1771286" y="745171"/>
                </a:lnTo>
                <a:lnTo>
                  <a:pt x="1768826" y="741940"/>
                </a:lnTo>
                <a:cubicBezTo>
                  <a:pt x="1784037" y="726857"/>
                  <a:pt x="1801588" y="722262"/>
                  <a:pt x="1818449" y="714297"/>
                </a:cubicBezTo>
                <a:lnTo>
                  <a:pt x="1826476" y="709632"/>
                </a:lnTo>
                <a:lnTo>
                  <a:pt x="1834969" y="704695"/>
                </a:lnTo>
                <a:cubicBezTo>
                  <a:pt x="1839228" y="701579"/>
                  <a:pt x="1842509" y="697898"/>
                  <a:pt x="1845244" y="693936"/>
                </a:cubicBezTo>
                <a:lnTo>
                  <a:pt x="1846975" y="690855"/>
                </a:lnTo>
                <a:lnTo>
                  <a:pt x="1846366" y="690247"/>
                </a:lnTo>
                <a:lnTo>
                  <a:pt x="1847689" y="689585"/>
                </a:lnTo>
                <a:lnTo>
                  <a:pt x="1852240" y="681488"/>
                </a:lnTo>
                <a:lnTo>
                  <a:pt x="1852714" y="680554"/>
                </a:lnTo>
                <a:lnTo>
                  <a:pt x="1854353" y="677323"/>
                </a:lnTo>
                <a:lnTo>
                  <a:pt x="1857631" y="670861"/>
                </a:lnTo>
                <a:lnTo>
                  <a:pt x="1858542" y="669068"/>
                </a:lnTo>
                <a:lnTo>
                  <a:pt x="1859645" y="667631"/>
                </a:lnTo>
                <a:lnTo>
                  <a:pt x="1865264" y="660308"/>
                </a:lnTo>
                <a:lnTo>
                  <a:pt x="1864075" y="659951"/>
                </a:lnTo>
                <a:lnTo>
                  <a:pt x="1851659" y="656226"/>
                </a:lnTo>
                <a:close/>
                <a:moveTo>
                  <a:pt x="3580232" y="641695"/>
                </a:moveTo>
                <a:lnTo>
                  <a:pt x="3572526" y="643034"/>
                </a:lnTo>
                <a:lnTo>
                  <a:pt x="3565936" y="657532"/>
                </a:lnTo>
                <a:close/>
                <a:moveTo>
                  <a:pt x="2723048" y="614420"/>
                </a:moveTo>
                <a:lnTo>
                  <a:pt x="2716014" y="615827"/>
                </a:lnTo>
                <a:lnTo>
                  <a:pt x="2718696" y="619167"/>
                </a:lnTo>
                <a:close/>
                <a:moveTo>
                  <a:pt x="3643620" y="571940"/>
                </a:moveTo>
                <a:lnTo>
                  <a:pt x="3648064" y="576383"/>
                </a:lnTo>
                <a:lnTo>
                  <a:pt x="3621403" y="585270"/>
                </a:lnTo>
                <a:close/>
                <a:moveTo>
                  <a:pt x="2751004" y="561012"/>
                </a:moveTo>
                <a:lnTo>
                  <a:pt x="2744543" y="580398"/>
                </a:lnTo>
                <a:lnTo>
                  <a:pt x="2741312" y="577166"/>
                </a:lnTo>
                <a:close/>
                <a:moveTo>
                  <a:pt x="1963402" y="527721"/>
                </a:moveTo>
                <a:lnTo>
                  <a:pt x="1961541" y="529583"/>
                </a:lnTo>
                <a:lnTo>
                  <a:pt x="1959678" y="531445"/>
                </a:lnTo>
                <a:lnTo>
                  <a:pt x="1957816" y="533308"/>
                </a:lnTo>
                <a:lnTo>
                  <a:pt x="1955953" y="531445"/>
                </a:lnTo>
                <a:close/>
                <a:moveTo>
                  <a:pt x="1967128" y="523995"/>
                </a:moveTo>
                <a:lnTo>
                  <a:pt x="1967127" y="531446"/>
                </a:lnTo>
                <a:lnTo>
                  <a:pt x="1965265" y="529583"/>
                </a:lnTo>
                <a:close/>
                <a:moveTo>
                  <a:pt x="1947287" y="521259"/>
                </a:moveTo>
                <a:lnTo>
                  <a:pt x="1943233" y="522070"/>
                </a:lnTo>
                <a:lnTo>
                  <a:pt x="1944779" y="523996"/>
                </a:lnTo>
                <a:close/>
                <a:moveTo>
                  <a:pt x="2834914" y="518618"/>
                </a:moveTo>
                <a:lnTo>
                  <a:pt x="2821583" y="531949"/>
                </a:lnTo>
                <a:lnTo>
                  <a:pt x="2817140" y="527505"/>
                </a:lnTo>
                <a:close/>
                <a:moveTo>
                  <a:pt x="1963403" y="490473"/>
                </a:moveTo>
                <a:lnTo>
                  <a:pt x="1959678" y="501646"/>
                </a:lnTo>
                <a:lnTo>
                  <a:pt x="1957816" y="499785"/>
                </a:lnTo>
                <a:close/>
                <a:moveTo>
                  <a:pt x="3679168" y="438636"/>
                </a:moveTo>
                <a:lnTo>
                  <a:pt x="3665838" y="451966"/>
                </a:lnTo>
                <a:lnTo>
                  <a:pt x="3661394" y="447523"/>
                </a:lnTo>
                <a:close/>
                <a:moveTo>
                  <a:pt x="2004376" y="389903"/>
                </a:moveTo>
                <a:lnTo>
                  <a:pt x="2006238" y="391766"/>
                </a:lnTo>
                <a:lnTo>
                  <a:pt x="1995064" y="395490"/>
                </a:lnTo>
                <a:close/>
                <a:moveTo>
                  <a:pt x="2822084" y="386546"/>
                </a:moveTo>
                <a:lnTo>
                  <a:pt x="2825315" y="389777"/>
                </a:lnTo>
                <a:lnTo>
                  <a:pt x="2805929" y="396239"/>
                </a:lnTo>
                <a:close/>
                <a:moveTo>
                  <a:pt x="1665419" y="367554"/>
                </a:moveTo>
                <a:lnTo>
                  <a:pt x="1659832" y="373141"/>
                </a:lnTo>
                <a:lnTo>
                  <a:pt x="1657969" y="371279"/>
                </a:lnTo>
                <a:close/>
                <a:moveTo>
                  <a:pt x="2234069" y="347776"/>
                </a:moveTo>
                <a:lnTo>
                  <a:pt x="2224376" y="357469"/>
                </a:lnTo>
                <a:lnTo>
                  <a:pt x="2221146" y="354238"/>
                </a:lnTo>
                <a:close/>
                <a:moveTo>
                  <a:pt x="2019275" y="334030"/>
                </a:moveTo>
                <a:lnTo>
                  <a:pt x="2013688" y="339618"/>
                </a:lnTo>
                <a:lnTo>
                  <a:pt x="2011826" y="337756"/>
                </a:lnTo>
                <a:close/>
                <a:moveTo>
                  <a:pt x="2847930" y="289620"/>
                </a:moveTo>
                <a:lnTo>
                  <a:pt x="2838237" y="299313"/>
                </a:lnTo>
                <a:lnTo>
                  <a:pt x="2835006" y="296083"/>
                </a:lnTo>
                <a:close/>
                <a:moveTo>
                  <a:pt x="3634734" y="278673"/>
                </a:moveTo>
                <a:lnTo>
                  <a:pt x="3603630" y="300890"/>
                </a:lnTo>
                <a:lnTo>
                  <a:pt x="3599187" y="296446"/>
                </a:lnTo>
                <a:close/>
                <a:moveTo>
                  <a:pt x="2000651" y="266984"/>
                </a:moveTo>
                <a:lnTo>
                  <a:pt x="1987614" y="276296"/>
                </a:lnTo>
                <a:lnTo>
                  <a:pt x="1985752" y="274435"/>
                </a:lnTo>
                <a:close/>
                <a:moveTo>
                  <a:pt x="2815622" y="173310"/>
                </a:moveTo>
                <a:lnTo>
                  <a:pt x="2793006" y="189464"/>
                </a:lnTo>
                <a:lnTo>
                  <a:pt x="2789775" y="186233"/>
                </a:lnTo>
                <a:close/>
                <a:moveTo>
                  <a:pt x="2616744" y="549"/>
                </a:moveTo>
                <a:cubicBezTo>
                  <a:pt x="2621978" y="-486"/>
                  <a:pt x="2626927" y="-99"/>
                  <a:pt x="2631463" y="2075"/>
                </a:cubicBezTo>
                <a:lnTo>
                  <a:pt x="2629059" y="5306"/>
                </a:lnTo>
                <a:lnTo>
                  <a:pt x="2626654" y="8537"/>
                </a:lnTo>
                <a:lnTo>
                  <a:pt x="2624249" y="11768"/>
                </a:lnTo>
                <a:lnTo>
                  <a:pt x="2621844" y="14998"/>
                </a:lnTo>
                <a:lnTo>
                  <a:pt x="2619438" y="18230"/>
                </a:lnTo>
                <a:lnTo>
                  <a:pt x="2614704" y="24590"/>
                </a:lnTo>
                <a:lnTo>
                  <a:pt x="2600159" y="51950"/>
                </a:lnTo>
                <a:lnTo>
                  <a:pt x="2605617" y="53768"/>
                </a:lnTo>
                <a:lnTo>
                  <a:pt x="2602386" y="56999"/>
                </a:lnTo>
                <a:lnTo>
                  <a:pt x="2599154" y="60231"/>
                </a:lnTo>
                <a:lnTo>
                  <a:pt x="2597845" y="56301"/>
                </a:lnTo>
                <a:lnTo>
                  <a:pt x="2592257" y="66812"/>
                </a:lnTo>
                <a:lnTo>
                  <a:pt x="2591569" y="69923"/>
                </a:lnTo>
                <a:lnTo>
                  <a:pt x="2590856" y="73154"/>
                </a:lnTo>
                <a:lnTo>
                  <a:pt x="2589427" y="79615"/>
                </a:lnTo>
                <a:lnTo>
                  <a:pt x="2588712" y="82846"/>
                </a:lnTo>
                <a:lnTo>
                  <a:pt x="2587285" y="89308"/>
                </a:lnTo>
                <a:lnTo>
                  <a:pt x="2585143" y="99001"/>
                </a:lnTo>
                <a:lnTo>
                  <a:pt x="2584428" y="102231"/>
                </a:lnTo>
                <a:lnTo>
                  <a:pt x="2583715" y="105462"/>
                </a:lnTo>
                <a:lnTo>
                  <a:pt x="2583000" y="108694"/>
                </a:lnTo>
                <a:lnTo>
                  <a:pt x="2590441" y="102231"/>
                </a:lnTo>
                <a:lnTo>
                  <a:pt x="2594163" y="99001"/>
                </a:lnTo>
                <a:lnTo>
                  <a:pt x="2597883" y="95770"/>
                </a:lnTo>
                <a:lnTo>
                  <a:pt x="2597897" y="95757"/>
                </a:lnTo>
                <a:lnTo>
                  <a:pt x="2600831" y="92539"/>
                </a:lnTo>
                <a:lnTo>
                  <a:pt x="2603775" y="89308"/>
                </a:lnTo>
                <a:lnTo>
                  <a:pt x="2606720" y="86078"/>
                </a:lnTo>
                <a:lnTo>
                  <a:pt x="2609664" y="82846"/>
                </a:lnTo>
                <a:lnTo>
                  <a:pt x="2612608" y="79616"/>
                </a:lnTo>
                <a:lnTo>
                  <a:pt x="2613746" y="78368"/>
                </a:lnTo>
                <a:lnTo>
                  <a:pt x="2624199" y="66692"/>
                </a:lnTo>
                <a:lnTo>
                  <a:pt x="2627091" y="63461"/>
                </a:lnTo>
                <a:lnTo>
                  <a:pt x="2629984" y="60231"/>
                </a:lnTo>
                <a:lnTo>
                  <a:pt x="2632876" y="56999"/>
                </a:lnTo>
                <a:lnTo>
                  <a:pt x="2635768" y="53769"/>
                </a:lnTo>
                <a:lnTo>
                  <a:pt x="2638661" y="50538"/>
                </a:lnTo>
                <a:lnTo>
                  <a:pt x="2641554" y="47308"/>
                </a:lnTo>
                <a:lnTo>
                  <a:pt x="2647339" y="40845"/>
                </a:lnTo>
                <a:lnTo>
                  <a:pt x="2648039" y="40063"/>
                </a:lnTo>
                <a:lnTo>
                  <a:pt x="2650842" y="37615"/>
                </a:lnTo>
                <a:lnTo>
                  <a:pt x="2654541" y="34383"/>
                </a:lnTo>
                <a:lnTo>
                  <a:pt x="2658240" y="31153"/>
                </a:lnTo>
                <a:lnTo>
                  <a:pt x="2661939" y="27922"/>
                </a:lnTo>
                <a:lnTo>
                  <a:pt x="2665638" y="24691"/>
                </a:lnTo>
                <a:lnTo>
                  <a:pt x="2666350" y="24069"/>
                </a:lnTo>
                <a:cubicBezTo>
                  <a:pt x="2671017" y="20640"/>
                  <a:pt x="2675749" y="17717"/>
                  <a:pt x="2680539" y="15472"/>
                </a:cubicBezTo>
                <a:lnTo>
                  <a:pt x="2682060" y="14998"/>
                </a:lnTo>
                <a:lnTo>
                  <a:pt x="2695090" y="10941"/>
                </a:lnTo>
                <a:cubicBezTo>
                  <a:pt x="2704903" y="9506"/>
                  <a:pt x="2714939" y="11474"/>
                  <a:pt x="2725157" y="18229"/>
                </a:cubicBezTo>
                <a:lnTo>
                  <a:pt x="2721927" y="21461"/>
                </a:lnTo>
                <a:lnTo>
                  <a:pt x="2718696" y="24691"/>
                </a:lnTo>
                <a:lnTo>
                  <a:pt x="2715465" y="27922"/>
                </a:lnTo>
                <a:lnTo>
                  <a:pt x="2709003" y="34383"/>
                </a:lnTo>
                <a:lnTo>
                  <a:pt x="2705773" y="37615"/>
                </a:lnTo>
                <a:lnTo>
                  <a:pt x="2699311" y="44077"/>
                </a:lnTo>
                <a:lnTo>
                  <a:pt x="2694142" y="69923"/>
                </a:lnTo>
                <a:lnTo>
                  <a:pt x="2692203" y="79616"/>
                </a:lnTo>
                <a:lnTo>
                  <a:pt x="2691557" y="82846"/>
                </a:lnTo>
                <a:lnTo>
                  <a:pt x="2690264" y="89308"/>
                </a:lnTo>
                <a:lnTo>
                  <a:pt x="2689618" y="92539"/>
                </a:lnTo>
                <a:lnTo>
                  <a:pt x="2688327" y="99001"/>
                </a:lnTo>
                <a:lnTo>
                  <a:pt x="2687034" y="105462"/>
                </a:lnTo>
                <a:lnTo>
                  <a:pt x="2686387" y="108693"/>
                </a:lnTo>
                <a:lnTo>
                  <a:pt x="2690696" y="105462"/>
                </a:lnTo>
                <a:lnTo>
                  <a:pt x="2695003" y="102231"/>
                </a:lnTo>
                <a:lnTo>
                  <a:pt x="2699311" y="99001"/>
                </a:lnTo>
                <a:lnTo>
                  <a:pt x="2703619" y="95769"/>
                </a:lnTo>
                <a:lnTo>
                  <a:pt x="2707927" y="92538"/>
                </a:lnTo>
                <a:lnTo>
                  <a:pt x="2712234" y="89308"/>
                </a:lnTo>
                <a:lnTo>
                  <a:pt x="2720935" y="92538"/>
                </a:lnTo>
                <a:lnTo>
                  <a:pt x="2726243" y="94510"/>
                </a:lnTo>
                <a:lnTo>
                  <a:pt x="2734140" y="92539"/>
                </a:lnTo>
                <a:lnTo>
                  <a:pt x="2745799" y="89630"/>
                </a:lnTo>
                <a:lnTo>
                  <a:pt x="2746240" y="89308"/>
                </a:lnTo>
                <a:lnTo>
                  <a:pt x="2750662" y="86077"/>
                </a:lnTo>
                <a:lnTo>
                  <a:pt x="2755083" y="82846"/>
                </a:lnTo>
                <a:lnTo>
                  <a:pt x="2759506" y="79615"/>
                </a:lnTo>
                <a:lnTo>
                  <a:pt x="2763928" y="76385"/>
                </a:lnTo>
                <a:lnTo>
                  <a:pt x="2767159" y="79615"/>
                </a:lnTo>
                <a:lnTo>
                  <a:pt x="2770389" y="82846"/>
                </a:lnTo>
                <a:lnTo>
                  <a:pt x="2769228" y="86078"/>
                </a:lnTo>
                <a:lnTo>
                  <a:pt x="2768068" y="89308"/>
                </a:lnTo>
                <a:lnTo>
                  <a:pt x="2766908" y="92539"/>
                </a:lnTo>
                <a:lnTo>
                  <a:pt x="2764585" y="99001"/>
                </a:lnTo>
                <a:lnTo>
                  <a:pt x="2762784" y="104012"/>
                </a:lnTo>
                <a:lnTo>
                  <a:pt x="2765054" y="108694"/>
                </a:lnTo>
                <a:lnTo>
                  <a:pt x="2766620" y="111924"/>
                </a:lnTo>
                <a:lnTo>
                  <a:pt x="2767068" y="112848"/>
                </a:lnTo>
                <a:lnTo>
                  <a:pt x="2769641" y="115155"/>
                </a:lnTo>
                <a:lnTo>
                  <a:pt x="2773247" y="118386"/>
                </a:lnTo>
                <a:lnTo>
                  <a:pt x="2776851" y="121617"/>
                </a:lnTo>
                <a:lnTo>
                  <a:pt x="2771198" y="134541"/>
                </a:lnTo>
                <a:lnTo>
                  <a:pt x="2765544" y="147464"/>
                </a:lnTo>
                <a:lnTo>
                  <a:pt x="2764130" y="150694"/>
                </a:lnTo>
                <a:lnTo>
                  <a:pt x="2762717" y="153925"/>
                </a:lnTo>
                <a:lnTo>
                  <a:pt x="2761303" y="157156"/>
                </a:lnTo>
                <a:lnTo>
                  <a:pt x="2759890" y="160387"/>
                </a:lnTo>
                <a:lnTo>
                  <a:pt x="2758476" y="163617"/>
                </a:lnTo>
                <a:lnTo>
                  <a:pt x="2757063" y="166848"/>
                </a:lnTo>
                <a:lnTo>
                  <a:pt x="2752822" y="176541"/>
                </a:lnTo>
                <a:lnTo>
                  <a:pt x="2748581" y="186234"/>
                </a:lnTo>
                <a:lnTo>
                  <a:pt x="2747167" y="189464"/>
                </a:lnTo>
                <a:lnTo>
                  <a:pt x="2745755" y="192696"/>
                </a:lnTo>
                <a:lnTo>
                  <a:pt x="2744341" y="195926"/>
                </a:lnTo>
                <a:lnTo>
                  <a:pt x="2742927" y="199157"/>
                </a:lnTo>
                <a:lnTo>
                  <a:pt x="2741514" y="202388"/>
                </a:lnTo>
                <a:lnTo>
                  <a:pt x="2740100" y="205619"/>
                </a:lnTo>
                <a:lnTo>
                  <a:pt x="2731619" y="225004"/>
                </a:lnTo>
                <a:cubicBezTo>
                  <a:pt x="2737691" y="226614"/>
                  <a:pt x="2743166" y="226190"/>
                  <a:pt x="2748214" y="224401"/>
                </a:cubicBezTo>
                <a:lnTo>
                  <a:pt x="2752405" y="221773"/>
                </a:lnTo>
                <a:lnTo>
                  <a:pt x="2762233" y="215607"/>
                </a:lnTo>
                <a:cubicBezTo>
                  <a:pt x="2770944" y="207904"/>
                  <a:pt x="2778602" y="197409"/>
                  <a:pt x="2786543" y="189464"/>
                </a:cubicBezTo>
                <a:cubicBezTo>
                  <a:pt x="2797823" y="192085"/>
                  <a:pt x="2795315" y="196214"/>
                  <a:pt x="2789775" y="205619"/>
                </a:cubicBezTo>
                <a:lnTo>
                  <a:pt x="2787228" y="203072"/>
                </a:lnTo>
                <a:lnTo>
                  <a:pt x="2785084" y="212080"/>
                </a:lnTo>
                <a:lnTo>
                  <a:pt x="2784928" y="212737"/>
                </a:lnTo>
                <a:cubicBezTo>
                  <a:pt x="2782108" y="219487"/>
                  <a:pt x="2777134" y="225480"/>
                  <a:pt x="2770389" y="231466"/>
                </a:cubicBezTo>
                <a:lnTo>
                  <a:pt x="2767159" y="241158"/>
                </a:lnTo>
                <a:lnTo>
                  <a:pt x="2773621" y="244389"/>
                </a:lnTo>
                <a:lnTo>
                  <a:pt x="2780082" y="247620"/>
                </a:lnTo>
                <a:lnTo>
                  <a:pt x="2786544" y="250850"/>
                </a:lnTo>
                <a:lnTo>
                  <a:pt x="2793006" y="254082"/>
                </a:lnTo>
                <a:lnTo>
                  <a:pt x="2791475" y="257312"/>
                </a:lnTo>
                <a:lnTo>
                  <a:pt x="2786883" y="267005"/>
                </a:lnTo>
                <a:lnTo>
                  <a:pt x="2785354" y="270236"/>
                </a:lnTo>
                <a:lnTo>
                  <a:pt x="2781374" y="278636"/>
                </a:lnTo>
                <a:lnTo>
                  <a:pt x="2786544" y="273466"/>
                </a:lnTo>
                <a:lnTo>
                  <a:pt x="2780082" y="283160"/>
                </a:lnTo>
                <a:lnTo>
                  <a:pt x="2777929" y="286390"/>
                </a:lnTo>
                <a:lnTo>
                  <a:pt x="2777145" y="287565"/>
                </a:lnTo>
                <a:lnTo>
                  <a:pt x="2763928" y="315467"/>
                </a:lnTo>
                <a:lnTo>
                  <a:pt x="2776851" y="296083"/>
                </a:lnTo>
                <a:lnTo>
                  <a:pt x="2786544" y="299313"/>
                </a:lnTo>
                <a:lnTo>
                  <a:pt x="2781697" y="304159"/>
                </a:lnTo>
                <a:lnTo>
                  <a:pt x="2784605" y="309006"/>
                </a:lnTo>
                <a:lnTo>
                  <a:pt x="2786545" y="312236"/>
                </a:lnTo>
                <a:lnTo>
                  <a:pt x="2800391" y="302544"/>
                </a:lnTo>
                <a:lnTo>
                  <a:pt x="2805006" y="299313"/>
                </a:lnTo>
                <a:lnTo>
                  <a:pt x="2814237" y="292851"/>
                </a:lnTo>
                <a:lnTo>
                  <a:pt x="2818852" y="289620"/>
                </a:lnTo>
                <a:lnTo>
                  <a:pt x="2823468" y="286390"/>
                </a:lnTo>
                <a:lnTo>
                  <a:pt x="2828084" y="283160"/>
                </a:lnTo>
                <a:lnTo>
                  <a:pt x="2832700" y="279928"/>
                </a:lnTo>
                <a:lnTo>
                  <a:pt x="2837315" y="276697"/>
                </a:lnTo>
                <a:lnTo>
                  <a:pt x="2841930" y="273466"/>
                </a:lnTo>
                <a:lnTo>
                  <a:pt x="2846546" y="270236"/>
                </a:lnTo>
                <a:lnTo>
                  <a:pt x="2851161" y="267005"/>
                </a:lnTo>
                <a:lnTo>
                  <a:pt x="2857623" y="263774"/>
                </a:lnTo>
                <a:lnTo>
                  <a:pt x="2864085" y="260543"/>
                </a:lnTo>
                <a:lnTo>
                  <a:pt x="2860853" y="263774"/>
                </a:lnTo>
                <a:lnTo>
                  <a:pt x="2854392" y="270236"/>
                </a:lnTo>
                <a:lnTo>
                  <a:pt x="2851677" y="273466"/>
                </a:lnTo>
                <a:lnTo>
                  <a:pt x="2837251" y="290636"/>
                </a:lnTo>
                <a:lnTo>
                  <a:pt x="2835327" y="292692"/>
                </a:lnTo>
                <a:lnTo>
                  <a:pt x="2841468" y="289620"/>
                </a:lnTo>
                <a:lnTo>
                  <a:pt x="2835006" y="296083"/>
                </a:lnTo>
                <a:lnTo>
                  <a:pt x="2831775" y="299313"/>
                </a:lnTo>
                <a:lnTo>
                  <a:pt x="2830407" y="297944"/>
                </a:lnTo>
                <a:lnTo>
                  <a:pt x="2815892" y="313444"/>
                </a:lnTo>
                <a:lnTo>
                  <a:pt x="2812932" y="318698"/>
                </a:lnTo>
                <a:lnTo>
                  <a:pt x="2811113" y="321929"/>
                </a:lnTo>
                <a:lnTo>
                  <a:pt x="2809293" y="325160"/>
                </a:lnTo>
                <a:lnTo>
                  <a:pt x="2807473" y="328392"/>
                </a:lnTo>
                <a:lnTo>
                  <a:pt x="2805653" y="331622"/>
                </a:lnTo>
                <a:lnTo>
                  <a:pt x="2802475" y="337263"/>
                </a:lnTo>
                <a:lnTo>
                  <a:pt x="2802480" y="338084"/>
                </a:lnTo>
                <a:lnTo>
                  <a:pt x="2802499" y="341315"/>
                </a:lnTo>
                <a:lnTo>
                  <a:pt x="2802545" y="349116"/>
                </a:lnTo>
                <a:lnTo>
                  <a:pt x="2805470" y="354238"/>
                </a:lnTo>
                <a:lnTo>
                  <a:pt x="2806122" y="355378"/>
                </a:lnTo>
                <a:lnTo>
                  <a:pt x="2812391" y="357469"/>
                </a:lnTo>
                <a:lnTo>
                  <a:pt x="2809160" y="360699"/>
                </a:lnTo>
                <a:lnTo>
                  <a:pt x="2808801" y="363929"/>
                </a:lnTo>
                <a:lnTo>
                  <a:pt x="2808442" y="367161"/>
                </a:lnTo>
                <a:lnTo>
                  <a:pt x="2808083" y="370392"/>
                </a:lnTo>
                <a:lnTo>
                  <a:pt x="2807725" y="373623"/>
                </a:lnTo>
                <a:lnTo>
                  <a:pt x="2807006" y="380085"/>
                </a:lnTo>
                <a:lnTo>
                  <a:pt x="2806289" y="386546"/>
                </a:lnTo>
                <a:lnTo>
                  <a:pt x="2805929" y="389777"/>
                </a:lnTo>
                <a:lnTo>
                  <a:pt x="2809159" y="386546"/>
                </a:lnTo>
                <a:lnTo>
                  <a:pt x="2818852" y="376853"/>
                </a:lnTo>
                <a:lnTo>
                  <a:pt x="2822083" y="373623"/>
                </a:lnTo>
                <a:lnTo>
                  <a:pt x="2838237" y="357469"/>
                </a:lnTo>
                <a:lnTo>
                  <a:pt x="2841468" y="354237"/>
                </a:lnTo>
                <a:lnTo>
                  <a:pt x="2844699" y="357468"/>
                </a:lnTo>
                <a:lnTo>
                  <a:pt x="2847930" y="360699"/>
                </a:lnTo>
                <a:lnTo>
                  <a:pt x="2805929" y="396239"/>
                </a:lnTo>
                <a:lnTo>
                  <a:pt x="2804946" y="402700"/>
                </a:lnTo>
                <a:lnTo>
                  <a:pt x="2803741" y="410620"/>
                </a:lnTo>
                <a:lnTo>
                  <a:pt x="2800376" y="415624"/>
                </a:lnTo>
                <a:lnTo>
                  <a:pt x="2798203" y="418855"/>
                </a:lnTo>
                <a:lnTo>
                  <a:pt x="2790508" y="430300"/>
                </a:lnTo>
                <a:lnTo>
                  <a:pt x="2788194" y="431778"/>
                </a:lnTo>
                <a:lnTo>
                  <a:pt x="2780954" y="436404"/>
                </a:lnTo>
                <a:cubicBezTo>
                  <a:pt x="2777561" y="437801"/>
                  <a:pt x="2774000" y="438487"/>
                  <a:pt x="2770389" y="438239"/>
                </a:cubicBezTo>
                <a:lnTo>
                  <a:pt x="2758641" y="464086"/>
                </a:lnTo>
                <a:lnTo>
                  <a:pt x="2757173" y="467318"/>
                </a:lnTo>
                <a:lnTo>
                  <a:pt x="2754236" y="473779"/>
                </a:lnTo>
                <a:cubicBezTo>
                  <a:pt x="2759127" y="478302"/>
                  <a:pt x="2762127" y="482928"/>
                  <a:pt x="2763612" y="487619"/>
                </a:cubicBezTo>
                <a:lnTo>
                  <a:pt x="2763860" y="499626"/>
                </a:lnTo>
                <a:lnTo>
                  <a:pt x="2763906" y="501853"/>
                </a:lnTo>
                <a:lnTo>
                  <a:pt x="2763452" y="502857"/>
                </a:lnTo>
                <a:lnTo>
                  <a:pt x="2759067" y="512549"/>
                </a:lnTo>
                <a:lnTo>
                  <a:pt x="2757606" y="515781"/>
                </a:lnTo>
                <a:lnTo>
                  <a:pt x="2757388" y="516262"/>
                </a:lnTo>
                <a:lnTo>
                  <a:pt x="2755201" y="519011"/>
                </a:lnTo>
                <a:lnTo>
                  <a:pt x="2752630" y="522242"/>
                </a:lnTo>
                <a:lnTo>
                  <a:pt x="2743130" y="534185"/>
                </a:lnTo>
                <a:cubicBezTo>
                  <a:pt x="2732248" y="546014"/>
                  <a:pt x="2719602" y="557511"/>
                  <a:pt x="2711113" y="568105"/>
                </a:cubicBezTo>
                <a:lnTo>
                  <a:pt x="2709590" y="570704"/>
                </a:lnTo>
                <a:lnTo>
                  <a:pt x="2707696" y="573936"/>
                </a:lnTo>
                <a:lnTo>
                  <a:pt x="2705802" y="577166"/>
                </a:lnTo>
                <a:lnTo>
                  <a:pt x="2703909" y="580398"/>
                </a:lnTo>
                <a:lnTo>
                  <a:pt x="2702238" y="583246"/>
                </a:lnTo>
                <a:lnTo>
                  <a:pt x="2702304" y="583628"/>
                </a:lnTo>
                <a:lnTo>
                  <a:pt x="2703286" y="589346"/>
                </a:lnTo>
                <a:lnTo>
                  <a:pt x="2709003" y="583628"/>
                </a:lnTo>
                <a:lnTo>
                  <a:pt x="2718696" y="573936"/>
                </a:lnTo>
                <a:lnTo>
                  <a:pt x="2718696" y="586859"/>
                </a:lnTo>
                <a:lnTo>
                  <a:pt x="2728388" y="590090"/>
                </a:lnTo>
                <a:lnTo>
                  <a:pt x="2726450" y="593321"/>
                </a:lnTo>
                <a:lnTo>
                  <a:pt x="2718696" y="606244"/>
                </a:lnTo>
                <a:lnTo>
                  <a:pt x="2713850" y="603013"/>
                </a:lnTo>
                <a:lnTo>
                  <a:pt x="2709004" y="599782"/>
                </a:lnTo>
                <a:lnTo>
                  <a:pt x="2704571" y="596827"/>
                </a:lnTo>
                <a:lnTo>
                  <a:pt x="2705080" y="599782"/>
                </a:lnTo>
                <a:lnTo>
                  <a:pt x="2705609" y="602865"/>
                </a:lnTo>
                <a:lnTo>
                  <a:pt x="2705728" y="603013"/>
                </a:lnTo>
                <a:lnTo>
                  <a:pt x="2708322" y="606244"/>
                </a:lnTo>
                <a:lnTo>
                  <a:pt x="2715920" y="615708"/>
                </a:lnTo>
                <a:lnTo>
                  <a:pt x="2721927" y="612705"/>
                </a:lnTo>
                <a:lnTo>
                  <a:pt x="2726897" y="610220"/>
                </a:lnTo>
                <a:lnTo>
                  <a:pt x="2727581" y="609475"/>
                </a:lnTo>
                <a:lnTo>
                  <a:pt x="2730543" y="606244"/>
                </a:lnTo>
                <a:lnTo>
                  <a:pt x="2733505" y="603013"/>
                </a:lnTo>
                <a:lnTo>
                  <a:pt x="2789774" y="541627"/>
                </a:lnTo>
                <a:lnTo>
                  <a:pt x="2793006" y="544858"/>
                </a:lnTo>
                <a:lnTo>
                  <a:pt x="2792036" y="548089"/>
                </a:lnTo>
                <a:lnTo>
                  <a:pt x="2790097" y="554551"/>
                </a:lnTo>
                <a:lnTo>
                  <a:pt x="2789128" y="557781"/>
                </a:lnTo>
                <a:lnTo>
                  <a:pt x="2787190" y="564243"/>
                </a:lnTo>
                <a:lnTo>
                  <a:pt x="2784282" y="573935"/>
                </a:lnTo>
                <a:lnTo>
                  <a:pt x="2783293" y="577234"/>
                </a:lnTo>
                <a:lnTo>
                  <a:pt x="2790479" y="580827"/>
                </a:lnTo>
                <a:lnTo>
                  <a:pt x="2793710" y="576383"/>
                </a:lnTo>
                <a:lnTo>
                  <a:pt x="2846171" y="504251"/>
                </a:lnTo>
                <a:lnTo>
                  <a:pt x="2861574" y="483071"/>
                </a:lnTo>
                <a:lnTo>
                  <a:pt x="2861574" y="465297"/>
                </a:lnTo>
                <a:cubicBezTo>
                  <a:pt x="2899692" y="466294"/>
                  <a:pt x="2933073" y="432552"/>
                  <a:pt x="2932669" y="394202"/>
                </a:cubicBezTo>
                <a:lnTo>
                  <a:pt x="2928227" y="407533"/>
                </a:lnTo>
                <a:lnTo>
                  <a:pt x="2919339" y="407532"/>
                </a:lnTo>
                <a:lnTo>
                  <a:pt x="2914896" y="403088"/>
                </a:lnTo>
                <a:lnTo>
                  <a:pt x="2910453" y="398646"/>
                </a:lnTo>
                <a:lnTo>
                  <a:pt x="2906009" y="394201"/>
                </a:lnTo>
                <a:lnTo>
                  <a:pt x="2910453" y="389759"/>
                </a:lnTo>
                <a:lnTo>
                  <a:pt x="2914895" y="385315"/>
                </a:lnTo>
                <a:lnTo>
                  <a:pt x="2919339" y="380872"/>
                </a:lnTo>
                <a:lnTo>
                  <a:pt x="2923782" y="376428"/>
                </a:lnTo>
                <a:lnTo>
                  <a:pt x="2928226" y="371985"/>
                </a:lnTo>
                <a:lnTo>
                  <a:pt x="2932670" y="367542"/>
                </a:lnTo>
                <a:lnTo>
                  <a:pt x="2937112" y="363098"/>
                </a:lnTo>
                <a:lnTo>
                  <a:pt x="2941557" y="358655"/>
                </a:lnTo>
                <a:lnTo>
                  <a:pt x="2945999" y="363098"/>
                </a:lnTo>
                <a:lnTo>
                  <a:pt x="2959330" y="376428"/>
                </a:lnTo>
                <a:lnTo>
                  <a:pt x="2977104" y="367541"/>
                </a:lnTo>
                <a:lnTo>
                  <a:pt x="2981547" y="363098"/>
                </a:lnTo>
                <a:lnTo>
                  <a:pt x="2990434" y="336437"/>
                </a:lnTo>
                <a:lnTo>
                  <a:pt x="2993397" y="345324"/>
                </a:lnTo>
                <a:lnTo>
                  <a:pt x="2994877" y="349768"/>
                </a:lnTo>
                <a:lnTo>
                  <a:pt x="2999321" y="345324"/>
                </a:lnTo>
                <a:lnTo>
                  <a:pt x="3012651" y="331994"/>
                </a:lnTo>
                <a:cubicBezTo>
                  <a:pt x="3018189" y="341224"/>
                  <a:pt x="3024253" y="342055"/>
                  <a:pt x="3029788" y="338167"/>
                </a:cubicBezTo>
                <a:lnTo>
                  <a:pt x="3031298" y="336437"/>
                </a:lnTo>
                <a:lnTo>
                  <a:pt x="3035176" y="331994"/>
                </a:lnTo>
                <a:lnTo>
                  <a:pt x="3037565" y="329258"/>
                </a:lnTo>
                <a:lnTo>
                  <a:pt x="3038364" y="327551"/>
                </a:lnTo>
                <a:lnTo>
                  <a:pt x="3040446" y="323108"/>
                </a:lnTo>
                <a:lnTo>
                  <a:pt x="3043760" y="316029"/>
                </a:lnTo>
                <a:lnTo>
                  <a:pt x="3044170" y="314220"/>
                </a:lnTo>
                <a:lnTo>
                  <a:pt x="3045177" y="309777"/>
                </a:lnTo>
                <a:lnTo>
                  <a:pt x="3046185" y="305333"/>
                </a:lnTo>
                <a:lnTo>
                  <a:pt x="3047192" y="300890"/>
                </a:lnTo>
                <a:lnTo>
                  <a:pt x="3048199" y="296446"/>
                </a:lnTo>
                <a:lnTo>
                  <a:pt x="3052642" y="292003"/>
                </a:lnTo>
                <a:lnTo>
                  <a:pt x="3086920" y="265343"/>
                </a:lnTo>
                <a:lnTo>
                  <a:pt x="3098347" y="256455"/>
                </a:lnTo>
                <a:lnTo>
                  <a:pt x="3104060" y="252011"/>
                </a:lnTo>
                <a:lnTo>
                  <a:pt x="3109772" y="247568"/>
                </a:lnTo>
                <a:lnTo>
                  <a:pt x="3115486" y="243125"/>
                </a:lnTo>
                <a:lnTo>
                  <a:pt x="3121199" y="238682"/>
                </a:lnTo>
                <a:lnTo>
                  <a:pt x="3126912" y="234238"/>
                </a:lnTo>
                <a:lnTo>
                  <a:pt x="3212606" y="167586"/>
                </a:lnTo>
                <a:lnTo>
                  <a:pt x="3190389" y="180917"/>
                </a:lnTo>
                <a:lnTo>
                  <a:pt x="3185945" y="176473"/>
                </a:lnTo>
                <a:lnTo>
                  <a:pt x="3197055" y="169809"/>
                </a:lnTo>
                <a:lnTo>
                  <a:pt x="3194833" y="167587"/>
                </a:lnTo>
                <a:lnTo>
                  <a:pt x="3199276" y="163143"/>
                </a:lnTo>
                <a:lnTo>
                  <a:pt x="3203719" y="158700"/>
                </a:lnTo>
                <a:lnTo>
                  <a:pt x="3208163" y="154256"/>
                </a:lnTo>
                <a:lnTo>
                  <a:pt x="3212606" y="149812"/>
                </a:lnTo>
                <a:lnTo>
                  <a:pt x="3217050" y="145369"/>
                </a:lnTo>
                <a:lnTo>
                  <a:pt x="3221493" y="140926"/>
                </a:lnTo>
                <a:lnTo>
                  <a:pt x="3225937" y="145369"/>
                </a:lnTo>
                <a:lnTo>
                  <a:pt x="3230380" y="140926"/>
                </a:lnTo>
                <a:lnTo>
                  <a:pt x="3225937" y="136482"/>
                </a:lnTo>
                <a:lnTo>
                  <a:pt x="3243710" y="127595"/>
                </a:lnTo>
                <a:lnTo>
                  <a:pt x="3248154" y="123152"/>
                </a:lnTo>
                <a:lnTo>
                  <a:pt x="3252597" y="118708"/>
                </a:lnTo>
                <a:lnTo>
                  <a:pt x="3249864" y="122127"/>
                </a:lnTo>
                <a:lnTo>
                  <a:pt x="3262966" y="114266"/>
                </a:lnTo>
                <a:lnTo>
                  <a:pt x="3270371" y="109821"/>
                </a:lnTo>
                <a:lnTo>
                  <a:pt x="3265928" y="114265"/>
                </a:lnTo>
                <a:lnTo>
                  <a:pt x="3252597" y="127595"/>
                </a:lnTo>
                <a:lnTo>
                  <a:pt x="3248647" y="123645"/>
                </a:lnTo>
                <a:lnTo>
                  <a:pt x="3225937" y="152034"/>
                </a:lnTo>
                <a:lnTo>
                  <a:pt x="3225937" y="163143"/>
                </a:lnTo>
                <a:lnTo>
                  <a:pt x="3208163" y="180917"/>
                </a:lnTo>
                <a:lnTo>
                  <a:pt x="3212606" y="185360"/>
                </a:lnTo>
                <a:cubicBezTo>
                  <a:pt x="3237117" y="160849"/>
                  <a:pt x="3291767" y="79666"/>
                  <a:pt x="3338616" y="50699"/>
                </a:cubicBezTo>
                <a:lnTo>
                  <a:pt x="3356286" y="43170"/>
                </a:lnTo>
                <a:lnTo>
                  <a:pt x="3361214" y="41070"/>
                </a:lnTo>
                <a:cubicBezTo>
                  <a:pt x="3368412" y="39647"/>
                  <a:pt x="3375219" y="40179"/>
                  <a:pt x="3381458" y="43170"/>
                </a:cubicBezTo>
                <a:lnTo>
                  <a:pt x="3378151" y="47614"/>
                </a:lnTo>
                <a:lnTo>
                  <a:pt x="3374843" y="52057"/>
                </a:lnTo>
                <a:lnTo>
                  <a:pt x="3371534" y="56500"/>
                </a:lnTo>
                <a:lnTo>
                  <a:pt x="3368228" y="60943"/>
                </a:lnTo>
                <a:lnTo>
                  <a:pt x="3364919" y="65388"/>
                </a:lnTo>
                <a:lnTo>
                  <a:pt x="3358408" y="74134"/>
                </a:lnTo>
                <a:lnTo>
                  <a:pt x="3338403" y="111763"/>
                </a:lnTo>
                <a:lnTo>
                  <a:pt x="3345910" y="114265"/>
                </a:lnTo>
                <a:lnTo>
                  <a:pt x="3341467" y="118708"/>
                </a:lnTo>
                <a:lnTo>
                  <a:pt x="3337023" y="123152"/>
                </a:lnTo>
                <a:lnTo>
                  <a:pt x="3335222" y="117747"/>
                </a:lnTo>
                <a:lnTo>
                  <a:pt x="3327536" y="132204"/>
                </a:lnTo>
                <a:lnTo>
                  <a:pt x="3326591" y="136482"/>
                </a:lnTo>
                <a:lnTo>
                  <a:pt x="3325609" y="140926"/>
                </a:lnTo>
                <a:lnTo>
                  <a:pt x="3323645" y="149812"/>
                </a:lnTo>
                <a:lnTo>
                  <a:pt x="3322662" y="154256"/>
                </a:lnTo>
                <a:lnTo>
                  <a:pt x="3320697" y="163143"/>
                </a:lnTo>
                <a:lnTo>
                  <a:pt x="3317752" y="176473"/>
                </a:lnTo>
                <a:lnTo>
                  <a:pt x="3316770" y="180917"/>
                </a:lnTo>
                <a:lnTo>
                  <a:pt x="3315787" y="185360"/>
                </a:lnTo>
                <a:lnTo>
                  <a:pt x="3314806" y="189804"/>
                </a:lnTo>
                <a:lnTo>
                  <a:pt x="3325041" y="180917"/>
                </a:lnTo>
                <a:lnTo>
                  <a:pt x="3330157" y="176473"/>
                </a:lnTo>
                <a:lnTo>
                  <a:pt x="3335274" y="172030"/>
                </a:lnTo>
                <a:lnTo>
                  <a:pt x="3335293" y="172012"/>
                </a:lnTo>
                <a:lnTo>
                  <a:pt x="3339328" y="167587"/>
                </a:lnTo>
                <a:lnTo>
                  <a:pt x="3343377" y="163143"/>
                </a:lnTo>
                <a:lnTo>
                  <a:pt x="3347428" y="158700"/>
                </a:lnTo>
                <a:lnTo>
                  <a:pt x="3351476" y="154256"/>
                </a:lnTo>
                <a:lnTo>
                  <a:pt x="3355526" y="149813"/>
                </a:lnTo>
                <a:lnTo>
                  <a:pt x="3357090" y="148096"/>
                </a:lnTo>
                <a:lnTo>
                  <a:pt x="3371466" y="132039"/>
                </a:lnTo>
                <a:lnTo>
                  <a:pt x="3375445" y="127595"/>
                </a:lnTo>
                <a:lnTo>
                  <a:pt x="3379423" y="123152"/>
                </a:lnTo>
                <a:lnTo>
                  <a:pt x="3383401" y="118708"/>
                </a:lnTo>
                <a:lnTo>
                  <a:pt x="3387378" y="114266"/>
                </a:lnTo>
                <a:lnTo>
                  <a:pt x="3391357" y="109821"/>
                </a:lnTo>
                <a:lnTo>
                  <a:pt x="3395335" y="105378"/>
                </a:lnTo>
                <a:lnTo>
                  <a:pt x="3403290" y="96491"/>
                </a:lnTo>
                <a:lnTo>
                  <a:pt x="3404254" y="95415"/>
                </a:lnTo>
                <a:lnTo>
                  <a:pt x="3408109" y="92048"/>
                </a:lnTo>
                <a:lnTo>
                  <a:pt x="3413196" y="87605"/>
                </a:lnTo>
                <a:lnTo>
                  <a:pt x="3418284" y="83161"/>
                </a:lnTo>
                <a:lnTo>
                  <a:pt x="3423371" y="78717"/>
                </a:lnTo>
                <a:lnTo>
                  <a:pt x="3428458" y="74274"/>
                </a:lnTo>
                <a:lnTo>
                  <a:pt x="3429438" y="73418"/>
                </a:lnTo>
                <a:cubicBezTo>
                  <a:pt x="3435856" y="68704"/>
                  <a:pt x="3442364" y="64683"/>
                  <a:pt x="3448953" y="61595"/>
                </a:cubicBezTo>
                <a:lnTo>
                  <a:pt x="3451042" y="60944"/>
                </a:lnTo>
                <a:lnTo>
                  <a:pt x="3468964" y="55364"/>
                </a:lnTo>
                <a:cubicBezTo>
                  <a:pt x="3482460" y="53391"/>
                  <a:pt x="3496262" y="56097"/>
                  <a:pt x="3510317" y="65388"/>
                </a:cubicBezTo>
                <a:lnTo>
                  <a:pt x="3505874" y="69831"/>
                </a:lnTo>
                <a:lnTo>
                  <a:pt x="3501430" y="74274"/>
                </a:lnTo>
                <a:lnTo>
                  <a:pt x="3496987" y="78718"/>
                </a:lnTo>
                <a:lnTo>
                  <a:pt x="3488101" y="87604"/>
                </a:lnTo>
                <a:lnTo>
                  <a:pt x="3483657" y="92048"/>
                </a:lnTo>
                <a:lnTo>
                  <a:pt x="3474770" y="100935"/>
                </a:lnTo>
                <a:lnTo>
                  <a:pt x="3467660" y="136482"/>
                </a:lnTo>
                <a:lnTo>
                  <a:pt x="3464994" y="149812"/>
                </a:lnTo>
                <a:lnTo>
                  <a:pt x="3464106" y="154256"/>
                </a:lnTo>
                <a:lnTo>
                  <a:pt x="3462328" y="163143"/>
                </a:lnTo>
                <a:lnTo>
                  <a:pt x="3461440" y="167586"/>
                </a:lnTo>
                <a:lnTo>
                  <a:pt x="3459662" y="176473"/>
                </a:lnTo>
                <a:lnTo>
                  <a:pt x="3457885" y="185360"/>
                </a:lnTo>
                <a:lnTo>
                  <a:pt x="3456997" y="189804"/>
                </a:lnTo>
                <a:lnTo>
                  <a:pt x="3462921" y="185360"/>
                </a:lnTo>
                <a:lnTo>
                  <a:pt x="3468845" y="180917"/>
                </a:lnTo>
                <a:lnTo>
                  <a:pt x="3474770" y="176473"/>
                </a:lnTo>
                <a:lnTo>
                  <a:pt x="3480695" y="172030"/>
                </a:lnTo>
                <a:lnTo>
                  <a:pt x="3486620" y="167586"/>
                </a:lnTo>
                <a:lnTo>
                  <a:pt x="3492544" y="163142"/>
                </a:lnTo>
                <a:lnTo>
                  <a:pt x="3504510" y="167586"/>
                </a:lnTo>
                <a:lnTo>
                  <a:pt x="3511809" y="170297"/>
                </a:lnTo>
                <a:lnTo>
                  <a:pt x="3522671" y="167587"/>
                </a:lnTo>
                <a:lnTo>
                  <a:pt x="3538705" y="163586"/>
                </a:lnTo>
                <a:lnTo>
                  <a:pt x="3539311" y="163143"/>
                </a:lnTo>
                <a:lnTo>
                  <a:pt x="3545393" y="158700"/>
                </a:lnTo>
                <a:lnTo>
                  <a:pt x="3551475" y="154256"/>
                </a:lnTo>
                <a:lnTo>
                  <a:pt x="3557557" y="149812"/>
                </a:lnTo>
                <a:lnTo>
                  <a:pt x="3563639" y="145370"/>
                </a:lnTo>
                <a:lnTo>
                  <a:pt x="3568082" y="149813"/>
                </a:lnTo>
                <a:lnTo>
                  <a:pt x="3572525" y="154256"/>
                </a:lnTo>
                <a:lnTo>
                  <a:pt x="3570928" y="158700"/>
                </a:lnTo>
                <a:lnTo>
                  <a:pt x="3569333" y="163143"/>
                </a:lnTo>
                <a:lnTo>
                  <a:pt x="3567737" y="167586"/>
                </a:lnTo>
                <a:lnTo>
                  <a:pt x="3564542" y="176473"/>
                </a:lnTo>
                <a:lnTo>
                  <a:pt x="3562066" y="183366"/>
                </a:lnTo>
                <a:lnTo>
                  <a:pt x="3565187" y="189804"/>
                </a:lnTo>
                <a:lnTo>
                  <a:pt x="3567341" y="194247"/>
                </a:lnTo>
                <a:lnTo>
                  <a:pt x="3567956" y="195518"/>
                </a:lnTo>
                <a:lnTo>
                  <a:pt x="3571496" y="198691"/>
                </a:lnTo>
                <a:lnTo>
                  <a:pt x="3576455" y="203134"/>
                </a:lnTo>
                <a:lnTo>
                  <a:pt x="3581412" y="207578"/>
                </a:lnTo>
                <a:lnTo>
                  <a:pt x="3573637" y="225351"/>
                </a:lnTo>
                <a:lnTo>
                  <a:pt x="3565860" y="243125"/>
                </a:lnTo>
                <a:lnTo>
                  <a:pt x="3563916" y="247568"/>
                </a:lnTo>
                <a:lnTo>
                  <a:pt x="3561972" y="252012"/>
                </a:lnTo>
                <a:lnTo>
                  <a:pt x="3560028" y="256455"/>
                </a:lnTo>
                <a:lnTo>
                  <a:pt x="3558085" y="260899"/>
                </a:lnTo>
                <a:lnTo>
                  <a:pt x="3556141" y="265342"/>
                </a:lnTo>
                <a:lnTo>
                  <a:pt x="3554197" y="269786"/>
                </a:lnTo>
                <a:lnTo>
                  <a:pt x="3548365" y="283116"/>
                </a:lnTo>
                <a:lnTo>
                  <a:pt x="3542532" y="296447"/>
                </a:lnTo>
                <a:lnTo>
                  <a:pt x="3540589" y="300890"/>
                </a:lnTo>
                <a:lnTo>
                  <a:pt x="3538644" y="305333"/>
                </a:lnTo>
                <a:lnTo>
                  <a:pt x="3536701" y="309776"/>
                </a:lnTo>
                <a:lnTo>
                  <a:pt x="3534756" y="314220"/>
                </a:lnTo>
                <a:lnTo>
                  <a:pt x="3532813" y="318664"/>
                </a:lnTo>
                <a:lnTo>
                  <a:pt x="3530869" y="323107"/>
                </a:lnTo>
                <a:lnTo>
                  <a:pt x="3519204" y="349768"/>
                </a:lnTo>
                <a:cubicBezTo>
                  <a:pt x="3527555" y="351981"/>
                  <a:pt x="3535086" y="351400"/>
                  <a:pt x="3542027" y="348939"/>
                </a:cubicBezTo>
                <a:lnTo>
                  <a:pt x="3547790" y="345324"/>
                </a:lnTo>
                <a:lnTo>
                  <a:pt x="3561307" y="336844"/>
                </a:lnTo>
                <a:cubicBezTo>
                  <a:pt x="3573287" y="326249"/>
                  <a:pt x="3583821" y="311816"/>
                  <a:pt x="3594743" y="300890"/>
                </a:cubicBezTo>
                <a:cubicBezTo>
                  <a:pt x="3610254" y="304493"/>
                  <a:pt x="3606806" y="310172"/>
                  <a:pt x="3599187" y="323107"/>
                </a:cubicBezTo>
                <a:lnTo>
                  <a:pt x="3595684" y="319604"/>
                </a:lnTo>
                <a:lnTo>
                  <a:pt x="3592735" y="331994"/>
                </a:lnTo>
                <a:lnTo>
                  <a:pt x="3592521" y="332897"/>
                </a:lnTo>
                <a:cubicBezTo>
                  <a:pt x="3588642" y="342180"/>
                  <a:pt x="3581802" y="350422"/>
                  <a:pt x="3572525" y="358654"/>
                </a:cubicBezTo>
                <a:lnTo>
                  <a:pt x="3568082" y="371985"/>
                </a:lnTo>
                <a:lnTo>
                  <a:pt x="3576969" y="376428"/>
                </a:lnTo>
                <a:lnTo>
                  <a:pt x="3585855" y="380872"/>
                </a:lnTo>
                <a:lnTo>
                  <a:pt x="3594743" y="385315"/>
                </a:lnTo>
                <a:lnTo>
                  <a:pt x="3603630" y="389759"/>
                </a:lnTo>
                <a:lnTo>
                  <a:pt x="3601526" y="394202"/>
                </a:lnTo>
                <a:lnTo>
                  <a:pt x="3595210" y="407533"/>
                </a:lnTo>
                <a:lnTo>
                  <a:pt x="3593105" y="411976"/>
                </a:lnTo>
                <a:lnTo>
                  <a:pt x="3587633" y="423529"/>
                </a:lnTo>
                <a:lnTo>
                  <a:pt x="3594743" y="416419"/>
                </a:lnTo>
                <a:lnTo>
                  <a:pt x="3585856" y="429750"/>
                </a:lnTo>
                <a:lnTo>
                  <a:pt x="3582893" y="434193"/>
                </a:lnTo>
                <a:lnTo>
                  <a:pt x="3581816" y="435809"/>
                </a:lnTo>
                <a:lnTo>
                  <a:pt x="3563638" y="474184"/>
                </a:lnTo>
                <a:lnTo>
                  <a:pt x="3581412" y="447523"/>
                </a:lnTo>
                <a:lnTo>
                  <a:pt x="3594743" y="451967"/>
                </a:lnTo>
                <a:lnTo>
                  <a:pt x="3588078" y="458632"/>
                </a:lnTo>
                <a:lnTo>
                  <a:pt x="3592077" y="465297"/>
                </a:lnTo>
                <a:lnTo>
                  <a:pt x="3594742" y="469740"/>
                </a:lnTo>
                <a:lnTo>
                  <a:pt x="3613786" y="456410"/>
                </a:lnTo>
                <a:lnTo>
                  <a:pt x="3620134" y="451967"/>
                </a:lnTo>
                <a:lnTo>
                  <a:pt x="3632830" y="443079"/>
                </a:lnTo>
                <a:lnTo>
                  <a:pt x="3639178" y="438637"/>
                </a:lnTo>
                <a:lnTo>
                  <a:pt x="3645525" y="434193"/>
                </a:lnTo>
                <a:lnTo>
                  <a:pt x="3651873" y="429750"/>
                </a:lnTo>
                <a:lnTo>
                  <a:pt x="3658221" y="425307"/>
                </a:lnTo>
                <a:lnTo>
                  <a:pt x="3664568" y="420863"/>
                </a:lnTo>
                <a:lnTo>
                  <a:pt x="3670916" y="416419"/>
                </a:lnTo>
                <a:lnTo>
                  <a:pt x="3677264" y="411976"/>
                </a:lnTo>
                <a:lnTo>
                  <a:pt x="3683612" y="407532"/>
                </a:lnTo>
                <a:lnTo>
                  <a:pt x="3692498" y="403088"/>
                </a:lnTo>
                <a:lnTo>
                  <a:pt x="3701385" y="398646"/>
                </a:lnTo>
                <a:lnTo>
                  <a:pt x="3696942" y="403088"/>
                </a:lnTo>
                <a:lnTo>
                  <a:pt x="3688055" y="411975"/>
                </a:lnTo>
                <a:lnTo>
                  <a:pt x="3684322" y="416419"/>
                </a:lnTo>
                <a:lnTo>
                  <a:pt x="3664482" y="440033"/>
                </a:lnTo>
                <a:lnTo>
                  <a:pt x="3661834" y="442860"/>
                </a:lnTo>
                <a:lnTo>
                  <a:pt x="3670281" y="438636"/>
                </a:lnTo>
                <a:lnTo>
                  <a:pt x="3661394" y="447523"/>
                </a:lnTo>
                <a:lnTo>
                  <a:pt x="3656951" y="451966"/>
                </a:lnTo>
                <a:lnTo>
                  <a:pt x="3655068" y="450084"/>
                </a:lnTo>
                <a:lnTo>
                  <a:pt x="3635105" y="471400"/>
                </a:lnTo>
                <a:lnTo>
                  <a:pt x="3631035" y="478627"/>
                </a:lnTo>
                <a:lnTo>
                  <a:pt x="3628533" y="483071"/>
                </a:lnTo>
                <a:lnTo>
                  <a:pt x="3626030" y="487514"/>
                </a:lnTo>
                <a:lnTo>
                  <a:pt x="3623527" y="491958"/>
                </a:lnTo>
                <a:lnTo>
                  <a:pt x="3621024" y="496401"/>
                </a:lnTo>
                <a:lnTo>
                  <a:pt x="3616654" y="504159"/>
                </a:lnTo>
                <a:lnTo>
                  <a:pt x="3616660" y="505288"/>
                </a:lnTo>
                <a:lnTo>
                  <a:pt x="3616687" y="509731"/>
                </a:lnTo>
                <a:lnTo>
                  <a:pt x="3616750" y="520462"/>
                </a:lnTo>
                <a:lnTo>
                  <a:pt x="3620772" y="527505"/>
                </a:lnTo>
                <a:lnTo>
                  <a:pt x="3621668" y="529075"/>
                </a:lnTo>
                <a:lnTo>
                  <a:pt x="3630290" y="531949"/>
                </a:lnTo>
                <a:lnTo>
                  <a:pt x="3625847" y="536392"/>
                </a:lnTo>
                <a:lnTo>
                  <a:pt x="3625353" y="540836"/>
                </a:lnTo>
                <a:lnTo>
                  <a:pt x="3624859" y="545279"/>
                </a:lnTo>
                <a:lnTo>
                  <a:pt x="3624366" y="549723"/>
                </a:lnTo>
                <a:lnTo>
                  <a:pt x="3623872" y="554165"/>
                </a:lnTo>
                <a:lnTo>
                  <a:pt x="3622885" y="563052"/>
                </a:lnTo>
                <a:lnTo>
                  <a:pt x="3621897" y="571939"/>
                </a:lnTo>
                <a:lnTo>
                  <a:pt x="3621403" y="576383"/>
                </a:lnTo>
                <a:lnTo>
                  <a:pt x="3625847" y="571940"/>
                </a:lnTo>
                <a:lnTo>
                  <a:pt x="3639177" y="558609"/>
                </a:lnTo>
                <a:lnTo>
                  <a:pt x="3643620" y="554166"/>
                </a:lnTo>
                <a:lnTo>
                  <a:pt x="3665838" y="531949"/>
                </a:lnTo>
                <a:lnTo>
                  <a:pt x="3670281" y="527505"/>
                </a:lnTo>
                <a:lnTo>
                  <a:pt x="3674725" y="531949"/>
                </a:lnTo>
                <a:lnTo>
                  <a:pt x="3679167" y="536393"/>
                </a:lnTo>
                <a:lnTo>
                  <a:pt x="3621403" y="585270"/>
                </a:lnTo>
                <a:lnTo>
                  <a:pt x="3620051" y="594157"/>
                </a:lnTo>
                <a:lnTo>
                  <a:pt x="3618394" y="605048"/>
                </a:lnTo>
                <a:lnTo>
                  <a:pt x="3613793" y="611891"/>
                </a:lnTo>
                <a:lnTo>
                  <a:pt x="3618421" y="608060"/>
                </a:lnTo>
                <a:lnTo>
                  <a:pt x="3633630" y="601580"/>
                </a:lnTo>
                <a:lnTo>
                  <a:pt x="3637871" y="599772"/>
                </a:lnTo>
                <a:cubicBezTo>
                  <a:pt x="3644067" y="598548"/>
                  <a:pt x="3649924" y="599006"/>
                  <a:pt x="3655294" y="601580"/>
                </a:cubicBezTo>
                <a:lnTo>
                  <a:pt x="3652448" y="605404"/>
                </a:lnTo>
                <a:lnTo>
                  <a:pt x="3649601" y="609228"/>
                </a:lnTo>
                <a:lnTo>
                  <a:pt x="3646754" y="613053"/>
                </a:lnTo>
                <a:lnTo>
                  <a:pt x="3643908" y="616876"/>
                </a:lnTo>
                <a:lnTo>
                  <a:pt x="3641060" y="620701"/>
                </a:lnTo>
                <a:lnTo>
                  <a:pt x="3635456" y="628230"/>
                </a:lnTo>
                <a:lnTo>
                  <a:pt x="3618239" y="660616"/>
                </a:lnTo>
                <a:lnTo>
                  <a:pt x="3624700" y="662769"/>
                </a:lnTo>
                <a:lnTo>
                  <a:pt x="3620875" y="666594"/>
                </a:lnTo>
                <a:lnTo>
                  <a:pt x="3617051" y="670418"/>
                </a:lnTo>
                <a:lnTo>
                  <a:pt x="3615500" y="665767"/>
                </a:lnTo>
                <a:lnTo>
                  <a:pt x="3608885" y="678209"/>
                </a:lnTo>
                <a:lnTo>
                  <a:pt x="3608071" y="681891"/>
                </a:lnTo>
                <a:lnTo>
                  <a:pt x="3607226" y="685715"/>
                </a:lnTo>
                <a:lnTo>
                  <a:pt x="3605536" y="693364"/>
                </a:lnTo>
                <a:lnTo>
                  <a:pt x="3604690" y="697188"/>
                </a:lnTo>
                <a:lnTo>
                  <a:pt x="3602999" y="704837"/>
                </a:lnTo>
                <a:lnTo>
                  <a:pt x="3600464" y="716310"/>
                </a:lnTo>
                <a:lnTo>
                  <a:pt x="3599619" y="720135"/>
                </a:lnTo>
                <a:lnTo>
                  <a:pt x="3598774" y="723959"/>
                </a:lnTo>
                <a:lnTo>
                  <a:pt x="3597929" y="727783"/>
                </a:lnTo>
                <a:lnTo>
                  <a:pt x="3606737" y="720135"/>
                </a:lnTo>
                <a:lnTo>
                  <a:pt x="3611141" y="716310"/>
                </a:lnTo>
                <a:lnTo>
                  <a:pt x="3615545" y="712486"/>
                </a:lnTo>
                <a:lnTo>
                  <a:pt x="3615562" y="712471"/>
                </a:lnTo>
                <a:lnTo>
                  <a:pt x="3619034" y="708662"/>
                </a:lnTo>
                <a:lnTo>
                  <a:pt x="3622519" y="704838"/>
                </a:lnTo>
                <a:lnTo>
                  <a:pt x="3626005" y="701012"/>
                </a:lnTo>
                <a:lnTo>
                  <a:pt x="3629490" y="697189"/>
                </a:lnTo>
                <a:lnTo>
                  <a:pt x="3632976" y="693364"/>
                </a:lnTo>
                <a:lnTo>
                  <a:pt x="3634323" y="691887"/>
                </a:lnTo>
                <a:lnTo>
                  <a:pt x="3646695" y="678067"/>
                </a:lnTo>
                <a:lnTo>
                  <a:pt x="3650119" y="674242"/>
                </a:lnTo>
                <a:lnTo>
                  <a:pt x="3653543" y="670417"/>
                </a:lnTo>
                <a:lnTo>
                  <a:pt x="3656966" y="666593"/>
                </a:lnTo>
                <a:lnTo>
                  <a:pt x="3660390" y="662769"/>
                </a:lnTo>
                <a:lnTo>
                  <a:pt x="3663815" y="658944"/>
                </a:lnTo>
                <a:lnTo>
                  <a:pt x="3667239" y="655120"/>
                </a:lnTo>
                <a:lnTo>
                  <a:pt x="3674085" y="647472"/>
                </a:lnTo>
                <a:lnTo>
                  <a:pt x="3674914" y="646545"/>
                </a:lnTo>
                <a:lnTo>
                  <a:pt x="3678233" y="643647"/>
                </a:lnTo>
                <a:lnTo>
                  <a:pt x="3682611" y="639823"/>
                </a:lnTo>
                <a:lnTo>
                  <a:pt x="3686989" y="635999"/>
                </a:lnTo>
                <a:lnTo>
                  <a:pt x="3691369" y="632174"/>
                </a:lnTo>
                <a:lnTo>
                  <a:pt x="3695746" y="628350"/>
                </a:lnTo>
                <a:lnTo>
                  <a:pt x="3696590" y="627613"/>
                </a:lnTo>
                <a:cubicBezTo>
                  <a:pt x="3702114" y="623555"/>
                  <a:pt x="3707715" y="620094"/>
                  <a:pt x="3713386" y="617436"/>
                </a:cubicBezTo>
                <a:lnTo>
                  <a:pt x="3715185" y="616877"/>
                </a:lnTo>
                <a:lnTo>
                  <a:pt x="3730609" y="612074"/>
                </a:lnTo>
                <a:cubicBezTo>
                  <a:pt x="3742225" y="610377"/>
                  <a:pt x="3754104" y="612706"/>
                  <a:pt x="3766201" y="620701"/>
                </a:cubicBezTo>
                <a:lnTo>
                  <a:pt x="3762376" y="624526"/>
                </a:lnTo>
                <a:lnTo>
                  <a:pt x="3758552" y="628350"/>
                </a:lnTo>
                <a:lnTo>
                  <a:pt x="3754728" y="632174"/>
                </a:lnTo>
                <a:lnTo>
                  <a:pt x="3747079" y="639823"/>
                </a:lnTo>
                <a:lnTo>
                  <a:pt x="3743255" y="643647"/>
                </a:lnTo>
                <a:lnTo>
                  <a:pt x="3735606" y="651296"/>
                </a:lnTo>
                <a:lnTo>
                  <a:pt x="3729487" y="681891"/>
                </a:lnTo>
                <a:lnTo>
                  <a:pt x="3727192" y="693364"/>
                </a:lnTo>
                <a:lnTo>
                  <a:pt x="3726427" y="697188"/>
                </a:lnTo>
                <a:lnTo>
                  <a:pt x="3724897" y="704837"/>
                </a:lnTo>
                <a:lnTo>
                  <a:pt x="3724133" y="708662"/>
                </a:lnTo>
                <a:lnTo>
                  <a:pt x="3722603" y="716310"/>
                </a:lnTo>
                <a:lnTo>
                  <a:pt x="3721073" y="723959"/>
                </a:lnTo>
                <a:lnTo>
                  <a:pt x="3720308" y="727784"/>
                </a:lnTo>
                <a:lnTo>
                  <a:pt x="3725408" y="723959"/>
                </a:lnTo>
                <a:lnTo>
                  <a:pt x="3730506" y="720135"/>
                </a:lnTo>
                <a:lnTo>
                  <a:pt x="3735606" y="716310"/>
                </a:lnTo>
                <a:lnTo>
                  <a:pt x="3740705" y="712486"/>
                </a:lnTo>
                <a:lnTo>
                  <a:pt x="3745804" y="708662"/>
                </a:lnTo>
                <a:lnTo>
                  <a:pt x="3750903" y="704837"/>
                </a:lnTo>
                <a:lnTo>
                  <a:pt x="3761202" y="708662"/>
                </a:lnTo>
                <a:lnTo>
                  <a:pt x="3767484" y="710994"/>
                </a:lnTo>
                <a:lnTo>
                  <a:pt x="3776833" y="708661"/>
                </a:lnTo>
                <a:lnTo>
                  <a:pt x="3790634" y="705218"/>
                </a:lnTo>
                <a:lnTo>
                  <a:pt x="3791155" y="704837"/>
                </a:lnTo>
                <a:lnTo>
                  <a:pt x="3796390" y="701013"/>
                </a:lnTo>
                <a:lnTo>
                  <a:pt x="3801624" y="697189"/>
                </a:lnTo>
                <a:lnTo>
                  <a:pt x="3806859" y="693364"/>
                </a:lnTo>
                <a:lnTo>
                  <a:pt x="3812094" y="689539"/>
                </a:lnTo>
                <a:lnTo>
                  <a:pt x="3815917" y="693364"/>
                </a:lnTo>
                <a:lnTo>
                  <a:pt x="3819742" y="697189"/>
                </a:lnTo>
                <a:lnTo>
                  <a:pt x="3818367" y="701013"/>
                </a:lnTo>
                <a:lnTo>
                  <a:pt x="3816994" y="704837"/>
                </a:lnTo>
                <a:lnTo>
                  <a:pt x="3815620" y="708662"/>
                </a:lnTo>
                <a:lnTo>
                  <a:pt x="3812871" y="716310"/>
                </a:lnTo>
                <a:lnTo>
                  <a:pt x="3810739" y="722242"/>
                </a:lnTo>
                <a:lnTo>
                  <a:pt x="3813425" y="727783"/>
                </a:lnTo>
                <a:lnTo>
                  <a:pt x="3815279" y="731607"/>
                </a:lnTo>
                <a:lnTo>
                  <a:pt x="3815810" y="732701"/>
                </a:lnTo>
                <a:lnTo>
                  <a:pt x="3818856" y="735432"/>
                </a:lnTo>
                <a:lnTo>
                  <a:pt x="3823124" y="739257"/>
                </a:lnTo>
                <a:lnTo>
                  <a:pt x="3827390" y="743081"/>
                </a:lnTo>
                <a:lnTo>
                  <a:pt x="3820698" y="758378"/>
                </a:lnTo>
                <a:lnTo>
                  <a:pt x="3814006" y="773675"/>
                </a:lnTo>
                <a:lnTo>
                  <a:pt x="3812332" y="777500"/>
                </a:lnTo>
                <a:lnTo>
                  <a:pt x="3810659" y="781324"/>
                </a:lnTo>
                <a:lnTo>
                  <a:pt x="3808985" y="785149"/>
                </a:lnTo>
                <a:lnTo>
                  <a:pt x="3807313" y="788973"/>
                </a:lnTo>
                <a:lnTo>
                  <a:pt x="3805640" y="792798"/>
                </a:lnTo>
                <a:lnTo>
                  <a:pt x="3803967" y="796622"/>
                </a:lnTo>
                <a:lnTo>
                  <a:pt x="3798948" y="808095"/>
                </a:lnTo>
                <a:lnTo>
                  <a:pt x="3793927" y="819568"/>
                </a:lnTo>
                <a:lnTo>
                  <a:pt x="3792254" y="823393"/>
                </a:lnTo>
                <a:lnTo>
                  <a:pt x="3790581" y="827217"/>
                </a:lnTo>
                <a:lnTo>
                  <a:pt x="3788908" y="831041"/>
                </a:lnTo>
                <a:lnTo>
                  <a:pt x="3787235" y="834865"/>
                </a:lnTo>
                <a:lnTo>
                  <a:pt x="3785562" y="838689"/>
                </a:lnTo>
                <a:lnTo>
                  <a:pt x="3783889" y="842514"/>
                </a:lnTo>
                <a:lnTo>
                  <a:pt x="3773849" y="865461"/>
                </a:lnTo>
                <a:cubicBezTo>
                  <a:pt x="3781036" y="867365"/>
                  <a:pt x="3787518" y="866866"/>
                  <a:pt x="3793492" y="864747"/>
                </a:cubicBezTo>
                <a:lnTo>
                  <a:pt x="3798453" y="861636"/>
                </a:lnTo>
                <a:lnTo>
                  <a:pt x="3810087" y="854338"/>
                </a:lnTo>
                <a:cubicBezTo>
                  <a:pt x="3820397" y="845218"/>
                  <a:pt x="3829464" y="832797"/>
                  <a:pt x="3838864" y="823393"/>
                </a:cubicBezTo>
                <a:cubicBezTo>
                  <a:pt x="3852215" y="826493"/>
                  <a:pt x="3849247" y="831381"/>
                  <a:pt x="3842688" y="842514"/>
                </a:cubicBezTo>
                <a:lnTo>
                  <a:pt x="3839674" y="839500"/>
                </a:lnTo>
                <a:lnTo>
                  <a:pt x="3837135" y="850163"/>
                </a:lnTo>
                <a:lnTo>
                  <a:pt x="3836951" y="850939"/>
                </a:lnTo>
                <a:cubicBezTo>
                  <a:pt x="3833613" y="858930"/>
                  <a:pt x="3827726" y="866024"/>
                  <a:pt x="3819742" y="873108"/>
                </a:cubicBezTo>
                <a:lnTo>
                  <a:pt x="3815918" y="884582"/>
                </a:lnTo>
                <a:lnTo>
                  <a:pt x="3823566" y="888407"/>
                </a:lnTo>
                <a:lnTo>
                  <a:pt x="3831214" y="892231"/>
                </a:lnTo>
                <a:lnTo>
                  <a:pt x="3838863" y="896056"/>
                </a:lnTo>
                <a:lnTo>
                  <a:pt x="3846513" y="899880"/>
                </a:lnTo>
                <a:lnTo>
                  <a:pt x="3844701" y="903704"/>
                </a:lnTo>
                <a:lnTo>
                  <a:pt x="3839266" y="915177"/>
                </a:lnTo>
                <a:lnTo>
                  <a:pt x="3837455" y="919001"/>
                </a:lnTo>
                <a:lnTo>
                  <a:pt x="3832745" y="928945"/>
                </a:lnTo>
                <a:lnTo>
                  <a:pt x="3838864" y="922826"/>
                </a:lnTo>
                <a:lnTo>
                  <a:pt x="3831215" y="934299"/>
                </a:lnTo>
                <a:lnTo>
                  <a:pt x="3828665" y="938123"/>
                </a:lnTo>
                <a:lnTo>
                  <a:pt x="3827738" y="939514"/>
                </a:lnTo>
                <a:lnTo>
                  <a:pt x="3812093" y="972543"/>
                </a:lnTo>
                <a:lnTo>
                  <a:pt x="3827390" y="949597"/>
                </a:lnTo>
                <a:lnTo>
                  <a:pt x="3838864" y="953421"/>
                </a:lnTo>
                <a:lnTo>
                  <a:pt x="3833127" y="959158"/>
                </a:lnTo>
                <a:lnTo>
                  <a:pt x="3836569" y="964895"/>
                </a:lnTo>
                <a:lnTo>
                  <a:pt x="3838864" y="968719"/>
                </a:lnTo>
                <a:lnTo>
                  <a:pt x="3855253" y="957245"/>
                </a:lnTo>
                <a:lnTo>
                  <a:pt x="3860716" y="953421"/>
                </a:lnTo>
                <a:lnTo>
                  <a:pt x="3871644" y="945772"/>
                </a:lnTo>
                <a:lnTo>
                  <a:pt x="3877107" y="941948"/>
                </a:lnTo>
                <a:lnTo>
                  <a:pt x="3882571" y="938123"/>
                </a:lnTo>
                <a:lnTo>
                  <a:pt x="3888034" y="934299"/>
                </a:lnTo>
                <a:lnTo>
                  <a:pt x="3893498" y="930474"/>
                </a:lnTo>
                <a:lnTo>
                  <a:pt x="3898961" y="926650"/>
                </a:lnTo>
                <a:lnTo>
                  <a:pt x="3904424" y="922826"/>
                </a:lnTo>
                <a:lnTo>
                  <a:pt x="3909888" y="919001"/>
                </a:lnTo>
                <a:lnTo>
                  <a:pt x="3915351" y="915177"/>
                </a:lnTo>
                <a:lnTo>
                  <a:pt x="3923000" y="911352"/>
                </a:lnTo>
                <a:lnTo>
                  <a:pt x="3930648" y="907528"/>
                </a:lnTo>
                <a:lnTo>
                  <a:pt x="3926824" y="911352"/>
                </a:lnTo>
                <a:lnTo>
                  <a:pt x="3919175" y="919001"/>
                </a:lnTo>
                <a:lnTo>
                  <a:pt x="3915963" y="922826"/>
                </a:lnTo>
                <a:lnTo>
                  <a:pt x="3898885" y="943150"/>
                </a:lnTo>
                <a:lnTo>
                  <a:pt x="3896607" y="945583"/>
                </a:lnTo>
                <a:lnTo>
                  <a:pt x="3903878" y="941948"/>
                </a:lnTo>
                <a:lnTo>
                  <a:pt x="3896229" y="949597"/>
                </a:lnTo>
                <a:lnTo>
                  <a:pt x="3892405" y="953421"/>
                </a:lnTo>
                <a:lnTo>
                  <a:pt x="3890785" y="951801"/>
                </a:lnTo>
                <a:lnTo>
                  <a:pt x="3873603" y="970148"/>
                </a:lnTo>
                <a:lnTo>
                  <a:pt x="3870100" y="976368"/>
                </a:lnTo>
                <a:lnTo>
                  <a:pt x="3867947" y="980191"/>
                </a:lnTo>
                <a:lnTo>
                  <a:pt x="3865793" y="984015"/>
                </a:lnTo>
                <a:lnTo>
                  <a:pt x="3863637" y="987841"/>
                </a:lnTo>
                <a:lnTo>
                  <a:pt x="3861483" y="991664"/>
                </a:lnTo>
                <a:lnTo>
                  <a:pt x="3857722" y="998341"/>
                </a:lnTo>
                <a:lnTo>
                  <a:pt x="3857727" y="999313"/>
                </a:lnTo>
                <a:lnTo>
                  <a:pt x="3857750" y="1003137"/>
                </a:lnTo>
                <a:lnTo>
                  <a:pt x="3857804" y="1012373"/>
                </a:lnTo>
                <a:lnTo>
                  <a:pt x="3861266" y="1018435"/>
                </a:lnTo>
                <a:lnTo>
                  <a:pt x="3862037" y="1019786"/>
                </a:lnTo>
                <a:lnTo>
                  <a:pt x="3869459" y="1022259"/>
                </a:lnTo>
                <a:lnTo>
                  <a:pt x="3865634" y="1026084"/>
                </a:lnTo>
                <a:lnTo>
                  <a:pt x="3865209" y="1029908"/>
                </a:lnTo>
                <a:lnTo>
                  <a:pt x="3864784" y="1033732"/>
                </a:lnTo>
                <a:lnTo>
                  <a:pt x="3864359" y="1037557"/>
                </a:lnTo>
                <a:lnTo>
                  <a:pt x="3863935" y="1041381"/>
                </a:lnTo>
                <a:lnTo>
                  <a:pt x="3863084" y="1049030"/>
                </a:lnTo>
                <a:lnTo>
                  <a:pt x="3862235" y="1056679"/>
                </a:lnTo>
                <a:lnTo>
                  <a:pt x="3861810" y="1060503"/>
                </a:lnTo>
                <a:lnTo>
                  <a:pt x="3865634" y="1056679"/>
                </a:lnTo>
                <a:lnTo>
                  <a:pt x="3877107" y="1045205"/>
                </a:lnTo>
                <a:lnTo>
                  <a:pt x="3880932" y="1041382"/>
                </a:lnTo>
                <a:lnTo>
                  <a:pt x="3900053" y="1022259"/>
                </a:lnTo>
                <a:lnTo>
                  <a:pt x="3903877" y="1018435"/>
                </a:lnTo>
                <a:lnTo>
                  <a:pt x="3907702" y="1022259"/>
                </a:lnTo>
                <a:lnTo>
                  <a:pt x="3911526" y="1026083"/>
                </a:lnTo>
                <a:lnTo>
                  <a:pt x="3861810" y="1068152"/>
                </a:lnTo>
                <a:lnTo>
                  <a:pt x="3860646" y="1075801"/>
                </a:lnTo>
                <a:lnTo>
                  <a:pt x="3859219" y="1085174"/>
                </a:lnTo>
                <a:lnTo>
                  <a:pt x="3855238" y="1091098"/>
                </a:lnTo>
                <a:lnTo>
                  <a:pt x="3852665" y="1094922"/>
                </a:lnTo>
                <a:lnTo>
                  <a:pt x="3843556" y="1108470"/>
                </a:lnTo>
                <a:lnTo>
                  <a:pt x="3840818" y="1110220"/>
                </a:lnTo>
                <a:lnTo>
                  <a:pt x="3832245" y="1115695"/>
                </a:lnTo>
                <a:cubicBezTo>
                  <a:pt x="3828230" y="1117349"/>
                  <a:pt x="3824016" y="1118161"/>
                  <a:pt x="3819742" y="1117868"/>
                </a:cubicBezTo>
                <a:lnTo>
                  <a:pt x="3805836" y="1148463"/>
                </a:lnTo>
                <a:lnTo>
                  <a:pt x="3804097" y="1152288"/>
                </a:lnTo>
                <a:lnTo>
                  <a:pt x="3800620" y="1159937"/>
                </a:lnTo>
                <a:cubicBezTo>
                  <a:pt x="3806411" y="1165290"/>
                  <a:pt x="3809962" y="1170766"/>
                  <a:pt x="3811720" y="1176318"/>
                </a:cubicBezTo>
                <a:lnTo>
                  <a:pt x="3812012" y="1190531"/>
                </a:lnTo>
                <a:lnTo>
                  <a:pt x="3812066" y="1193167"/>
                </a:lnTo>
                <a:lnTo>
                  <a:pt x="3811529" y="1194356"/>
                </a:lnTo>
                <a:lnTo>
                  <a:pt x="3806340" y="1205828"/>
                </a:lnTo>
                <a:lnTo>
                  <a:pt x="3804610" y="1209653"/>
                </a:lnTo>
                <a:lnTo>
                  <a:pt x="3804352" y="1210223"/>
                </a:lnTo>
                <a:lnTo>
                  <a:pt x="3801763" y="1213477"/>
                </a:lnTo>
                <a:lnTo>
                  <a:pt x="3798720" y="1217302"/>
                </a:lnTo>
                <a:lnTo>
                  <a:pt x="3787474" y="1231439"/>
                </a:lnTo>
                <a:cubicBezTo>
                  <a:pt x="3774594" y="1245441"/>
                  <a:pt x="3759625" y="1259050"/>
                  <a:pt x="3749576" y="1271591"/>
                </a:cubicBezTo>
                <a:lnTo>
                  <a:pt x="3747772" y="1274667"/>
                </a:lnTo>
                <a:lnTo>
                  <a:pt x="3745531" y="1278491"/>
                </a:lnTo>
                <a:lnTo>
                  <a:pt x="3743289" y="1282316"/>
                </a:lnTo>
                <a:lnTo>
                  <a:pt x="3741048" y="1286141"/>
                </a:lnTo>
                <a:lnTo>
                  <a:pt x="3739071" y="1289514"/>
                </a:lnTo>
                <a:lnTo>
                  <a:pt x="3739148" y="1289965"/>
                </a:lnTo>
                <a:lnTo>
                  <a:pt x="3740310" y="1296733"/>
                </a:lnTo>
                <a:lnTo>
                  <a:pt x="3747079" y="1289964"/>
                </a:lnTo>
                <a:lnTo>
                  <a:pt x="3758551" y="1278491"/>
                </a:lnTo>
                <a:lnTo>
                  <a:pt x="3758551" y="1293789"/>
                </a:lnTo>
                <a:lnTo>
                  <a:pt x="3770025" y="1297613"/>
                </a:lnTo>
                <a:lnTo>
                  <a:pt x="3767730" y="1301438"/>
                </a:lnTo>
                <a:lnTo>
                  <a:pt x="3758552" y="1316735"/>
                </a:lnTo>
                <a:lnTo>
                  <a:pt x="3752815" y="1312911"/>
                </a:lnTo>
                <a:lnTo>
                  <a:pt x="3747079" y="1309087"/>
                </a:lnTo>
                <a:lnTo>
                  <a:pt x="3741833" y="1305589"/>
                </a:lnTo>
                <a:lnTo>
                  <a:pt x="3742434" y="1309087"/>
                </a:lnTo>
                <a:lnTo>
                  <a:pt x="3743060" y="1312735"/>
                </a:lnTo>
                <a:lnTo>
                  <a:pt x="3743202" y="1312911"/>
                </a:lnTo>
                <a:lnTo>
                  <a:pt x="3746273" y="1316735"/>
                </a:lnTo>
                <a:lnTo>
                  <a:pt x="3755266" y="1327939"/>
                </a:lnTo>
                <a:lnTo>
                  <a:pt x="3762377" y="1324384"/>
                </a:lnTo>
                <a:lnTo>
                  <a:pt x="3768260" y="1321443"/>
                </a:lnTo>
                <a:lnTo>
                  <a:pt x="3769069" y="1320560"/>
                </a:lnTo>
                <a:lnTo>
                  <a:pt x="3772576" y="1316735"/>
                </a:lnTo>
                <a:lnTo>
                  <a:pt x="3776081" y="1312911"/>
                </a:lnTo>
                <a:lnTo>
                  <a:pt x="3842688" y="1240248"/>
                </a:lnTo>
                <a:lnTo>
                  <a:pt x="3846513" y="1244072"/>
                </a:lnTo>
                <a:lnTo>
                  <a:pt x="3845365" y="1247897"/>
                </a:lnTo>
                <a:lnTo>
                  <a:pt x="3843070" y="1255545"/>
                </a:lnTo>
                <a:lnTo>
                  <a:pt x="3841924" y="1259370"/>
                </a:lnTo>
                <a:lnTo>
                  <a:pt x="3839629" y="1267019"/>
                </a:lnTo>
                <a:lnTo>
                  <a:pt x="3836187" y="1278492"/>
                </a:lnTo>
                <a:lnTo>
                  <a:pt x="3832744" y="1289965"/>
                </a:lnTo>
                <a:lnTo>
                  <a:pt x="3830990" y="1295813"/>
                </a:lnTo>
                <a:lnTo>
                  <a:pt x="3835039" y="1293789"/>
                </a:lnTo>
                <a:lnTo>
                  <a:pt x="3831214" y="1297614"/>
                </a:lnTo>
                <a:lnTo>
                  <a:pt x="3830122" y="1298706"/>
                </a:lnTo>
                <a:lnTo>
                  <a:pt x="3829302" y="1301438"/>
                </a:lnTo>
                <a:lnTo>
                  <a:pt x="3828155" y="1305263"/>
                </a:lnTo>
                <a:lnTo>
                  <a:pt x="3827008" y="1309087"/>
                </a:lnTo>
                <a:lnTo>
                  <a:pt x="3824713" y="1316735"/>
                </a:lnTo>
                <a:lnTo>
                  <a:pt x="3823566" y="1320559"/>
                </a:lnTo>
                <a:lnTo>
                  <a:pt x="3798070" y="1325658"/>
                </a:lnTo>
                <a:lnTo>
                  <a:pt x="3800620" y="1328208"/>
                </a:lnTo>
                <a:lnTo>
                  <a:pt x="3785323" y="1328208"/>
                </a:lnTo>
                <a:lnTo>
                  <a:pt x="3772574" y="1366452"/>
                </a:lnTo>
                <a:lnTo>
                  <a:pt x="3766201" y="1385574"/>
                </a:lnTo>
                <a:lnTo>
                  <a:pt x="3758551" y="1370277"/>
                </a:lnTo>
                <a:lnTo>
                  <a:pt x="3754727" y="1376013"/>
                </a:lnTo>
                <a:lnTo>
                  <a:pt x="3743254" y="1393223"/>
                </a:lnTo>
                <a:cubicBezTo>
                  <a:pt x="3748058" y="1401999"/>
                  <a:pt x="3748269" y="1408962"/>
                  <a:pt x="3745742" y="1415508"/>
                </a:cubicBezTo>
                <a:lnTo>
                  <a:pt x="3745274" y="1416169"/>
                </a:lnTo>
                <a:lnTo>
                  <a:pt x="3731781" y="1435290"/>
                </a:lnTo>
                <a:lnTo>
                  <a:pt x="3724390" y="1431466"/>
                </a:lnTo>
                <a:lnTo>
                  <a:pt x="3722138" y="1430301"/>
                </a:lnTo>
                <a:lnTo>
                  <a:pt x="3721265" y="1431466"/>
                </a:lnTo>
                <a:lnTo>
                  <a:pt x="3718396" y="1435290"/>
                </a:lnTo>
                <a:lnTo>
                  <a:pt x="3708035" y="1449106"/>
                </a:lnTo>
                <a:lnTo>
                  <a:pt x="3711687" y="1446437"/>
                </a:lnTo>
                <a:lnTo>
                  <a:pt x="3715747" y="1443470"/>
                </a:lnTo>
                <a:lnTo>
                  <a:pt x="3718714" y="1446437"/>
                </a:lnTo>
                <a:lnTo>
                  <a:pt x="3721680" y="1449403"/>
                </a:lnTo>
                <a:lnTo>
                  <a:pt x="3720614" y="1452370"/>
                </a:lnTo>
                <a:lnTo>
                  <a:pt x="3719550" y="1455337"/>
                </a:lnTo>
                <a:lnTo>
                  <a:pt x="3718483" y="1458304"/>
                </a:lnTo>
                <a:lnTo>
                  <a:pt x="3716351" y="1464236"/>
                </a:lnTo>
                <a:lnTo>
                  <a:pt x="3714697" y="1468838"/>
                </a:lnTo>
                <a:lnTo>
                  <a:pt x="3716781" y="1473137"/>
                </a:lnTo>
                <a:lnTo>
                  <a:pt x="3718219" y="1476103"/>
                </a:lnTo>
                <a:lnTo>
                  <a:pt x="3718630" y="1476952"/>
                </a:lnTo>
                <a:lnTo>
                  <a:pt x="3720993" y="1479070"/>
                </a:lnTo>
                <a:lnTo>
                  <a:pt x="3724304" y="1482037"/>
                </a:lnTo>
                <a:lnTo>
                  <a:pt x="3727614" y="1485003"/>
                </a:lnTo>
                <a:lnTo>
                  <a:pt x="3722423" y="1496870"/>
                </a:lnTo>
                <a:lnTo>
                  <a:pt x="3717231" y="1508737"/>
                </a:lnTo>
                <a:lnTo>
                  <a:pt x="3715933" y="1511704"/>
                </a:lnTo>
                <a:lnTo>
                  <a:pt x="3714635" y="1514670"/>
                </a:lnTo>
                <a:lnTo>
                  <a:pt x="3713338" y="1517636"/>
                </a:lnTo>
                <a:lnTo>
                  <a:pt x="3712039" y="1520604"/>
                </a:lnTo>
                <a:lnTo>
                  <a:pt x="3710742" y="1523570"/>
                </a:lnTo>
                <a:lnTo>
                  <a:pt x="3709444" y="1526537"/>
                </a:lnTo>
                <a:lnTo>
                  <a:pt x="3705550" y="1535437"/>
                </a:lnTo>
                <a:lnTo>
                  <a:pt x="3701656" y="1544336"/>
                </a:lnTo>
                <a:lnTo>
                  <a:pt x="3700359" y="1547303"/>
                </a:lnTo>
                <a:lnTo>
                  <a:pt x="3699060" y="1550269"/>
                </a:lnTo>
                <a:lnTo>
                  <a:pt x="3697762" y="1553236"/>
                </a:lnTo>
                <a:lnTo>
                  <a:pt x="3696464" y="1556203"/>
                </a:lnTo>
                <a:lnTo>
                  <a:pt x="3695167" y="1559170"/>
                </a:lnTo>
                <a:lnTo>
                  <a:pt x="3693868" y="1562136"/>
                </a:lnTo>
                <a:lnTo>
                  <a:pt x="3686081" y="1579936"/>
                </a:lnTo>
                <a:cubicBezTo>
                  <a:pt x="3691656" y="1581415"/>
                  <a:pt x="3696684" y="1581026"/>
                  <a:pt x="3701318" y="1579383"/>
                </a:cubicBezTo>
                <a:lnTo>
                  <a:pt x="3705166" y="1576970"/>
                </a:lnTo>
                <a:lnTo>
                  <a:pt x="3714191" y="1571308"/>
                </a:lnTo>
                <a:cubicBezTo>
                  <a:pt x="3722189" y="1564235"/>
                  <a:pt x="3729222" y="1554598"/>
                  <a:pt x="3736514" y="1547302"/>
                </a:cubicBezTo>
                <a:cubicBezTo>
                  <a:pt x="3746871" y="1549709"/>
                  <a:pt x="3744568" y="1553500"/>
                  <a:pt x="3739481" y="1562136"/>
                </a:cubicBezTo>
                <a:lnTo>
                  <a:pt x="3737142" y="1559798"/>
                </a:lnTo>
                <a:lnTo>
                  <a:pt x="3735174" y="1568069"/>
                </a:lnTo>
                <a:lnTo>
                  <a:pt x="3735031" y="1568672"/>
                </a:lnTo>
                <a:cubicBezTo>
                  <a:pt x="3732442" y="1574871"/>
                  <a:pt x="3727874" y="1580373"/>
                  <a:pt x="3721680" y="1585869"/>
                </a:cubicBezTo>
                <a:lnTo>
                  <a:pt x="3718714" y="1594770"/>
                </a:lnTo>
                <a:lnTo>
                  <a:pt x="3724647" y="1597736"/>
                </a:lnTo>
                <a:lnTo>
                  <a:pt x="3730580" y="1600702"/>
                </a:lnTo>
                <a:lnTo>
                  <a:pt x="3736514" y="1603669"/>
                </a:lnTo>
                <a:lnTo>
                  <a:pt x="3742447" y="1606636"/>
                </a:lnTo>
                <a:lnTo>
                  <a:pt x="3741042" y="1609603"/>
                </a:lnTo>
                <a:lnTo>
                  <a:pt x="3736826" y="1618502"/>
                </a:lnTo>
                <a:lnTo>
                  <a:pt x="3735421" y="1621469"/>
                </a:lnTo>
                <a:lnTo>
                  <a:pt x="3731768" y="1629182"/>
                </a:lnTo>
                <a:lnTo>
                  <a:pt x="3736514" y="1624436"/>
                </a:lnTo>
                <a:lnTo>
                  <a:pt x="3730581" y="1633336"/>
                </a:lnTo>
                <a:lnTo>
                  <a:pt x="3728603" y="1636303"/>
                </a:lnTo>
                <a:lnTo>
                  <a:pt x="3727884" y="1637381"/>
                </a:lnTo>
                <a:lnTo>
                  <a:pt x="3715747" y="1663003"/>
                </a:lnTo>
                <a:lnTo>
                  <a:pt x="3727614" y="1645203"/>
                </a:lnTo>
                <a:lnTo>
                  <a:pt x="3736514" y="1648169"/>
                </a:lnTo>
                <a:lnTo>
                  <a:pt x="3732065" y="1652619"/>
                </a:lnTo>
                <a:lnTo>
                  <a:pt x="3734734" y="1657069"/>
                </a:lnTo>
                <a:lnTo>
                  <a:pt x="3736514" y="1660036"/>
                </a:lnTo>
                <a:lnTo>
                  <a:pt x="3749228" y="1651136"/>
                </a:lnTo>
                <a:lnTo>
                  <a:pt x="3753467" y="1648169"/>
                </a:lnTo>
                <a:lnTo>
                  <a:pt x="3761943" y="1642236"/>
                </a:lnTo>
                <a:lnTo>
                  <a:pt x="3766180" y="1639269"/>
                </a:lnTo>
                <a:lnTo>
                  <a:pt x="3770419" y="1636303"/>
                </a:lnTo>
                <a:lnTo>
                  <a:pt x="3774657" y="1633336"/>
                </a:lnTo>
                <a:lnTo>
                  <a:pt x="3778895" y="1630369"/>
                </a:lnTo>
                <a:lnTo>
                  <a:pt x="3783133" y="1627402"/>
                </a:lnTo>
                <a:lnTo>
                  <a:pt x="3787371" y="1624436"/>
                </a:lnTo>
                <a:lnTo>
                  <a:pt x="3791609" y="1621469"/>
                </a:lnTo>
                <a:lnTo>
                  <a:pt x="3795847" y="1618502"/>
                </a:lnTo>
                <a:lnTo>
                  <a:pt x="3801780" y="1615536"/>
                </a:lnTo>
                <a:lnTo>
                  <a:pt x="3807714" y="1612570"/>
                </a:lnTo>
                <a:lnTo>
                  <a:pt x="3804747" y="1615535"/>
                </a:lnTo>
                <a:lnTo>
                  <a:pt x="3798814" y="1621469"/>
                </a:lnTo>
                <a:lnTo>
                  <a:pt x="3796322" y="1624436"/>
                </a:lnTo>
                <a:lnTo>
                  <a:pt x="3783075" y="1640201"/>
                </a:lnTo>
                <a:lnTo>
                  <a:pt x="3781307" y="1642089"/>
                </a:lnTo>
                <a:lnTo>
                  <a:pt x="3786947" y="1639269"/>
                </a:lnTo>
                <a:lnTo>
                  <a:pt x="3781013" y="1645203"/>
                </a:lnTo>
                <a:lnTo>
                  <a:pt x="3778047" y="1648169"/>
                </a:lnTo>
                <a:lnTo>
                  <a:pt x="3776791" y="1646913"/>
                </a:lnTo>
                <a:lnTo>
                  <a:pt x="3763462" y="1661145"/>
                </a:lnTo>
                <a:lnTo>
                  <a:pt x="3760745" y="1665969"/>
                </a:lnTo>
                <a:lnTo>
                  <a:pt x="3759074" y="1668935"/>
                </a:lnTo>
                <a:lnTo>
                  <a:pt x="3757402" y="1671902"/>
                </a:lnTo>
                <a:lnTo>
                  <a:pt x="3755732" y="1674869"/>
                </a:lnTo>
                <a:lnTo>
                  <a:pt x="3754060" y="1677836"/>
                </a:lnTo>
                <a:lnTo>
                  <a:pt x="3751143" y="1683015"/>
                </a:lnTo>
                <a:lnTo>
                  <a:pt x="3751147" y="1683769"/>
                </a:lnTo>
                <a:lnTo>
                  <a:pt x="3751164" y="1686736"/>
                </a:lnTo>
                <a:lnTo>
                  <a:pt x="3751207" y="1693899"/>
                </a:lnTo>
                <a:lnTo>
                  <a:pt x="3753893" y="1698602"/>
                </a:lnTo>
                <a:lnTo>
                  <a:pt x="3754490" y="1699650"/>
                </a:lnTo>
                <a:lnTo>
                  <a:pt x="3760247" y="1701569"/>
                </a:lnTo>
                <a:lnTo>
                  <a:pt x="3757281" y="1704536"/>
                </a:lnTo>
                <a:lnTo>
                  <a:pt x="3756951" y="1707502"/>
                </a:lnTo>
                <a:lnTo>
                  <a:pt x="3756621" y="1710469"/>
                </a:lnTo>
                <a:lnTo>
                  <a:pt x="3756292" y="1713436"/>
                </a:lnTo>
                <a:lnTo>
                  <a:pt x="3755962" y="1716401"/>
                </a:lnTo>
                <a:lnTo>
                  <a:pt x="3755303" y="1722335"/>
                </a:lnTo>
                <a:lnTo>
                  <a:pt x="3754643" y="1728269"/>
                </a:lnTo>
                <a:lnTo>
                  <a:pt x="3754314" y="1731236"/>
                </a:lnTo>
                <a:lnTo>
                  <a:pt x="3757281" y="1728269"/>
                </a:lnTo>
                <a:lnTo>
                  <a:pt x="3766180" y="1719369"/>
                </a:lnTo>
                <a:lnTo>
                  <a:pt x="3769147" y="1716402"/>
                </a:lnTo>
                <a:lnTo>
                  <a:pt x="3783980" y="1701569"/>
                </a:lnTo>
                <a:lnTo>
                  <a:pt x="3786947" y="1698602"/>
                </a:lnTo>
                <a:lnTo>
                  <a:pt x="3789913" y="1701569"/>
                </a:lnTo>
                <a:lnTo>
                  <a:pt x="3792880" y="1704536"/>
                </a:lnTo>
                <a:lnTo>
                  <a:pt x="3754314" y="1737168"/>
                </a:lnTo>
                <a:lnTo>
                  <a:pt x="3753411" y="1743102"/>
                </a:lnTo>
                <a:lnTo>
                  <a:pt x="3752305" y="1750374"/>
                </a:lnTo>
                <a:lnTo>
                  <a:pt x="3749216" y="1754969"/>
                </a:lnTo>
                <a:lnTo>
                  <a:pt x="3747221" y="1757936"/>
                </a:lnTo>
                <a:lnTo>
                  <a:pt x="3740154" y="1768444"/>
                </a:lnTo>
                <a:lnTo>
                  <a:pt x="3738029" y="1769801"/>
                </a:lnTo>
                <a:lnTo>
                  <a:pt x="3731381" y="1774050"/>
                </a:lnTo>
                <a:cubicBezTo>
                  <a:pt x="3728265" y="1775332"/>
                  <a:pt x="3724996" y="1775963"/>
                  <a:pt x="3721681" y="1775735"/>
                </a:cubicBezTo>
                <a:lnTo>
                  <a:pt x="3710893" y="1799469"/>
                </a:lnTo>
                <a:lnTo>
                  <a:pt x="3709545" y="1802435"/>
                </a:lnTo>
                <a:lnTo>
                  <a:pt x="3706847" y="1808368"/>
                </a:lnTo>
                <a:cubicBezTo>
                  <a:pt x="3711340" y="1812522"/>
                  <a:pt x="3714094" y="1816769"/>
                  <a:pt x="3715458" y="1821076"/>
                </a:cubicBezTo>
                <a:lnTo>
                  <a:pt x="3715685" y="1832102"/>
                </a:lnTo>
                <a:lnTo>
                  <a:pt x="3715727" y="1834147"/>
                </a:lnTo>
                <a:lnTo>
                  <a:pt x="3715310" y="1835068"/>
                </a:lnTo>
                <a:lnTo>
                  <a:pt x="3711285" y="1843968"/>
                </a:lnTo>
                <a:lnTo>
                  <a:pt x="3709944" y="1846935"/>
                </a:lnTo>
                <a:lnTo>
                  <a:pt x="3709743" y="1847377"/>
                </a:lnTo>
                <a:lnTo>
                  <a:pt x="3707735" y="1849902"/>
                </a:lnTo>
                <a:lnTo>
                  <a:pt x="3705373" y="1852868"/>
                </a:lnTo>
                <a:lnTo>
                  <a:pt x="3696649" y="1863834"/>
                </a:lnTo>
                <a:cubicBezTo>
                  <a:pt x="3686658" y="1874697"/>
                  <a:pt x="3675047" y="1885253"/>
                  <a:pt x="3667252" y="1894981"/>
                </a:cubicBezTo>
                <a:lnTo>
                  <a:pt x="3665853" y="1897368"/>
                </a:lnTo>
                <a:lnTo>
                  <a:pt x="3664114" y="1900335"/>
                </a:lnTo>
                <a:lnTo>
                  <a:pt x="3662375" y="1903301"/>
                </a:lnTo>
                <a:lnTo>
                  <a:pt x="3660636" y="1906268"/>
                </a:lnTo>
                <a:lnTo>
                  <a:pt x="3659103" y="1908884"/>
                </a:lnTo>
                <a:lnTo>
                  <a:pt x="3659163" y="1909234"/>
                </a:lnTo>
                <a:lnTo>
                  <a:pt x="3660065" y="1914484"/>
                </a:lnTo>
                <a:lnTo>
                  <a:pt x="3665314" y="1909234"/>
                </a:lnTo>
                <a:lnTo>
                  <a:pt x="3674214" y="1900335"/>
                </a:lnTo>
                <a:lnTo>
                  <a:pt x="3674214" y="1912201"/>
                </a:lnTo>
                <a:lnTo>
                  <a:pt x="3683114" y="1915168"/>
                </a:lnTo>
                <a:lnTo>
                  <a:pt x="3681334" y="1918135"/>
                </a:lnTo>
                <a:lnTo>
                  <a:pt x="3674214" y="1930001"/>
                </a:lnTo>
                <a:lnTo>
                  <a:pt x="3669764" y="1927034"/>
                </a:lnTo>
                <a:lnTo>
                  <a:pt x="3665314" y="1924068"/>
                </a:lnTo>
                <a:lnTo>
                  <a:pt x="3661244" y="1921354"/>
                </a:lnTo>
                <a:lnTo>
                  <a:pt x="3661711" y="1924068"/>
                </a:lnTo>
                <a:lnTo>
                  <a:pt x="3662198" y="1926898"/>
                </a:lnTo>
                <a:lnTo>
                  <a:pt x="3662307" y="1927034"/>
                </a:lnTo>
                <a:lnTo>
                  <a:pt x="3664689" y="1930001"/>
                </a:lnTo>
                <a:lnTo>
                  <a:pt x="3671665" y="1938692"/>
                </a:lnTo>
                <a:lnTo>
                  <a:pt x="3677181" y="1935935"/>
                </a:lnTo>
                <a:lnTo>
                  <a:pt x="3681745" y="1933652"/>
                </a:lnTo>
                <a:lnTo>
                  <a:pt x="3682373" y="1932968"/>
                </a:lnTo>
                <a:lnTo>
                  <a:pt x="3685092" y="1930001"/>
                </a:lnTo>
                <a:lnTo>
                  <a:pt x="3687812" y="1927035"/>
                </a:lnTo>
                <a:lnTo>
                  <a:pt x="3739481" y="1870668"/>
                </a:lnTo>
                <a:lnTo>
                  <a:pt x="3742447" y="1873634"/>
                </a:lnTo>
                <a:lnTo>
                  <a:pt x="3741558" y="1876601"/>
                </a:lnTo>
                <a:lnTo>
                  <a:pt x="3739777" y="1882534"/>
                </a:lnTo>
                <a:lnTo>
                  <a:pt x="3738888" y="1885501"/>
                </a:lnTo>
                <a:lnTo>
                  <a:pt x="3737108" y="1891434"/>
                </a:lnTo>
                <a:lnTo>
                  <a:pt x="3734438" y="1900334"/>
                </a:lnTo>
                <a:lnTo>
                  <a:pt x="3731767" y="1909234"/>
                </a:lnTo>
                <a:lnTo>
                  <a:pt x="3730406" y="1913772"/>
                </a:lnTo>
                <a:lnTo>
                  <a:pt x="3733547" y="1912201"/>
                </a:lnTo>
                <a:lnTo>
                  <a:pt x="3730581" y="1915168"/>
                </a:lnTo>
                <a:lnTo>
                  <a:pt x="3729733" y="1916015"/>
                </a:lnTo>
                <a:lnTo>
                  <a:pt x="3729098" y="1918135"/>
                </a:lnTo>
                <a:lnTo>
                  <a:pt x="3728207" y="1921101"/>
                </a:lnTo>
                <a:lnTo>
                  <a:pt x="3727318" y="1924068"/>
                </a:lnTo>
                <a:lnTo>
                  <a:pt x="3725537" y="1930001"/>
                </a:lnTo>
                <a:lnTo>
                  <a:pt x="3724647" y="1932969"/>
                </a:lnTo>
                <a:lnTo>
                  <a:pt x="3704870" y="1936923"/>
                </a:lnTo>
                <a:lnTo>
                  <a:pt x="3706848" y="1938901"/>
                </a:lnTo>
                <a:lnTo>
                  <a:pt x="3694981" y="1938901"/>
                </a:lnTo>
                <a:lnTo>
                  <a:pt x="3685092" y="1968568"/>
                </a:lnTo>
                <a:lnTo>
                  <a:pt x="3680147" y="1983401"/>
                </a:lnTo>
                <a:lnTo>
                  <a:pt x="3674215" y="1971534"/>
                </a:lnTo>
                <a:lnTo>
                  <a:pt x="3671248" y="1975984"/>
                </a:lnTo>
                <a:lnTo>
                  <a:pt x="3662347" y="1989334"/>
                </a:lnTo>
                <a:cubicBezTo>
                  <a:pt x="3666075" y="1996143"/>
                  <a:pt x="3666239" y="2001543"/>
                  <a:pt x="3664277" y="2006621"/>
                </a:cubicBezTo>
                <a:lnTo>
                  <a:pt x="3663915" y="2007134"/>
                </a:lnTo>
                <a:lnTo>
                  <a:pt x="3653448" y="2021967"/>
                </a:lnTo>
                <a:lnTo>
                  <a:pt x="3647714" y="2019001"/>
                </a:lnTo>
                <a:lnTo>
                  <a:pt x="3645968" y="2018096"/>
                </a:lnTo>
                <a:lnTo>
                  <a:pt x="3645290" y="2019001"/>
                </a:lnTo>
                <a:lnTo>
                  <a:pt x="3643064" y="2021968"/>
                </a:lnTo>
                <a:lnTo>
                  <a:pt x="3629714" y="2039768"/>
                </a:lnTo>
                <a:lnTo>
                  <a:pt x="3626747" y="2036801"/>
                </a:lnTo>
                <a:lnTo>
                  <a:pt x="3623781" y="2033834"/>
                </a:lnTo>
                <a:lnTo>
                  <a:pt x="3644841" y="2018040"/>
                </a:lnTo>
                <a:lnTo>
                  <a:pt x="3639533" y="2017953"/>
                </a:lnTo>
                <a:lnTo>
                  <a:pt x="3633547" y="2021967"/>
                </a:lnTo>
                <a:lnTo>
                  <a:pt x="3629126" y="2024934"/>
                </a:lnTo>
                <a:lnTo>
                  <a:pt x="3628946" y="2025055"/>
                </a:lnTo>
                <a:lnTo>
                  <a:pt x="3626044" y="2027900"/>
                </a:lnTo>
                <a:lnTo>
                  <a:pt x="3623020" y="2030867"/>
                </a:lnTo>
                <a:lnTo>
                  <a:pt x="3618744" y="2035063"/>
                </a:lnTo>
                <a:cubicBezTo>
                  <a:pt x="3615079" y="2037971"/>
                  <a:pt x="3610989" y="2039995"/>
                  <a:pt x="3605981" y="2039768"/>
                </a:cubicBezTo>
                <a:cubicBezTo>
                  <a:pt x="3599860" y="2051555"/>
                  <a:pt x="3593690" y="2058111"/>
                  <a:pt x="3586821" y="2062382"/>
                </a:cubicBezTo>
                <a:lnTo>
                  <a:pt x="3583889" y="2063500"/>
                </a:lnTo>
                <a:lnTo>
                  <a:pt x="3563480" y="2071286"/>
                </a:lnTo>
                <a:lnTo>
                  <a:pt x="3560347" y="2072401"/>
                </a:lnTo>
                <a:lnTo>
                  <a:pt x="3552015" y="2075366"/>
                </a:lnTo>
                <a:lnTo>
                  <a:pt x="3543682" y="2078334"/>
                </a:lnTo>
                <a:lnTo>
                  <a:pt x="3540943" y="2105718"/>
                </a:lnTo>
                <a:lnTo>
                  <a:pt x="3537748" y="2137666"/>
                </a:lnTo>
                <a:lnTo>
                  <a:pt x="3543682" y="2143600"/>
                </a:lnTo>
                <a:lnTo>
                  <a:pt x="3549615" y="2149533"/>
                </a:lnTo>
                <a:lnTo>
                  <a:pt x="3552582" y="2152500"/>
                </a:lnTo>
                <a:lnTo>
                  <a:pt x="3555548" y="2155467"/>
                </a:lnTo>
                <a:lnTo>
                  <a:pt x="3558515" y="2158434"/>
                </a:lnTo>
                <a:lnTo>
                  <a:pt x="3555548" y="2161399"/>
                </a:lnTo>
                <a:lnTo>
                  <a:pt x="3545660" y="2158434"/>
                </a:lnTo>
                <a:lnTo>
                  <a:pt x="3525882" y="2152499"/>
                </a:lnTo>
                <a:lnTo>
                  <a:pt x="3496215" y="2143600"/>
                </a:lnTo>
                <a:lnTo>
                  <a:pt x="3494040" y="2146567"/>
                </a:lnTo>
                <a:lnTo>
                  <a:pt x="3491864" y="2149533"/>
                </a:lnTo>
                <a:lnTo>
                  <a:pt x="3489688" y="2152499"/>
                </a:lnTo>
                <a:lnTo>
                  <a:pt x="3478810" y="2167333"/>
                </a:lnTo>
                <a:lnTo>
                  <a:pt x="3477019" y="2169776"/>
                </a:lnTo>
                <a:lnTo>
                  <a:pt x="3493249" y="2164367"/>
                </a:lnTo>
                <a:lnTo>
                  <a:pt x="3493249" y="2167333"/>
                </a:lnTo>
                <a:lnTo>
                  <a:pt x="3493249" y="2170299"/>
                </a:lnTo>
                <a:lnTo>
                  <a:pt x="3493249" y="2173266"/>
                </a:lnTo>
                <a:lnTo>
                  <a:pt x="3493249" y="2176234"/>
                </a:lnTo>
                <a:lnTo>
                  <a:pt x="3488304" y="2179200"/>
                </a:lnTo>
                <a:lnTo>
                  <a:pt x="3483360" y="2182167"/>
                </a:lnTo>
                <a:lnTo>
                  <a:pt x="3478415" y="2185133"/>
                </a:lnTo>
                <a:lnTo>
                  <a:pt x="3475449" y="2182166"/>
                </a:lnTo>
                <a:lnTo>
                  <a:pt x="3475449" y="2179199"/>
                </a:lnTo>
                <a:lnTo>
                  <a:pt x="3475449" y="2176233"/>
                </a:lnTo>
                <a:lnTo>
                  <a:pt x="3475449" y="2171918"/>
                </a:lnTo>
                <a:lnTo>
                  <a:pt x="3474459" y="2173266"/>
                </a:lnTo>
                <a:lnTo>
                  <a:pt x="3472284" y="2176234"/>
                </a:lnTo>
                <a:lnTo>
                  <a:pt x="3463582" y="2188099"/>
                </a:lnTo>
                <a:lnTo>
                  <a:pt x="3471000" y="2192551"/>
                </a:lnTo>
                <a:lnTo>
                  <a:pt x="3478416" y="2196999"/>
                </a:lnTo>
                <a:cubicBezTo>
                  <a:pt x="3474606" y="2200629"/>
                  <a:pt x="3469119" y="2204268"/>
                  <a:pt x="3463227" y="2208075"/>
                </a:cubicBezTo>
                <a:lnTo>
                  <a:pt x="3449100" y="2217766"/>
                </a:lnTo>
                <a:lnTo>
                  <a:pt x="3445605" y="2220163"/>
                </a:lnTo>
                <a:lnTo>
                  <a:pt x="3445020" y="2220732"/>
                </a:lnTo>
                <a:lnTo>
                  <a:pt x="3436279" y="2229254"/>
                </a:lnTo>
                <a:lnTo>
                  <a:pt x="3436080" y="2229632"/>
                </a:lnTo>
                <a:lnTo>
                  <a:pt x="3434513" y="2232599"/>
                </a:lnTo>
                <a:lnTo>
                  <a:pt x="3432946" y="2235566"/>
                </a:lnTo>
                <a:lnTo>
                  <a:pt x="3432005" y="2237347"/>
                </a:lnTo>
                <a:lnTo>
                  <a:pt x="3431981" y="2238533"/>
                </a:lnTo>
                <a:lnTo>
                  <a:pt x="3431920" y="2241499"/>
                </a:lnTo>
                <a:lnTo>
                  <a:pt x="3431820" y="2246325"/>
                </a:lnTo>
                <a:lnTo>
                  <a:pt x="3432381" y="2247432"/>
                </a:lnTo>
                <a:lnTo>
                  <a:pt x="3433881" y="2250399"/>
                </a:lnTo>
                <a:lnTo>
                  <a:pt x="3435382" y="2253366"/>
                </a:lnTo>
                <a:lnTo>
                  <a:pt x="3436882" y="2256333"/>
                </a:lnTo>
                <a:lnTo>
                  <a:pt x="3398315" y="2253366"/>
                </a:lnTo>
                <a:lnTo>
                  <a:pt x="3395349" y="2256332"/>
                </a:lnTo>
                <a:lnTo>
                  <a:pt x="3386449" y="2265232"/>
                </a:lnTo>
                <a:lnTo>
                  <a:pt x="3398316" y="2271166"/>
                </a:lnTo>
                <a:lnTo>
                  <a:pt x="3395879" y="2274133"/>
                </a:lnTo>
                <a:lnTo>
                  <a:pt x="3393442" y="2277099"/>
                </a:lnTo>
                <a:lnTo>
                  <a:pt x="3391006" y="2280066"/>
                </a:lnTo>
                <a:lnTo>
                  <a:pt x="3388569" y="2283033"/>
                </a:lnTo>
                <a:lnTo>
                  <a:pt x="3386132" y="2285999"/>
                </a:lnTo>
                <a:lnTo>
                  <a:pt x="3383695" y="2288966"/>
                </a:lnTo>
                <a:lnTo>
                  <a:pt x="3381258" y="2291932"/>
                </a:lnTo>
                <a:lnTo>
                  <a:pt x="3380848" y="2292431"/>
                </a:lnTo>
                <a:lnTo>
                  <a:pt x="3378960" y="2294899"/>
                </a:lnTo>
                <a:lnTo>
                  <a:pt x="3376690" y="2297866"/>
                </a:lnTo>
                <a:lnTo>
                  <a:pt x="3372151" y="2303798"/>
                </a:lnTo>
                <a:lnTo>
                  <a:pt x="3369881" y="2306765"/>
                </a:lnTo>
                <a:lnTo>
                  <a:pt x="3367611" y="2309732"/>
                </a:lnTo>
                <a:lnTo>
                  <a:pt x="3365341" y="2312699"/>
                </a:lnTo>
                <a:lnTo>
                  <a:pt x="3363071" y="2315666"/>
                </a:lnTo>
                <a:lnTo>
                  <a:pt x="3360802" y="2318632"/>
                </a:lnTo>
                <a:lnTo>
                  <a:pt x="3360501" y="2319025"/>
                </a:lnTo>
                <a:lnTo>
                  <a:pt x="3358065" y="2321599"/>
                </a:lnTo>
                <a:lnTo>
                  <a:pt x="3355259" y="2324565"/>
                </a:lnTo>
                <a:lnTo>
                  <a:pt x="3352452" y="2327532"/>
                </a:lnTo>
                <a:lnTo>
                  <a:pt x="3339036" y="2341713"/>
                </a:lnTo>
                <a:cubicBezTo>
                  <a:pt x="3331891" y="2347599"/>
                  <a:pt x="3324853" y="2351297"/>
                  <a:pt x="3318216" y="2351266"/>
                </a:cubicBezTo>
                <a:lnTo>
                  <a:pt x="3327116" y="2348299"/>
                </a:lnTo>
                <a:cubicBezTo>
                  <a:pt x="3305490" y="2348910"/>
                  <a:pt x="3293083" y="2362147"/>
                  <a:pt x="3279650" y="2377965"/>
                </a:cubicBezTo>
                <a:lnTo>
                  <a:pt x="3267782" y="2372032"/>
                </a:lnTo>
                <a:lnTo>
                  <a:pt x="3264816" y="2374998"/>
                </a:lnTo>
                <a:lnTo>
                  <a:pt x="3279650" y="2389832"/>
                </a:lnTo>
                <a:lnTo>
                  <a:pt x="3291516" y="2372032"/>
                </a:lnTo>
                <a:lnTo>
                  <a:pt x="3297449" y="2377965"/>
                </a:lnTo>
                <a:lnTo>
                  <a:pt x="3306349" y="2363132"/>
                </a:lnTo>
                <a:lnTo>
                  <a:pt x="3309316" y="2366099"/>
                </a:lnTo>
                <a:lnTo>
                  <a:pt x="3306349" y="2374999"/>
                </a:lnTo>
                <a:lnTo>
                  <a:pt x="3300416" y="2392799"/>
                </a:lnTo>
                <a:cubicBezTo>
                  <a:pt x="3304862" y="2396535"/>
                  <a:pt x="3307546" y="2400199"/>
                  <a:pt x="3308955" y="2403885"/>
                </a:cubicBezTo>
                <a:lnTo>
                  <a:pt x="3309432" y="2409870"/>
                </a:lnTo>
                <a:lnTo>
                  <a:pt x="3312366" y="2408092"/>
                </a:lnTo>
                <a:lnTo>
                  <a:pt x="3313534" y="2407728"/>
                </a:lnTo>
                <a:lnTo>
                  <a:pt x="3323548" y="2404610"/>
                </a:lnTo>
                <a:cubicBezTo>
                  <a:pt x="3331090" y="2403508"/>
                  <a:pt x="3338802" y="2405021"/>
                  <a:pt x="3346655" y="2410212"/>
                </a:cubicBezTo>
                <a:lnTo>
                  <a:pt x="3344173" y="2412695"/>
                </a:lnTo>
                <a:lnTo>
                  <a:pt x="3341690" y="2415178"/>
                </a:lnTo>
                <a:lnTo>
                  <a:pt x="3339207" y="2417661"/>
                </a:lnTo>
                <a:lnTo>
                  <a:pt x="3334241" y="2422627"/>
                </a:lnTo>
                <a:lnTo>
                  <a:pt x="3331758" y="2425110"/>
                </a:lnTo>
                <a:lnTo>
                  <a:pt x="3326792" y="2430076"/>
                </a:lnTo>
                <a:lnTo>
                  <a:pt x="3322819" y="2449939"/>
                </a:lnTo>
                <a:lnTo>
                  <a:pt x="3321329" y="2457388"/>
                </a:lnTo>
                <a:lnTo>
                  <a:pt x="3320833" y="2459871"/>
                </a:lnTo>
                <a:lnTo>
                  <a:pt x="3319840" y="2464837"/>
                </a:lnTo>
                <a:lnTo>
                  <a:pt x="3319343" y="2467320"/>
                </a:lnTo>
                <a:lnTo>
                  <a:pt x="3318350" y="2472286"/>
                </a:lnTo>
                <a:lnTo>
                  <a:pt x="3317356" y="2477251"/>
                </a:lnTo>
                <a:lnTo>
                  <a:pt x="3316860" y="2479734"/>
                </a:lnTo>
                <a:lnTo>
                  <a:pt x="3320171" y="2477251"/>
                </a:lnTo>
                <a:lnTo>
                  <a:pt x="3323481" y="2474769"/>
                </a:lnTo>
                <a:lnTo>
                  <a:pt x="3326792" y="2472286"/>
                </a:lnTo>
                <a:lnTo>
                  <a:pt x="3330103" y="2469802"/>
                </a:lnTo>
                <a:lnTo>
                  <a:pt x="3333414" y="2467320"/>
                </a:lnTo>
                <a:lnTo>
                  <a:pt x="3336723" y="2464836"/>
                </a:lnTo>
                <a:lnTo>
                  <a:pt x="3343410" y="2467320"/>
                </a:lnTo>
                <a:lnTo>
                  <a:pt x="3347488" y="2468834"/>
                </a:lnTo>
                <a:lnTo>
                  <a:pt x="3353558" y="2467320"/>
                </a:lnTo>
                <a:lnTo>
                  <a:pt x="3362519" y="2465084"/>
                </a:lnTo>
                <a:lnTo>
                  <a:pt x="3362857" y="2464837"/>
                </a:lnTo>
                <a:lnTo>
                  <a:pt x="3366256" y="2462354"/>
                </a:lnTo>
                <a:lnTo>
                  <a:pt x="3369655" y="2459871"/>
                </a:lnTo>
                <a:lnTo>
                  <a:pt x="3373053" y="2457388"/>
                </a:lnTo>
                <a:lnTo>
                  <a:pt x="3376451" y="2454905"/>
                </a:lnTo>
                <a:lnTo>
                  <a:pt x="3378934" y="2457388"/>
                </a:lnTo>
                <a:lnTo>
                  <a:pt x="3381417" y="2459871"/>
                </a:lnTo>
                <a:lnTo>
                  <a:pt x="3380525" y="2462354"/>
                </a:lnTo>
                <a:lnTo>
                  <a:pt x="3379633" y="2464837"/>
                </a:lnTo>
                <a:lnTo>
                  <a:pt x="3378741" y="2467320"/>
                </a:lnTo>
                <a:lnTo>
                  <a:pt x="3376956" y="2472286"/>
                </a:lnTo>
                <a:lnTo>
                  <a:pt x="3375572" y="2476137"/>
                </a:lnTo>
                <a:lnTo>
                  <a:pt x="3377316" y="2479734"/>
                </a:lnTo>
                <a:lnTo>
                  <a:pt x="3378520" y="2482218"/>
                </a:lnTo>
                <a:lnTo>
                  <a:pt x="3378865" y="2482928"/>
                </a:lnTo>
                <a:lnTo>
                  <a:pt x="3380841" y="2484700"/>
                </a:lnTo>
                <a:lnTo>
                  <a:pt x="3383612" y="2487183"/>
                </a:lnTo>
                <a:lnTo>
                  <a:pt x="3386383" y="2489666"/>
                </a:lnTo>
                <a:lnTo>
                  <a:pt x="3382038" y="2499598"/>
                </a:lnTo>
                <a:lnTo>
                  <a:pt x="3377692" y="2509530"/>
                </a:lnTo>
                <a:lnTo>
                  <a:pt x="3376606" y="2512012"/>
                </a:lnTo>
                <a:lnTo>
                  <a:pt x="3375519" y="2514496"/>
                </a:lnTo>
                <a:lnTo>
                  <a:pt x="3374434" y="2516979"/>
                </a:lnTo>
                <a:lnTo>
                  <a:pt x="3373347" y="2519462"/>
                </a:lnTo>
                <a:lnTo>
                  <a:pt x="3372261" y="2521945"/>
                </a:lnTo>
                <a:lnTo>
                  <a:pt x="3371174" y="2524428"/>
                </a:lnTo>
                <a:lnTo>
                  <a:pt x="3367916" y="2531876"/>
                </a:lnTo>
                <a:lnTo>
                  <a:pt x="3364657" y="2539326"/>
                </a:lnTo>
                <a:lnTo>
                  <a:pt x="3363570" y="2541808"/>
                </a:lnTo>
                <a:lnTo>
                  <a:pt x="3362484" y="2544292"/>
                </a:lnTo>
                <a:lnTo>
                  <a:pt x="3361399" y="2546774"/>
                </a:lnTo>
                <a:lnTo>
                  <a:pt x="3360312" y="2549257"/>
                </a:lnTo>
                <a:lnTo>
                  <a:pt x="3359226" y="2551740"/>
                </a:lnTo>
                <a:lnTo>
                  <a:pt x="3358139" y="2554223"/>
                </a:lnTo>
                <a:lnTo>
                  <a:pt x="3351621" y="2569121"/>
                </a:lnTo>
                <a:cubicBezTo>
                  <a:pt x="3356288" y="2570358"/>
                  <a:pt x="3360496" y="2570033"/>
                  <a:pt x="3364374" y="2568658"/>
                </a:cubicBezTo>
                <a:lnTo>
                  <a:pt x="3367595" y="2566638"/>
                </a:lnTo>
                <a:lnTo>
                  <a:pt x="3375148" y="2561899"/>
                </a:lnTo>
                <a:cubicBezTo>
                  <a:pt x="3381842" y="2555980"/>
                  <a:pt x="3387728" y="2547914"/>
                  <a:pt x="3393831" y="2541808"/>
                </a:cubicBezTo>
                <a:cubicBezTo>
                  <a:pt x="3402500" y="2543822"/>
                  <a:pt x="3400573" y="2546996"/>
                  <a:pt x="3396314" y="2554223"/>
                </a:cubicBezTo>
                <a:lnTo>
                  <a:pt x="3394357" y="2552266"/>
                </a:lnTo>
                <a:lnTo>
                  <a:pt x="3392710" y="2559189"/>
                </a:lnTo>
                <a:lnTo>
                  <a:pt x="3392590" y="2559693"/>
                </a:lnTo>
                <a:cubicBezTo>
                  <a:pt x="3390423" y="2564881"/>
                  <a:pt x="3386600" y="2569487"/>
                  <a:pt x="3381417" y="2574087"/>
                </a:cubicBezTo>
                <a:lnTo>
                  <a:pt x="3378934" y="2581535"/>
                </a:lnTo>
                <a:lnTo>
                  <a:pt x="3383900" y="2584019"/>
                </a:lnTo>
                <a:lnTo>
                  <a:pt x="3388866" y="2586502"/>
                </a:lnTo>
                <a:lnTo>
                  <a:pt x="3393832" y="2588984"/>
                </a:lnTo>
                <a:lnTo>
                  <a:pt x="3398797" y="2591468"/>
                </a:lnTo>
                <a:lnTo>
                  <a:pt x="3397622" y="2593950"/>
                </a:lnTo>
                <a:lnTo>
                  <a:pt x="3394093" y="2601399"/>
                </a:lnTo>
                <a:lnTo>
                  <a:pt x="3392917" y="2603882"/>
                </a:lnTo>
                <a:lnTo>
                  <a:pt x="3389859" y="2610338"/>
                </a:lnTo>
                <a:lnTo>
                  <a:pt x="3393832" y="2606365"/>
                </a:lnTo>
                <a:lnTo>
                  <a:pt x="3388866" y="2613815"/>
                </a:lnTo>
                <a:lnTo>
                  <a:pt x="3387211" y="2616297"/>
                </a:lnTo>
                <a:lnTo>
                  <a:pt x="3386609" y="2617200"/>
                </a:lnTo>
                <a:lnTo>
                  <a:pt x="3376451" y="2638644"/>
                </a:lnTo>
                <a:lnTo>
                  <a:pt x="3386383" y="2623747"/>
                </a:lnTo>
                <a:lnTo>
                  <a:pt x="3393831" y="2626228"/>
                </a:lnTo>
                <a:lnTo>
                  <a:pt x="3390107" y="2629953"/>
                </a:lnTo>
                <a:lnTo>
                  <a:pt x="3392342" y="2633678"/>
                </a:lnTo>
                <a:lnTo>
                  <a:pt x="3393831" y="2636161"/>
                </a:lnTo>
                <a:lnTo>
                  <a:pt x="3404473" y="2628713"/>
                </a:lnTo>
                <a:lnTo>
                  <a:pt x="3408020" y="2626229"/>
                </a:lnTo>
                <a:lnTo>
                  <a:pt x="3415115" y="2621262"/>
                </a:lnTo>
                <a:lnTo>
                  <a:pt x="3418472" y="2618912"/>
                </a:lnTo>
                <a:lnTo>
                  <a:pt x="3416375" y="2616815"/>
                </a:lnTo>
                <a:lnTo>
                  <a:pt x="3420549" y="2613584"/>
                </a:lnTo>
                <a:lnTo>
                  <a:pt x="3424721" y="2610353"/>
                </a:lnTo>
                <a:lnTo>
                  <a:pt x="3433066" y="2603891"/>
                </a:lnTo>
                <a:lnTo>
                  <a:pt x="3435383" y="2602097"/>
                </a:lnTo>
                <a:lnTo>
                  <a:pt x="3437096" y="2600661"/>
                </a:lnTo>
                <a:lnTo>
                  <a:pt x="3448653" y="2590968"/>
                </a:lnTo>
                <a:lnTo>
                  <a:pt x="3452183" y="2588007"/>
                </a:lnTo>
                <a:lnTo>
                  <a:pt x="3451914" y="2587737"/>
                </a:lnTo>
                <a:lnTo>
                  <a:pt x="3453376" y="2587006"/>
                </a:lnTo>
                <a:lnTo>
                  <a:pt x="3464061" y="2578045"/>
                </a:lnTo>
                <a:lnTo>
                  <a:pt x="3467007" y="2575574"/>
                </a:lnTo>
                <a:lnTo>
                  <a:pt x="3468538" y="2574814"/>
                </a:lnTo>
                <a:lnTo>
                  <a:pt x="3481554" y="2568352"/>
                </a:lnTo>
                <a:lnTo>
                  <a:pt x="3482628" y="2567819"/>
                </a:lnTo>
                <a:cubicBezTo>
                  <a:pt x="3487693" y="2566422"/>
                  <a:pt x="3492573" y="2566407"/>
                  <a:pt x="3497146" y="2568352"/>
                </a:cubicBezTo>
                <a:lnTo>
                  <a:pt x="3499007" y="2565121"/>
                </a:lnTo>
                <a:lnTo>
                  <a:pt x="3519469" y="2529583"/>
                </a:lnTo>
                <a:lnTo>
                  <a:pt x="3521328" y="2526351"/>
                </a:lnTo>
                <a:lnTo>
                  <a:pt x="3523189" y="2523120"/>
                </a:lnTo>
                <a:lnTo>
                  <a:pt x="3525523" y="2519066"/>
                </a:lnTo>
                <a:lnTo>
                  <a:pt x="3526910" y="2516659"/>
                </a:lnTo>
                <a:lnTo>
                  <a:pt x="3528769" y="2513427"/>
                </a:lnTo>
                <a:lnTo>
                  <a:pt x="3530630" y="2510197"/>
                </a:lnTo>
                <a:lnTo>
                  <a:pt x="3534351" y="2503735"/>
                </a:lnTo>
                <a:lnTo>
                  <a:pt x="3538071" y="2497273"/>
                </a:lnTo>
                <a:lnTo>
                  <a:pt x="3539930" y="2494043"/>
                </a:lnTo>
                <a:lnTo>
                  <a:pt x="3541791" y="2490812"/>
                </a:lnTo>
                <a:lnTo>
                  <a:pt x="3545511" y="2484350"/>
                </a:lnTo>
                <a:lnTo>
                  <a:pt x="3547371" y="2481119"/>
                </a:lnTo>
                <a:lnTo>
                  <a:pt x="3554813" y="2468196"/>
                </a:lnTo>
                <a:lnTo>
                  <a:pt x="3558533" y="2461734"/>
                </a:lnTo>
                <a:lnTo>
                  <a:pt x="3568225" y="2464964"/>
                </a:lnTo>
                <a:lnTo>
                  <a:pt x="3577918" y="2468196"/>
                </a:lnTo>
                <a:lnTo>
                  <a:pt x="3580071" y="2464965"/>
                </a:lnTo>
                <a:lnTo>
                  <a:pt x="3582225" y="2461734"/>
                </a:lnTo>
                <a:lnTo>
                  <a:pt x="3599457" y="2435887"/>
                </a:lnTo>
                <a:lnTo>
                  <a:pt x="3603764" y="2429425"/>
                </a:lnTo>
                <a:lnTo>
                  <a:pt x="3609089" y="2431610"/>
                </a:lnTo>
                <a:lnTo>
                  <a:pt x="3614053" y="2429127"/>
                </a:lnTo>
                <a:lnTo>
                  <a:pt x="3615968" y="2424041"/>
                </a:lnTo>
                <a:lnTo>
                  <a:pt x="3614150" y="2421655"/>
                </a:lnTo>
                <a:lnTo>
                  <a:pt x="3612686" y="2419733"/>
                </a:lnTo>
                <a:lnTo>
                  <a:pt x="3610226" y="2416502"/>
                </a:lnTo>
                <a:cubicBezTo>
                  <a:pt x="3625437" y="2401418"/>
                  <a:pt x="3642988" y="2396825"/>
                  <a:pt x="3659849" y="2388860"/>
                </a:cubicBezTo>
                <a:lnTo>
                  <a:pt x="3667877" y="2384194"/>
                </a:lnTo>
                <a:lnTo>
                  <a:pt x="3676369" y="2379257"/>
                </a:lnTo>
                <a:cubicBezTo>
                  <a:pt x="3680628" y="2376142"/>
                  <a:pt x="3683910" y="2372460"/>
                  <a:pt x="3686644" y="2368497"/>
                </a:cubicBezTo>
                <a:lnTo>
                  <a:pt x="3688375" y="2365417"/>
                </a:lnTo>
                <a:lnTo>
                  <a:pt x="3687767" y="2364809"/>
                </a:lnTo>
                <a:lnTo>
                  <a:pt x="3689089" y="2364147"/>
                </a:lnTo>
                <a:lnTo>
                  <a:pt x="3693639" y="2356050"/>
                </a:lnTo>
                <a:lnTo>
                  <a:pt x="3694114" y="2355115"/>
                </a:lnTo>
                <a:lnTo>
                  <a:pt x="3695753" y="2351885"/>
                </a:lnTo>
                <a:lnTo>
                  <a:pt x="3699032" y="2345423"/>
                </a:lnTo>
                <a:lnTo>
                  <a:pt x="3699942" y="2343630"/>
                </a:lnTo>
                <a:lnTo>
                  <a:pt x="3701045" y="2342192"/>
                </a:lnTo>
                <a:lnTo>
                  <a:pt x="3708138" y="2332949"/>
                </a:lnTo>
                <a:cubicBezTo>
                  <a:pt x="3715417" y="2326228"/>
                  <a:pt x="3725487" y="2327699"/>
                  <a:pt x="3734741" y="2326296"/>
                </a:cubicBezTo>
                <a:lnTo>
                  <a:pt x="3735564" y="2326038"/>
                </a:lnTo>
                <a:lnTo>
                  <a:pt x="3743451" y="2323568"/>
                </a:lnTo>
                <a:lnTo>
                  <a:pt x="3742691" y="2322808"/>
                </a:lnTo>
                <a:lnTo>
                  <a:pt x="3749006" y="2319019"/>
                </a:lnTo>
                <a:lnTo>
                  <a:pt x="3766062" y="2304829"/>
                </a:lnTo>
                <a:lnTo>
                  <a:pt x="3785990" y="2284037"/>
                </a:lnTo>
                <a:lnTo>
                  <a:pt x="3786935" y="2283050"/>
                </a:lnTo>
                <a:lnTo>
                  <a:pt x="3790170" y="2278980"/>
                </a:lnTo>
                <a:lnTo>
                  <a:pt x="3799247" y="2267561"/>
                </a:lnTo>
                <a:lnTo>
                  <a:pt x="3806778" y="2258190"/>
                </a:lnTo>
                <a:lnTo>
                  <a:pt x="3809374" y="2254959"/>
                </a:lnTo>
                <a:lnTo>
                  <a:pt x="3811971" y="2251729"/>
                </a:lnTo>
                <a:lnTo>
                  <a:pt x="3814567" y="2248498"/>
                </a:lnTo>
                <a:lnTo>
                  <a:pt x="3814839" y="2248160"/>
                </a:lnTo>
                <a:lnTo>
                  <a:pt x="3825278" y="2238805"/>
                </a:lnTo>
                <a:lnTo>
                  <a:pt x="3828883" y="2235575"/>
                </a:lnTo>
                <a:lnTo>
                  <a:pt x="3832072" y="2232718"/>
                </a:lnTo>
                <a:cubicBezTo>
                  <a:pt x="3837907" y="2229106"/>
                  <a:pt x="3843744" y="2227467"/>
                  <a:pt x="3849309" y="2229113"/>
                </a:cubicBezTo>
                <a:lnTo>
                  <a:pt x="3867402" y="2203265"/>
                </a:lnTo>
                <a:lnTo>
                  <a:pt x="3869663" y="2200035"/>
                </a:lnTo>
                <a:lnTo>
                  <a:pt x="3872908" y="2195399"/>
                </a:lnTo>
                <a:lnTo>
                  <a:pt x="3880971" y="2183881"/>
                </a:lnTo>
                <a:lnTo>
                  <a:pt x="3883233" y="2180650"/>
                </a:lnTo>
                <a:lnTo>
                  <a:pt x="3888642" y="2172924"/>
                </a:lnTo>
                <a:lnTo>
                  <a:pt x="3894542" y="2164496"/>
                </a:lnTo>
                <a:lnTo>
                  <a:pt x="3898849" y="2168804"/>
                </a:lnTo>
                <a:lnTo>
                  <a:pt x="3907465" y="2164496"/>
                </a:lnTo>
                <a:lnTo>
                  <a:pt x="3910695" y="2167727"/>
                </a:lnTo>
                <a:lnTo>
                  <a:pt x="3899925" y="2169881"/>
                </a:lnTo>
                <a:lnTo>
                  <a:pt x="3904234" y="2174188"/>
                </a:lnTo>
                <a:lnTo>
                  <a:pt x="3946235" y="2145110"/>
                </a:lnTo>
                <a:lnTo>
                  <a:pt x="3943005" y="2138649"/>
                </a:lnTo>
                <a:lnTo>
                  <a:pt x="3941389" y="2135418"/>
                </a:lnTo>
                <a:lnTo>
                  <a:pt x="3939773" y="2132187"/>
                </a:lnTo>
                <a:lnTo>
                  <a:pt x="3943004" y="2128956"/>
                </a:lnTo>
                <a:lnTo>
                  <a:pt x="3946235" y="2125726"/>
                </a:lnTo>
                <a:lnTo>
                  <a:pt x="3955927" y="2128956"/>
                </a:lnTo>
                <a:lnTo>
                  <a:pt x="3965619" y="2132187"/>
                </a:lnTo>
                <a:lnTo>
                  <a:pt x="3968557" y="2128956"/>
                </a:lnTo>
                <a:lnTo>
                  <a:pt x="3980305" y="2116034"/>
                </a:lnTo>
                <a:lnTo>
                  <a:pt x="3983243" y="2112803"/>
                </a:lnTo>
                <a:lnTo>
                  <a:pt x="3986180" y="2109571"/>
                </a:lnTo>
                <a:lnTo>
                  <a:pt x="3989117" y="2106340"/>
                </a:lnTo>
                <a:lnTo>
                  <a:pt x="3993714" y="2101284"/>
                </a:lnTo>
                <a:lnTo>
                  <a:pt x="3997928" y="2096648"/>
                </a:lnTo>
                <a:lnTo>
                  <a:pt x="4015552" y="2077263"/>
                </a:lnTo>
                <a:lnTo>
                  <a:pt x="4018488" y="2074032"/>
                </a:lnTo>
                <a:lnTo>
                  <a:pt x="4021425" y="2070801"/>
                </a:lnTo>
                <a:lnTo>
                  <a:pt x="4030237" y="2061108"/>
                </a:lnTo>
                <a:lnTo>
                  <a:pt x="4036698" y="2064340"/>
                </a:lnTo>
                <a:lnTo>
                  <a:pt x="4043161" y="2067571"/>
                </a:lnTo>
                <a:lnTo>
                  <a:pt x="4045510" y="2064339"/>
                </a:lnTo>
                <a:lnTo>
                  <a:pt x="4083654" y="2011892"/>
                </a:lnTo>
                <a:lnTo>
                  <a:pt x="4094854" y="1996491"/>
                </a:lnTo>
                <a:lnTo>
                  <a:pt x="4094854" y="1983568"/>
                </a:lnTo>
                <a:cubicBezTo>
                  <a:pt x="4122569" y="1984293"/>
                  <a:pt x="4146841" y="1959759"/>
                  <a:pt x="4146547" y="1931874"/>
                </a:cubicBezTo>
                <a:lnTo>
                  <a:pt x="4143317" y="1941567"/>
                </a:lnTo>
                <a:lnTo>
                  <a:pt x="4136855" y="1941567"/>
                </a:lnTo>
                <a:lnTo>
                  <a:pt x="4133624" y="1938336"/>
                </a:lnTo>
                <a:lnTo>
                  <a:pt x="4130393" y="1935105"/>
                </a:lnTo>
                <a:lnTo>
                  <a:pt x="4127163" y="1931874"/>
                </a:lnTo>
                <a:lnTo>
                  <a:pt x="4130393" y="1928644"/>
                </a:lnTo>
                <a:lnTo>
                  <a:pt x="4133624" y="1925413"/>
                </a:lnTo>
                <a:lnTo>
                  <a:pt x="4136855" y="1922182"/>
                </a:lnTo>
                <a:lnTo>
                  <a:pt x="4140086" y="1918951"/>
                </a:lnTo>
                <a:lnTo>
                  <a:pt x="4143317" y="1915721"/>
                </a:lnTo>
                <a:lnTo>
                  <a:pt x="4146548" y="1912489"/>
                </a:lnTo>
                <a:lnTo>
                  <a:pt x="4149778" y="1909259"/>
                </a:lnTo>
                <a:lnTo>
                  <a:pt x="4153010" y="1906027"/>
                </a:lnTo>
                <a:lnTo>
                  <a:pt x="4156240" y="1909259"/>
                </a:lnTo>
                <a:lnTo>
                  <a:pt x="4165933" y="1918951"/>
                </a:lnTo>
                <a:lnTo>
                  <a:pt x="4178856" y="1912489"/>
                </a:lnTo>
                <a:lnTo>
                  <a:pt x="4182086" y="1909259"/>
                </a:lnTo>
                <a:lnTo>
                  <a:pt x="4188548" y="1889874"/>
                </a:lnTo>
                <a:lnTo>
                  <a:pt x="4190702" y="1896335"/>
                </a:lnTo>
                <a:lnTo>
                  <a:pt x="4191779" y="1899566"/>
                </a:lnTo>
                <a:lnTo>
                  <a:pt x="4195010" y="1896334"/>
                </a:lnTo>
                <a:lnTo>
                  <a:pt x="4204703" y="1886642"/>
                </a:lnTo>
                <a:cubicBezTo>
                  <a:pt x="4208730" y="1893354"/>
                  <a:pt x="4213138" y="1893959"/>
                  <a:pt x="4217163" y="1891132"/>
                </a:cubicBezTo>
                <a:lnTo>
                  <a:pt x="4218261" y="1889874"/>
                </a:lnTo>
                <a:lnTo>
                  <a:pt x="4221081" y="1886642"/>
                </a:lnTo>
                <a:lnTo>
                  <a:pt x="4222817" y="1884652"/>
                </a:lnTo>
                <a:lnTo>
                  <a:pt x="4223398" y="1883411"/>
                </a:lnTo>
                <a:lnTo>
                  <a:pt x="4224912" y="1880181"/>
                </a:lnTo>
                <a:lnTo>
                  <a:pt x="4227322" y="1875035"/>
                </a:lnTo>
                <a:lnTo>
                  <a:pt x="4227620" y="1873719"/>
                </a:lnTo>
                <a:lnTo>
                  <a:pt x="4228353" y="1870488"/>
                </a:lnTo>
                <a:lnTo>
                  <a:pt x="4229085" y="1867258"/>
                </a:lnTo>
                <a:lnTo>
                  <a:pt x="4229817" y="1864027"/>
                </a:lnTo>
                <a:lnTo>
                  <a:pt x="4230549" y="1860796"/>
                </a:lnTo>
                <a:lnTo>
                  <a:pt x="4233780" y="1857565"/>
                </a:lnTo>
                <a:lnTo>
                  <a:pt x="4258704" y="1838180"/>
                </a:lnTo>
                <a:lnTo>
                  <a:pt x="4267012" y="1831718"/>
                </a:lnTo>
                <a:lnTo>
                  <a:pt x="4271166" y="1828487"/>
                </a:lnTo>
                <a:lnTo>
                  <a:pt x="4275320" y="1825257"/>
                </a:lnTo>
                <a:lnTo>
                  <a:pt x="4279473" y="1822025"/>
                </a:lnTo>
                <a:lnTo>
                  <a:pt x="4283628" y="1818795"/>
                </a:lnTo>
                <a:lnTo>
                  <a:pt x="4287782" y="1815564"/>
                </a:lnTo>
                <a:lnTo>
                  <a:pt x="4350092" y="1767101"/>
                </a:lnTo>
                <a:lnTo>
                  <a:pt x="4333937" y="1776794"/>
                </a:lnTo>
                <a:lnTo>
                  <a:pt x="4330706" y="1773563"/>
                </a:lnTo>
                <a:lnTo>
                  <a:pt x="4338783" y="1768717"/>
                </a:lnTo>
                <a:lnTo>
                  <a:pt x="4337168" y="1767102"/>
                </a:lnTo>
                <a:lnTo>
                  <a:pt x="4340399" y="1763870"/>
                </a:lnTo>
                <a:lnTo>
                  <a:pt x="4343629" y="1760640"/>
                </a:lnTo>
                <a:lnTo>
                  <a:pt x="4346861" y="1757409"/>
                </a:lnTo>
                <a:lnTo>
                  <a:pt x="4350092" y="1754178"/>
                </a:lnTo>
                <a:lnTo>
                  <a:pt x="4353322" y="1750946"/>
                </a:lnTo>
                <a:lnTo>
                  <a:pt x="4356553" y="1747716"/>
                </a:lnTo>
                <a:lnTo>
                  <a:pt x="4359784" y="1750947"/>
                </a:lnTo>
                <a:lnTo>
                  <a:pt x="4363015" y="1747716"/>
                </a:lnTo>
                <a:lnTo>
                  <a:pt x="4359784" y="1744485"/>
                </a:lnTo>
                <a:lnTo>
                  <a:pt x="4372708" y="1738023"/>
                </a:lnTo>
                <a:lnTo>
                  <a:pt x="4375938" y="1734793"/>
                </a:lnTo>
                <a:lnTo>
                  <a:pt x="4379169" y="1731562"/>
                </a:lnTo>
                <a:lnTo>
                  <a:pt x="4377181" y="1734046"/>
                </a:lnTo>
                <a:lnTo>
                  <a:pt x="4386708" y="1728331"/>
                </a:lnTo>
                <a:lnTo>
                  <a:pt x="4392092" y="1725100"/>
                </a:lnTo>
                <a:lnTo>
                  <a:pt x="4388861" y="1728331"/>
                </a:lnTo>
                <a:lnTo>
                  <a:pt x="4379169" y="1738023"/>
                </a:lnTo>
                <a:lnTo>
                  <a:pt x="4376297" y="1735151"/>
                </a:lnTo>
                <a:lnTo>
                  <a:pt x="4359783" y="1755793"/>
                </a:lnTo>
                <a:lnTo>
                  <a:pt x="4359784" y="1763870"/>
                </a:lnTo>
                <a:lnTo>
                  <a:pt x="4346860" y="1776794"/>
                </a:lnTo>
                <a:lnTo>
                  <a:pt x="4350092" y="1780024"/>
                </a:lnTo>
                <a:cubicBezTo>
                  <a:pt x="4367913" y="1762202"/>
                  <a:pt x="4407649" y="1703173"/>
                  <a:pt x="4441713" y="1682111"/>
                </a:cubicBezTo>
                <a:lnTo>
                  <a:pt x="4454562" y="1676637"/>
                </a:lnTo>
                <a:lnTo>
                  <a:pt x="4458145" y="1675111"/>
                </a:lnTo>
                <a:cubicBezTo>
                  <a:pt x="4463378" y="1674076"/>
                  <a:pt x="4468327" y="1674463"/>
                  <a:pt x="4472864" y="1676636"/>
                </a:cubicBezTo>
                <a:lnTo>
                  <a:pt x="4470458" y="1679868"/>
                </a:lnTo>
                <a:lnTo>
                  <a:pt x="4468053" y="1683099"/>
                </a:lnTo>
                <a:lnTo>
                  <a:pt x="4465648" y="1686329"/>
                </a:lnTo>
                <a:lnTo>
                  <a:pt x="4463243" y="1689560"/>
                </a:lnTo>
                <a:lnTo>
                  <a:pt x="4460839" y="1692791"/>
                </a:lnTo>
                <a:lnTo>
                  <a:pt x="4456105" y="1699152"/>
                </a:lnTo>
                <a:lnTo>
                  <a:pt x="4441559" y="1726511"/>
                </a:lnTo>
                <a:lnTo>
                  <a:pt x="4447017" y="1728331"/>
                </a:lnTo>
                <a:lnTo>
                  <a:pt x="4443786" y="1731562"/>
                </a:lnTo>
                <a:lnTo>
                  <a:pt x="4440555" y="1734792"/>
                </a:lnTo>
                <a:lnTo>
                  <a:pt x="4439245" y="1730863"/>
                </a:lnTo>
                <a:lnTo>
                  <a:pt x="4433657" y="1741374"/>
                </a:lnTo>
                <a:lnTo>
                  <a:pt x="4432970" y="1744485"/>
                </a:lnTo>
                <a:lnTo>
                  <a:pt x="4432255" y="1747715"/>
                </a:lnTo>
                <a:lnTo>
                  <a:pt x="4430828" y="1754178"/>
                </a:lnTo>
                <a:lnTo>
                  <a:pt x="4430113" y="1757408"/>
                </a:lnTo>
                <a:lnTo>
                  <a:pt x="4428684" y="1763870"/>
                </a:lnTo>
                <a:lnTo>
                  <a:pt x="4426543" y="1773562"/>
                </a:lnTo>
                <a:lnTo>
                  <a:pt x="4425829" y="1776793"/>
                </a:lnTo>
                <a:lnTo>
                  <a:pt x="4425115" y="1780025"/>
                </a:lnTo>
                <a:lnTo>
                  <a:pt x="4424401" y="1783255"/>
                </a:lnTo>
                <a:lnTo>
                  <a:pt x="4431842" y="1776794"/>
                </a:lnTo>
                <a:lnTo>
                  <a:pt x="4435562" y="1773562"/>
                </a:lnTo>
                <a:lnTo>
                  <a:pt x="4439283" y="1770332"/>
                </a:lnTo>
                <a:lnTo>
                  <a:pt x="4439297" y="1770320"/>
                </a:lnTo>
                <a:lnTo>
                  <a:pt x="4442230" y="1767101"/>
                </a:lnTo>
                <a:lnTo>
                  <a:pt x="4445175" y="1763870"/>
                </a:lnTo>
                <a:lnTo>
                  <a:pt x="4448119" y="1760640"/>
                </a:lnTo>
                <a:lnTo>
                  <a:pt x="4451064" y="1757409"/>
                </a:lnTo>
                <a:lnTo>
                  <a:pt x="4454009" y="1754177"/>
                </a:lnTo>
                <a:lnTo>
                  <a:pt x="4455146" y="1752929"/>
                </a:lnTo>
                <a:lnTo>
                  <a:pt x="4465598" y="1741254"/>
                </a:lnTo>
                <a:lnTo>
                  <a:pt x="4468492" y="1738023"/>
                </a:lnTo>
                <a:lnTo>
                  <a:pt x="4471384" y="1734792"/>
                </a:lnTo>
                <a:lnTo>
                  <a:pt x="4474276" y="1731562"/>
                </a:lnTo>
                <a:lnTo>
                  <a:pt x="4477169" y="1728330"/>
                </a:lnTo>
                <a:lnTo>
                  <a:pt x="4480061" y="1725099"/>
                </a:lnTo>
                <a:lnTo>
                  <a:pt x="4482954" y="1721869"/>
                </a:lnTo>
                <a:lnTo>
                  <a:pt x="4488738" y="1715407"/>
                </a:lnTo>
                <a:lnTo>
                  <a:pt x="4489438" y="1714625"/>
                </a:lnTo>
                <a:lnTo>
                  <a:pt x="4492242" y="1712177"/>
                </a:lnTo>
                <a:lnTo>
                  <a:pt x="4495941" y="1708946"/>
                </a:lnTo>
                <a:lnTo>
                  <a:pt x="4499640" y="1705715"/>
                </a:lnTo>
                <a:lnTo>
                  <a:pt x="4503339" y="1702484"/>
                </a:lnTo>
                <a:lnTo>
                  <a:pt x="4507037" y="1699253"/>
                </a:lnTo>
                <a:lnTo>
                  <a:pt x="4507750" y="1698631"/>
                </a:lnTo>
                <a:cubicBezTo>
                  <a:pt x="4512417" y="1695203"/>
                  <a:pt x="4517148" y="1692279"/>
                  <a:pt x="4521940" y="1690034"/>
                </a:cubicBezTo>
                <a:lnTo>
                  <a:pt x="4523459" y="1689560"/>
                </a:lnTo>
                <a:lnTo>
                  <a:pt x="4536490" y="1685503"/>
                </a:lnTo>
                <a:cubicBezTo>
                  <a:pt x="4546303" y="1684069"/>
                  <a:pt x="4556339" y="1686037"/>
                  <a:pt x="4566558" y="1692791"/>
                </a:cubicBezTo>
                <a:lnTo>
                  <a:pt x="4563327" y="1696022"/>
                </a:lnTo>
                <a:lnTo>
                  <a:pt x="4560096" y="1699253"/>
                </a:lnTo>
                <a:lnTo>
                  <a:pt x="4556866" y="1702483"/>
                </a:lnTo>
                <a:lnTo>
                  <a:pt x="4550404" y="1708946"/>
                </a:lnTo>
                <a:lnTo>
                  <a:pt x="4547173" y="1712177"/>
                </a:lnTo>
                <a:lnTo>
                  <a:pt x="4540711" y="1718638"/>
                </a:lnTo>
                <a:lnTo>
                  <a:pt x="4535542" y="1744485"/>
                </a:lnTo>
                <a:lnTo>
                  <a:pt x="4533603" y="1754177"/>
                </a:lnTo>
                <a:lnTo>
                  <a:pt x="4532957" y="1757409"/>
                </a:lnTo>
                <a:lnTo>
                  <a:pt x="4531665" y="1763870"/>
                </a:lnTo>
                <a:lnTo>
                  <a:pt x="4531019" y="1767101"/>
                </a:lnTo>
                <a:lnTo>
                  <a:pt x="4529726" y="1773562"/>
                </a:lnTo>
                <a:lnTo>
                  <a:pt x="4528434" y="1780024"/>
                </a:lnTo>
                <a:lnTo>
                  <a:pt x="4527787" y="1783255"/>
                </a:lnTo>
                <a:lnTo>
                  <a:pt x="4532096" y="1780025"/>
                </a:lnTo>
                <a:lnTo>
                  <a:pt x="4536404" y="1776793"/>
                </a:lnTo>
                <a:lnTo>
                  <a:pt x="4540711" y="1773563"/>
                </a:lnTo>
                <a:lnTo>
                  <a:pt x="4545019" y="1770332"/>
                </a:lnTo>
                <a:lnTo>
                  <a:pt x="4549327" y="1767101"/>
                </a:lnTo>
                <a:lnTo>
                  <a:pt x="4553634" y="1763870"/>
                </a:lnTo>
                <a:lnTo>
                  <a:pt x="4562335" y="1767101"/>
                </a:lnTo>
                <a:lnTo>
                  <a:pt x="4567642" y="1769072"/>
                </a:lnTo>
                <a:lnTo>
                  <a:pt x="4575540" y="1767101"/>
                </a:lnTo>
                <a:lnTo>
                  <a:pt x="4587199" y="1764192"/>
                </a:lnTo>
                <a:lnTo>
                  <a:pt x="4587639" y="1763870"/>
                </a:lnTo>
                <a:lnTo>
                  <a:pt x="4592062" y="1760640"/>
                </a:lnTo>
                <a:lnTo>
                  <a:pt x="4596484" y="1757408"/>
                </a:lnTo>
                <a:lnTo>
                  <a:pt x="4600907" y="1754178"/>
                </a:lnTo>
                <a:lnTo>
                  <a:pt x="4605328" y="1750947"/>
                </a:lnTo>
                <a:lnTo>
                  <a:pt x="4608560" y="1754177"/>
                </a:lnTo>
                <a:lnTo>
                  <a:pt x="4611790" y="1757408"/>
                </a:lnTo>
                <a:lnTo>
                  <a:pt x="4610629" y="1760640"/>
                </a:lnTo>
                <a:lnTo>
                  <a:pt x="4609468" y="1763870"/>
                </a:lnTo>
                <a:lnTo>
                  <a:pt x="4608307" y="1767101"/>
                </a:lnTo>
                <a:lnTo>
                  <a:pt x="4605985" y="1773562"/>
                </a:lnTo>
                <a:lnTo>
                  <a:pt x="4604185" y="1778574"/>
                </a:lnTo>
                <a:lnTo>
                  <a:pt x="4606454" y="1783255"/>
                </a:lnTo>
                <a:lnTo>
                  <a:pt x="4608019" y="1786486"/>
                </a:lnTo>
                <a:lnTo>
                  <a:pt x="4608468" y="1787410"/>
                </a:lnTo>
                <a:lnTo>
                  <a:pt x="4611042" y="1789716"/>
                </a:lnTo>
                <a:lnTo>
                  <a:pt x="4614646" y="1792948"/>
                </a:lnTo>
                <a:lnTo>
                  <a:pt x="4618252" y="1796178"/>
                </a:lnTo>
                <a:lnTo>
                  <a:pt x="4612598" y="1809102"/>
                </a:lnTo>
                <a:lnTo>
                  <a:pt x="4606943" y="1822025"/>
                </a:lnTo>
                <a:lnTo>
                  <a:pt x="4605530" y="1825256"/>
                </a:lnTo>
                <a:lnTo>
                  <a:pt x="4604116" y="1828487"/>
                </a:lnTo>
                <a:lnTo>
                  <a:pt x="4602703" y="1831718"/>
                </a:lnTo>
                <a:lnTo>
                  <a:pt x="4601290" y="1834949"/>
                </a:lnTo>
                <a:lnTo>
                  <a:pt x="4599876" y="1838180"/>
                </a:lnTo>
                <a:lnTo>
                  <a:pt x="4598463" y="1841411"/>
                </a:lnTo>
                <a:lnTo>
                  <a:pt x="4594222" y="1851103"/>
                </a:lnTo>
                <a:lnTo>
                  <a:pt x="4589982" y="1860796"/>
                </a:lnTo>
                <a:lnTo>
                  <a:pt x="4588568" y="1864026"/>
                </a:lnTo>
                <a:lnTo>
                  <a:pt x="4587155" y="1867257"/>
                </a:lnTo>
                <a:lnTo>
                  <a:pt x="4585741" y="1870488"/>
                </a:lnTo>
                <a:lnTo>
                  <a:pt x="4584328" y="1873719"/>
                </a:lnTo>
                <a:lnTo>
                  <a:pt x="4582914" y="1876949"/>
                </a:lnTo>
                <a:lnTo>
                  <a:pt x="4581501" y="1880180"/>
                </a:lnTo>
                <a:lnTo>
                  <a:pt x="4573020" y="1899566"/>
                </a:lnTo>
                <a:cubicBezTo>
                  <a:pt x="4579091" y="1901176"/>
                  <a:pt x="4584567" y="1900752"/>
                  <a:pt x="4589614" y="1898963"/>
                </a:cubicBezTo>
                <a:lnTo>
                  <a:pt x="4593804" y="1896334"/>
                </a:lnTo>
                <a:lnTo>
                  <a:pt x="4603633" y="1890169"/>
                </a:lnTo>
                <a:cubicBezTo>
                  <a:pt x="4612343" y="1882465"/>
                  <a:pt x="4620003" y="1871971"/>
                  <a:pt x="4627944" y="1864026"/>
                </a:cubicBezTo>
                <a:cubicBezTo>
                  <a:pt x="4639223" y="1866646"/>
                  <a:pt x="4636716" y="1870775"/>
                  <a:pt x="4631174" y="1880181"/>
                </a:cubicBezTo>
                <a:lnTo>
                  <a:pt x="4628628" y="1877635"/>
                </a:lnTo>
                <a:lnTo>
                  <a:pt x="4626485" y="1886642"/>
                </a:lnTo>
                <a:lnTo>
                  <a:pt x="4626329" y="1887298"/>
                </a:lnTo>
                <a:cubicBezTo>
                  <a:pt x="4623509" y="1894049"/>
                  <a:pt x="4618534" y="1900042"/>
                  <a:pt x="4611790" y="1906027"/>
                </a:cubicBezTo>
                <a:lnTo>
                  <a:pt x="4608558" y="1915720"/>
                </a:lnTo>
                <a:lnTo>
                  <a:pt x="4615020" y="1918951"/>
                </a:lnTo>
                <a:lnTo>
                  <a:pt x="4621483" y="1922182"/>
                </a:lnTo>
                <a:lnTo>
                  <a:pt x="4627944" y="1925413"/>
                </a:lnTo>
                <a:lnTo>
                  <a:pt x="4634406" y="1928643"/>
                </a:lnTo>
                <a:lnTo>
                  <a:pt x="4632876" y="1931874"/>
                </a:lnTo>
                <a:lnTo>
                  <a:pt x="4628284" y="1941567"/>
                </a:lnTo>
                <a:lnTo>
                  <a:pt x="4626753" y="1944797"/>
                </a:lnTo>
                <a:lnTo>
                  <a:pt x="4622775" y="1953197"/>
                </a:lnTo>
                <a:lnTo>
                  <a:pt x="4627944" y="1948029"/>
                </a:lnTo>
                <a:lnTo>
                  <a:pt x="4621483" y="1957721"/>
                </a:lnTo>
                <a:lnTo>
                  <a:pt x="4619329" y="1960952"/>
                </a:lnTo>
                <a:lnTo>
                  <a:pt x="4618545" y="1962127"/>
                </a:lnTo>
                <a:lnTo>
                  <a:pt x="4605328" y="1990030"/>
                </a:lnTo>
                <a:lnTo>
                  <a:pt x="4618252" y="1970645"/>
                </a:lnTo>
                <a:lnTo>
                  <a:pt x="4627944" y="1973875"/>
                </a:lnTo>
                <a:lnTo>
                  <a:pt x="4623098" y="1978721"/>
                </a:lnTo>
                <a:lnTo>
                  <a:pt x="4626006" y="1983567"/>
                </a:lnTo>
                <a:lnTo>
                  <a:pt x="4627944" y="1986798"/>
                </a:lnTo>
                <a:lnTo>
                  <a:pt x="4641790" y="1977106"/>
                </a:lnTo>
                <a:lnTo>
                  <a:pt x="4646405" y="1973875"/>
                </a:lnTo>
                <a:lnTo>
                  <a:pt x="4655637" y="1967414"/>
                </a:lnTo>
                <a:lnTo>
                  <a:pt x="4660253" y="1964183"/>
                </a:lnTo>
                <a:lnTo>
                  <a:pt x="4664868" y="1960952"/>
                </a:lnTo>
                <a:lnTo>
                  <a:pt x="4669484" y="1957721"/>
                </a:lnTo>
                <a:lnTo>
                  <a:pt x="4674099" y="1954490"/>
                </a:lnTo>
                <a:lnTo>
                  <a:pt x="4678714" y="1951259"/>
                </a:lnTo>
                <a:lnTo>
                  <a:pt x="4683330" y="1948028"/>
                </a:lnTo>
                <a:lnTo>
                  <a:pt x="4687945" y="1944797"/>
                </a:lnTo>
                <a:lnTo>
                  <a:pt x="4692562" y="1941567"/>
                </a:lnTo>
                <a:lnTo>
                  <a:pt x="4699023" y="1938335"/>
                </a:lnTo>
                <a:lnTo>
                  <a:pt x="4705485" y="1935105"/>
                </a:lnTo>
                <a:lnTo>
                  <a:pt x="4702254" y="1938336"/>
                </a:lnTo>
                <a:lnTo>
                  <a:pt x="4695791" y="1944797"/>
                </a:lnTo>
                <a:lnTo>
                  <a:pt x="4693077" y="1948029"/>
                </a:lnTo>
                <a:lnTo>
                  <a:pt x="4678652" y="1965198"/>
                </a:lnTo>
                <a:lnTo>
                  <a:pt x="4676726" y="1967254"/>
                </a:lnTo>
                <a:lnTo>
                  <a:pt x="4682869" y="1964183"/>
                </a:lnTo>
                <a:lnTo>
                  <a:pt x="4676407" y="1970645"/>
                </a:lnTo>
                <a:lnTo>
                  <a:pt x="4673176" y="1973875"/>
                </a:lnTo>
                <a:lnTo>
                  <a:pt x="4671807" y="1972506"/>
                </a:lnTo>
                <a:lnTo>
                  <a:pt x="4657292" y="1988006"/>
                </a:lnTo>
                <a:lnTo>
                  <a:pt x="4654333" y="1993260"/>
                </a:lnTo>
                <a:lnTo>
                  <a:pt x="4652513" y="1996491"/>
                </a:lnTo>
                <a:lnTo>
                  <a:pt x="4650693" y="1999722"/>
                </a:lnTo>
                <a:lnTo>
                  <a:pt x="4648873" y="2002953"/>
                </a:lnTo>
                <a:lnTo>
                  <a:pt x="4647053" y="2006184"/>
                </a:lnTo>
                <a:lnTo>
                  <a:pt x="4643876" y="2011825"/>
                </a:lnTo>
                <a:lnTo>
                  <a:pt x="4643880" y="2012645"/>
                </a:lnTo>
                <a:lnTo>
                  <a:pt x="4643899" y="2015876"/>
                </a:lnTo>
                <a:lnTo>
                  <a:pt x="4643945" y="2023678"/>
                </a:lnTo>
                <a:lnTo>
                  <a:pt x="4646870" y="2028800"/>
                </a:lnTo>
                <a:lnTo>
                  <a:pt x="4647522" y="2029941"/>
                </a:lnTo>
                <a:lnTo>
                  <a:pt x="4653790" y="2032030"/>
                </a:lnTo>
                <a:lnTo>
                  <a:pt x="4650560" y="2035261"/>
                </a:lnTo>
                <a:lnTo>
                  <a:pt x="4650201" y="2038492"/>
                </a:lnTo>
                <a:lnTo>
                  <a:pt x="4649843" y="2041723"/>
                </a:lnTo>
                <a:lnTo>
                  <a:pt x="4649483" y="2044954"/>
                </a:lnTo>
                <a:lnTo>
                  <a:pt x="4649124" y="2048184"/>
                </a:lnTo>
                <a:lnTo>
                  <a:pt x="4648406" y="2054646"/>
                </a:lnTo>
                <a:lnTo>
                  <a:pt x="4647688" y="2061108"/>
                </a:lnTo>
                <a:lnTo>
                  <a:pt x="4647330" y="2064339"/>
                </a:lnTo>
                <a:lnTo>
                  <a:pt x="4650560" y="2061107"/>
                </a:lnTo>
                <a:lnTo>
                  <a:pt x="4660252" y="2051415"/>
                </a:lnTo>
                <a:lnTo>
                  <a:pt x="4663483" y="2048185"/>
                </a:lnTo>
                <a:lnTo>
                  <a:pt x="4679638" y="2032030"/>
                </a:lnTo>
                <a:lnTo>
                  <a:pt x="4682869" y="2028800"/>
                </a:lnTo>
                <a:lnTo>
                  <a:pt x="4686099" y="2032030"/>
                </a:lnTo>
                <a:lnTo>
                  <a:pt x="4689330" y="2035261"/>
                </a:lnTo>
                <a:lnTo>
                  <a:pt x="4647330" y="2070801"/>
                </a:lnTo>
                <a:lnTo>
                  <a:pt x="4646346" y="2077263"/>
                </a:lnTo>
                <a:lnTo>
                  <a:pt x="4645142" y="2085181"/>
                </a:lnTo>
                <a:lnTo>
                  <a:pt x="4641777" y="2090186"/>
                </a:lnTo>
                <a:lnTo>
                  <a:pt x="4639604" y="2093416"/>
                </a:lnTo>
                <a:lnTo>
                  <a:pt x="4631908" y="2104862"/>
                </a:lnTo>
                <a:lnTo>
                  <a:pt x="4629594" y="2106340"/>
                </a:lnTo>
                <a:lnTo>
                  <a:pt x="4622353" y="2110965"/>
                </a:lnTo>
                <a:cubicBezTo>
                  <a:pt x="4618962" y="2112363"/>
                  <a:pt x="4615400" y="2113050"/>
                  <a:pt x="4611790" y="2112802"/>
                </a:cubicBezTo>
                <a:lnTo>
                  <a:pt x="4600041" y="2138649"/>
                </a:lnTo>
                <a:lnTo>
                  <a:pt x="4598572" y="2141879"/>
                </a:lnTo>
                <a:lnTo>
                  <a:pt x="4595635" y="2148341"/>
                </a:lnTo>
                <a:cubicBezTo>
                  <a:pt x="4600528" y="2152864"/>
                  <a:pt x="4603527" y="2157490"/>
                  <a:pt x="4605013" y="2162180"/>
                </a:cubicBezTo>
                <a:lnTo>
                  <a:pt x="4605260" y="2174188"/>
                </a:lnTo>
                <a:lnTo>
                  <a:pt x="4605305" y="2176415"/>
                </a:lnTo>
                <a:lnTo>
                  <a:pt x="4604851" y="2177419"/>
                </a:lnTo>
                <a:lnTo>
                  <a:pt x="4600467" y="2187112"/>
                </a:lnTo>
                <a:lnTo>
                  <a:pt x="4599007" y="2190342"/>
                </a:lnTo>
                <a:lnTo>
                  <a:pt x="4598788" y="2190823"/>
                </a:lnTo>
                <a:lnTo>
                  <a:pt x="4596601" y="2193573"/>
                </a:lnTo>
                <a:lnTo>
                  <a:pt x="4594031" y="2196804"/>
                </a:lnTo>
                <a:lnTo>
                  <a:pt x="4584529" y="2208746"/>
                </a:lnTo>
                <a:cubicBezTo>
                  <a:pt x="4573648" y="2220576"/>
                  <a:pt x="4561002" y="2232074"/>
                  <a:pt x="4552514" y="2242667"/>
                </a:cubicBezTo>
                <a:lnTo>
                  <a:pt x="4550990" y="2245267"/>
                </a:lnTo>
                <a:lnTo>
                  <a:pt x="4549095" y="2248498"/>
                </a:lnTo>
                <a:lnTo>
                  <a:pt x="4547202" y="2251728"/>
                </a:lnTo>
                <a:lnTo>
                  <a:pt x="4545308" y="2254959"/>
                </a:lnTo>
                <a:lnTo>
                  <a:pt x="4543638" y="2257809"/>
                </a:lnTo>
                <a:lnTo>
                  <a:pt x="4543704" y="2258190"/>
                </a:lnTo>
                <a:lnTo>
                  <a:pt x="4544687" y="2263908"/>
                </a:lnTo>
                <a:lnTo>
                  <a:pt x="4550404" y="2258190"/>
                </a:lnTo>
                <a:lnTo>
                  <a:pt x="4560097" y="2248498"/>
                </a:lnTo>
                <a:lnTo>
                  <a:pt x="4560095" y="2261421"/>
                </a:lnTo>
                <a:lnTo>
                  <a:pt x="4569789" y="2264652"/>
                </a:lnTo>
                <a:lnTo>
                  <a:pt x="4567851" y="2267882"/>
                </a:lnTo>
                <a:lnTo>
                  <a:pt x="4560096" y="2280806"/>
                </a:lnTo>
                <a:lnTo>
                  <a:pt x="4555250" y="2277575"/>
                </a:lnTo>
                <a:lnTo>
                  <a:pt x="4550404" y="2274344"/>
                </a:lnTo>
                <a:lnTo>
                  <a:pt x="4545971" y="2271390"/>
                </a:lnTo>
                <a:lnTo>
                  <a:pt x="4546479" y="2274344"/>
                </a:lnTo>
                <a:lnTo>
                  <a:pt x="4547009" y="2277426"/>
                </a:lnTo>
                <a:lnTo>
                  <a:pt x="4547128" y="2277575"/>
                </a:lnTo>
                <a:lnTo>
                  <a:pt x="4549723" y="2280806"/>
                </a:lnTo>
                <a:lnTo>
                  <a:pt x="4557320" y="2290271"/>
                </a:lnTo>
                <a:lnTo>
                  <a:pt x="4563327" y="2287268"/>
                </a:lnTo>
                <a:lnTo>
                  <a:pt x="4568298" y="2284782"/>
                </a:lnTo>
                <a:lnTo>
                  <a:pt x="4568981" y="2284036"/>
                </a:lnTo>
                <a:lnTo>
                  <a:pt x="4571943" y="2280806"/>
                </a:lnTo>
                <a:lnTo>
                  <a:pt x="4574904" y="2277575"/>
                </a:lnTo>
                <a:lnTo>
                  <a:pt x="4631175" y="2216189"/>
                </a:lnTo>
                <a:lnTo>
                  <a:pt x="4634406" y="2219419"/>
                </a:lnTo>
                <a:lnTo>
                  <a:pt x="4633436" y="2222650"/>
                </a:lnTo>
                <a:lnTo>
                  <a:pt x="4631498" y="2229113"/>
                </a:lnTo>
                <a:lnTo>
                  <a:pt x="4630529" y="2232343"/>
                </a:lnTo>
                <a:lnTo>
                  <a:pt x="4628590" y="2238805"/>
                </a:lnTo>
                <a:lnTo>
                  <a:pt x="4625683" y="2248497"/>
                </a:lnTo>
                <a:lnTo>
                  <a:pt x="4622775" y="2258190"/>
                </a:lnTo>
                <a:lnTo>
                  <a:pt x="4621292" y="2263131"/>
                </a:lnTo>
                <a:lnTo>
                  <a:pt x="4624713" y="2261421"/>
                </a:lnTo>
                <a:lnTo>
                  <a:pt x="4621483" y="2264652"/>
                </a:lnTo>
                <a:lnTo>
                  <a:pt x="4620559" y="2265575"/>
                </a:lnTo>
                <a:lnTo>
                  <a:pt x="4619867" y="2267882"/>
                </a:lnTo>
                <a:lnTo>
                  <a:pt x="4618897" y="2271113"/>
                </a:lnTo>
                <a:lnTo>
                  <a:pt x="4617928" y="2274344"/>
                </a:lnTo>
                <a:lnTo>
                  <a:pt x="4615990" y="2280806"/>
                </a:lnTo>
                <a:lnTo>
                  <a:pt x="4615020" y="2284037"/>
                </a:lnTo>
                <a:lnTo>
                  <a:pt x="4593482" y="2288345"/>
                </a:lnTo>
                <a:lnTo>
                  <a:pt x="4595636" y="2290498"/>
                </a:lnTo>
                <a:lnTo>
                  <a:pt x="4582713" y="2290498"/>
                </a:lnTo>
                <a:lnTo>
                  <a:pt x="4571943" y="2322807"/>
                </a:lnTo>
                <a:lnTo>
                  <a:pt x="4566557" y="2338961"/>
                </a:lnTo>
                <a:lnTo>
                  <a:pt x="4560097" y="2326038"/>
                </a:lnTo>
                <a:lnTo>
                  <a:pt x="4556865" y="2330884"/>
                </a:lnTo>
                <a:lnTo>
                  <a:pt x="4547173" y="2345423"/>
                </a:lnTo>
                <a:cubicBezTo>
                  <a:pt x="4551230" y="2352838"/>
                  <a:pt x="4551410" y="2358719"/>
                  <a:pt x="4549274" y="2364249"/>
                </a:cubicBezTo>
                <a:lnTo>
                  <a:pt x="4548879" y="2364808"/>
                </a:lnTo>
                <a:lnTo>
                  <a:pt x="4537480" y="2380962"/>
                </a:lnTo>
                <a:lnTo>
                  <a:pt x="4531235" y="2377731"/>
                </a:lnTo>
                <a:lnTo>
                  <a:pt x="4529333" y="2376747"/>
                </a:lnTo>
                <a:lnTo>
                  <a:pt x="4528595" y="2377731"/>
                </a:lnTo>
                <a:lnTo>
                  <a:pt x="4526172" y="2380962"/>
                </a:lnTo>
                <a:lnTo>
                  <a:pt x="4511633" y="2400347"/>
                </a:lnTo>
                <a:lnTo>
                  <a:pt x="4508402" y="2397117"/>
                </a:lnTo>
                <a:lnTo>
                  <a:pt x="4505171" y="2393886"/>
                </a:lnTo>
                <a:lnTo>
                  <a:pt x="4528106" y="2376684"/>
                </a:lnTo>
                <a:lnTo>
                  <a:pt x="4522326" y="2376590"/>
                </a:lnTo>
                <a:lnTo>
                  <a:pt x="4515807" y="2380962"/>
                </a:lnTo>
                <a:lnTo>
                  <a:pt x="4510992" y="2384194"/>
                </a:lnTo>
                <a:lnTo>
                  <a:pt x="4510796" y="2384324"/>
                </a:lnTo>
                <a:lnTo>
                  <a:pt x="4507636" y="2387424"/>
                </a:lnTo>
                <a:lnTo>
                  <a:pt x="4504343" y="2390654"/>
                </a:lnTo>
                <a:lnTo>
                  <a:pt x="4499685" y="2395224"/>
                </a:lnTo>
                <a:cubicBezTo>
                  <a:pt x="4495695" y="2398392"/>
                  <a:pt x="4491240" y="2400596"/>
                  <a:pt x="4485787" y="2400347"/>
                </a:cubicBezTo>
                <a:cubicBezTo>
                  <a:pt x="4479121" y="2413185"/>
                  <a:pt x="4472399" y="2420325"/>
                  <a:pt x="4464919" y="2424977"/>
                </a:cubicBezTo>
                <a:lnTo>
                  <a:pt x="4461727" y="2426194"/>
                </a:lnTo>
                <a:lnTo>
                  <a:pt x="4439500" y="2434673"/>
                </a:lnTo>
                <a:lnTo>
                  <a:pt x="4436088" y="2435887"/>
                </a:lnTo>
                <a:lnTo>
                  <a:pt x="4427014" y="2439117"/>
                </a:lnTo>
                <a:lnTo>
                  <a:pt x="4417938" y="2442348"/>
                </a:lnTo>
                <a:lnTo>
                  <a:pt x="4414957" y="2472172"/>
                </a:lnTo>
                <a:lnTo>
                  <a:pt x="4411477" y="2506965"/>
                </a:lnTo>
                <a:lnTo>
                  <a:pt x="4417939" y="2513427"/>
                </a:lnTo>
                <a:lnTo>
                  <a:pt x="4424401" y="2519889"/>
                </a:lnTo>
                <a:lnTo>
                  <a:pt x="4427631" y="2523120"/>
                </a:lnTo>
                <a:lnTo>
                  <a:pt x="4430862" y="2526350"/>
                </a:lnTo>
                <a:lnTo>
                  <a:pt x="4434093" y="2529581"/>
                </a:lnTo>
                <a:lnTo>
                  <a:pt x="4430862" y="2532813"/>
                </a:lnTo>
                <a:lnTo>
                  <a:pt x="4420092" y="2529581"/>
                </a:lnTo>
                <a:lnTo>
                  <a:pt x="4398554" y="2523120"/>
                </a:lnTo>
                <a:lnTo>
                  <a:pt x="4366245" y="2513427"/>
                </a:lnTo>
                <a:lnTo>
                  <a:pt x="4363876" y="2516658"/>
                </a:lnTo>
                <a:lnTo>
                  <a:pt x="4361506" y="2519889"/>
                </a:lnTo>
                <a:lnTo>
                  <a:pt x="4359137" y="2523120"/>
                </a:lnTo>
                <a:lnTo>
                  <a:pt x="4347291" y="2539273"/>
                </a:lnTo>
                <a:lnTo>
                  <a:pt x="4345339" y="2541935"/>
                </a:lnTo>
                <a:lnTo>
                  <a:pt x="4363014" y="2536043"/>
                </a:lnTo>
                <a:lnTo>
                  <a:pt x="4363015" y="2539274"/>
                </a:lnTo>
                <a:lnTo>
                  <a:pt x="4363014" y="2542505"/>
                </a:lnTo>
                <a:lnTo>
                  <a:pt x="4363015" y="2545736"/>
                </a:lnTo>
                <a:lnTo>
                  <a:pt x="4363014" y="2548966"/>
                </a:lnTo>
                <a:lnTo>
                  <a:pt x="4357629" y="2552197"/>
                </a:lnTo>
                <a:lnTo>
                  <a:pt x="4352245" y="2555428"/>
                </a:lnTo>
                <a:lnTo>
                  <a:pt x="4346860" y="2558659"/>
                </a:lnTo>
                <a:lnTo>
                  <a:pt x="4343629" y="2555428"/>
                </a:lnTo>
                <a:lnTo>
                  <a:pt x="4343629" y="2552198"/>
                </a:lnTo>
                <a:lnTo>
                  <a:pt x="4343629" y="2548966"/>
                </a:lnTo>
                <a:lnTo>
                  <a:pt x="4343629" y="2544268"/>
                </a:lnTo>
                <a:lnTo>
                  <a:pt x="4342552" y="2545736"/>
                </a:lnTo>
                <a:lnTo>
                  <a:pt x="4340183" y="2548966"/>
                </a:lnTo>
                <a:lnTo>
                  <a:pt x="4330705" y="2561890"/>
                </a:lnTo>
                <a:lnTo>
                  <a:pt x="4338785" y="2566737"/>
                </a:lnTo>
                <a:lnTo>
                  <a:pt x="4346859" y="2571583"/>
                </a:lnTo>
                <a:cubicBezTo>
                  <a:pt x="4342711" y="2575535"/>
                  <a:pt x="4336736" y="2579499"/>
                  <a:pt x="4330318" y="2583645"/>
                </a:cubicBezTo>
                <a:lnTo>
                  <a:pt x="4314933" y="2594198"/>
                </a:lnTo>
                <a:lnTo>
                  <a:pt x="4311128" y="2596809"/>
                </a:lnTo>
                <a:lnTo>
                  <a:pt x="4310491" y="2597429"/>
                </a:lnTo>
                <a:lnTo>
                  <a:pt x="4300971" y="2606710"/>
                </a:lnTo>
                <a:lnTo>
                  <a:pt x="4300753" y="2607122"/>
                </a:lnTo>
                <a:lnTo>
                  <a:pt x="4299047" y="2610353"/>
                </a:lnTo>
                <a:lnTo>
                  <a:pt x="4297341" y="2613583"/>
                </a:lnTo>
                <a:lnTo>
                  <a:pt x="4296317" y="2615524"/>
                </a:lnTo>
                <a:lnTo>
                  <a:pt x="4296290" y="2616815"/>
                </a:lnTo>
                <a:lnTo>
                  <a:pt x="4296223" y="2620045"/>
                </a:lnTo>
                <a:lnTo>
                  <a:pt x="4296115" y="2625301"/>
                </a:lnTo>
                <a:lnTo>
                  <a:pt x="4296725" y="2626507"/>
                </a:lnTo>
                <a:lnTo>
                  <a:pt x="4298359" y="2629738"/>
                </a:lnTo>
                <a:lnTo>
                  <a:pt x="4299994" y="2632969"/>
                </a:lnTo>
                <a:lnTo>
                  <a:pt x="4301627" y="2636199"/>
                </a:lnTo>
                <a:lnTo>
                  <a:pt x="4259627" y="2632969"/>
                </a:lnTo>
                <a:lnTo>
                  <a:pt x="4256396" y="2636199"/>
                </a:lnTo>
                <a:lnTo>
                  <a:pt x="4246703" y="2645892"/>
                </a:lnTo>
                <a:lnTo>
                  <a:pt x="4259626" y="2652354"/>
                </a:lnTo>
                <a:lnTo>
                  <a:pt x="4256973" y="2655585"/>
                </a:lnTo>
                <a:lnTo>
                  <a:pt x="4254319" y="2658815"/>
                </a:lnTo>
                <a:lnTo>
                  <a:pt x="4251666" y="2662047"/>
                </a:lnTo>
                <a:lnTo>
                  <a:pt x="4249012" y="2665278"/>
                </a:lnTo>
                <a:lnTo>
                  <a:pt x="4246358" y="2668508"/>
                </a:lnTo>
                <a:lnTo>
                  <a:pt x="4243704" y="2671739"/>
                </a:lnTo>
                <a:lnTo>
                  <a:pt x="4241050" y="2674969"/>
                </a:lnTo>
                <a:lnTo>
                  <a:pt x="4240604" y="2675513"/>
                </a:lnTo>
                <a:lnTo>
                  <a:pt x="4238548" y="2678200"/>
                </a:lnTo>
                <a:lnTo>
                  <a:pt x="4236076" y="2681432"/>
                </a:lnTo>
                <a:lnTo>
                  <a:pt x="4231131" y="2687893"/>
                </a:lnTo>
                <a:lnTo>
                  <a:pt x="4228659" y="2691124"/>
                </a:lnTo>
                <a:lnTo>
                  <a:pt x="4226187" y="2694355"/>
                </a:lnTo>
                <a:lnTo>
                  <a:pt x="4223715" y="2697586"/>
                </a:lnTo>
                <a:lnTo>
                  <a:pt x="4221243" y="2700817"/>
                </a:lnTo>
                <a:lnTo>
                  <a:pt x="4218771" y="2704048"/>
                </a:lnTo>
                <a:lnTo>
                  <a:pt x="4218445" y="2704475"/>
                </a:lnTo>
                <a:lnTo>
                  <a:pt x="4215791" y="2707278"/>
                </a:lnTo>
                <a:lnTo>
                  <a:pt x="4212735" y="2710509"/>
                </a:lnTo>
                <a:lnTo>
                  <a:pt x="4209679" y="2713740"/>
                </a:lnTo>
                <a:lnTo>
                  <a:pt x="4195068" y="2729184"/>
                </a:lnTo>
                <a:cubicBezTo>
                  <a:pt x="4187286" y="2735594"/>
                  <a:pt x="4179622" y="2739621"/>
                  <a:pt x="4172393" y="2739587"/>
                </a:cubicBezTo>
                <a:lnTo>
                  <a:pt x="4182086" y="2736356"/>
                </a:lnTo>
                <a:cubicBezTo>
                  <a:pt x="4158533" y="2737021"/>
                  <a:pt x="4145022" y="2751437"/>
                  <a:pt x="4130393" y="2768665"/>
                </a:cubicBezTo>
                <a:lnTo>
                  <a:pt x="4117469" y="2762202"/>
                </a:lnTo>
                <a:lnTo>
                  <a:pt x="4114239" y="2765434"/>
                </a:lnTo>
                <a:lnTo>
                  <a:pt x="4130393" y="2781588"/>
                </a:lnTo>
                <a:lnTo>
                  <a:pt x="4143316" y="2762203"/>
                </a:lnTo>
                <a:lnTo>
                  <a:pt x="4149777" y="2768665"/>
                </a:lnTo>
                <a:lnTo>
                  <a:pt x="4159470" y="2752510"/>
                </a:lnTo>
                <a:lnTo>
                  <a:pt x="4162701" y="2755741"/>
                </a:lnTo>
                <a:lnTo>
                  <a:pt x="4159470" y="2765434"/>
                </a:lnTo>
                <a:lnTo>
                  <a:pt x="4153009" y="2784819"/>
                </a:lnTo>
                <a:cubicBezTo>
                  <a:pt x="4162693" y="2792959"/>
                  <a:pt x="4164699" y="2800777"/>
                  <a:pt x="4163280" y="2809112"/>
                </a:cubicBezTo>
                <a:lnTo>
                  <a:pt x="4160759" y="2815838"/>
                </a:lnTo>
                <a:lnTo>
                  <a:pt x="4162701" y="2813896"/>
                </a:lnTo>
                <a:lnTo>
                  <a:pt x="4165932" y="2804204"/>
                </a:lnTo>
                <a:lnTo>
                  <a:pt x="4165932" y="2817127"/>
                </a:lnTo>
                <a:lnTo>
                  <a:pt x="4169163" y="2820358"/>
                </a:lnTo>
                <a:lnTo>
                  <a:pt x="4165932" y="2823588"/>
                </a:lnTo>
                <a:lnTo>
                  <a:pt x="4162701" y="2826819"/>
                </a:lnTo>
                <a:lnTo>
                  <a:pt x="4158294" y="2822412"/>
                </a:lnTo>
                <a:lnTo>
                  <a:pt x="4157315" y="2825024"/>
                </a:lnTo>
                <a:lnTo>
                  <a:pt x="4162701" y="2826819"/>
                </a:lnTo>
                <a:lnTo>
                  <a:pt x="4156240" y="2833281"/>
                </a:lnTo>
                <a:lnTo>
                  <a:pt x="4155289" y="2830430"/>
                </a:lnTo>
                <a:lnTo>
                  <a:pt x="4153008" y="2836512"/>
                </a:lnTo>
                <a:lnTo>
                  <a:pt x="4149777" y="2833281"/>
                </a:lnTo>
                <a:lnTo>
                  <a:pt x="4146547" y="2830051"/>
                </a:lnTo>
                <a:lnTo>
                  <a:pt x="4140085" y="2823589"/>
                </a:lnTo>
                <a:lnTo>
                  <a:pt x="4117470" y="2833281"/>
                </a:lnTo>
                <a:cubicBezTo>
                  <a:pt x="4122482" y="2840935"/>
                  <a:pt x="4124246" y="2847540"/>
                  <a:pt x="4123752" y="2853459"/>
                </a:cubicBezTo>
                <a:lnTo>
                  <a:pt x="4121187" y="2859128"/>
                </a:lnTo>
                <a:lnTo>
                  <a:pt x="4116490" y="2869511"/>
                </a:lnTo>
                <a:lnTo>
                  <a:pt x="4113813" y="2872052"/>
                </a:lnTo>
                <a:lnTo>
                  <a:pt x="4110408" y="2875283"/>
                </a:lnTo>
                <a:lnTo>
                  <a:pt x="4107003" y="2878514"/>
                </a:lnTo>
                <a:lnTo>
                  <a:pt x="4101640" y="2883602"/>
                </a:lnTo>
                <a:lnTo>
                  <a:pt x="4096331" y="2888206"/>
                </a:lnTo>
                <a:lnTo>
                  <a:pt x="4092606" y="2891437"/>
                </a:lnTo>
                <a:lnTo>
                  <a:pt x="4088879" y="2894667"/>
                </a:lnTo>
                <a:lnTo>
                  <a:pt x="4085157" y="2897895"/>
                </a:lnTo>
                <a:lnTo>
                  <a:pt x="4081972" y="2901129"/>
                </a:lnTo>
                <a:lnTo>
                  <a:pt x="4078791" y="2904360"/>
                </a:lnTo>
                <a:lnTo>
                  <a:pt x="4075610" y="2907591"/>
                </a:lnTo>
                <a:lnTo>
                  <a:pt x="4072428" y="2910821"/>
                </a:lnTo>
                <a:lnTo>
                  <a:pt x="4069247" y="2914052"/>
                </a:lnTo>
                <a:lnTo>
                  <a:pt x="4066065" y="2917284"/>
                </a:lnTo>
                <a:lnTo>
                  <a:pt x="4062884" y="2920514"/>
                </a:lnTo>
                <a:lnTo>
                  <a:pt x="4059703" y="2923745"/>
                </a:lnTo>
                <a:lnTo>
                  <a:pt x="4034252" y="2949592"/>
                </a:lnTo>
                <a:lnTo>
                  <a:pt x="4031085" y="2952808"/>
                </a:lnTo>
                <a:lnTo>
                  <a:pt x="4031069" y="2952823"/>
                </a:lnTo>
                <a:lnTo>
                  <a:pt x="4010906" y="2972208"/>
                </a:lnTo>
                <a:lnTo>
                  <a:pt x="3974956" y="3006771"/>
                </a:lnTo>
                <a:lnTo>
                  <a:pt x="3973991" y="3007551"/>
                </a:lnTo>
                <a:lnTo>
                  <a:pt x="3978542" y="3004516"/>
                </a:lnTo>
                <a:lnTo>
                  <a:pt x="3975312" y="3007747"/>
                </a:lnTo>
                <a:lnTo>
                  <a:pt x="3972081" y="3010978"/>
                </a:lnTo>
                <a:lnTo>
                  <a:pt x="3968850" y="3014209"/>
                </a:lnTo>
                <a:lnTo>
                  <a:pt x="3965619" y="3017440"/>
                </a:lnTo>
                <a:lnTo>
                  <a:pt x="3962388" y="3020670"/>
                </a:lnTo>
                <a:lnTo>
                  <a:pt x="3960320" y="3018602"/>
                </a:lnTo>
                <a:lnTo>
                  <a:pt x="3949767" y="3027133"/>
                </a:lnTo>
                <a:lnTo>
                  <a:pt x="3935308" y="3038822"/>
                </a:lnTo>
                <a:lnTo>
                  <a:pt x="3932770" y="3041314"/>
                </a:lnTo>
                <a:lnTo>
                  <a:pt x="3927474" y="3046518"/>
                </a:lnTo>
                <a:lnTo>
                  <a:pt x="3924186" y="3049749"/>
                </a:lnTo>
                <a:lnTo>
                  <a:pt x="3920897" y="3052980"/>
                </a:lnTo>
                <a:lnTo>
                  <a:pt x="3919826" y="3054032"/>
                </a:lnTo>
                <a:lnTo>
                  <a:pt x="3917860" y="3056210"/>
                </a:lnTo>
                <a:lnTo>
                  <a:pt x="3914941" y="3059442"/>
                </a:lnTo>
                <a:lnTo>
                  <a:pt x="3905005" y="3070441"/>
                </a:lnTo>
                <a:cubicBezTo>
                  <a:pt x="3894863" y="3080044"/>
                  <a:pt x="3883721" y="3085236"/>
                  <a:pt x="3868694" y="3075596"/>
                </a:cubicBezTo>
                <a:lnTo>
                  <a:pt x="3859002" y="3098211"/>
                </a:lnTo>
                <a:cubicBezTo>
                  <a:pt x="3872232" y="3106532"/>
                  <a:pt x="3868089" y="3119062"/>
                  <a:pt x="3856960" y="3132837"/>
                </a:cubicBezTo>
                <a:lnTo>
                  <a:pt x="3856112" y="3133751"/>
                </a:lnTo>
                <a:lnTo>
                  <a:pt x="3847112" y="3143443"/>
                </a:lnTo>
                <a:lnTo>
                  <a:pt x="3844112" y="3146674"/>
                </a:lnTo>
                <a:lnTo>
                  <a:pt x="3843886" y="3146917"/>
                </a:lnTo>
                <a:lnTo>
                  <a:pt x="3840593" y="3149905"/>
                </a:lnTo>
                <a:lnTo>
                  <a:pt x="3837029" y="3153136"/>
                </a:lnTo>
                <a:lnTo>
                  <a:pt x="3833467" y="3156366"/>
                </a:lnTo>
                <a:lnTo>
                  <a:pt x="3829903" y="3159597"/>
                </a:lnTo>
                <a:lnTo>
                  <a:pt x="3826341" y="3162829"/>
                </a:lnTo>
                <a:lnTo>
                  <a:pt x="3822779" y="3166059"/>
                </a:lnTo>
                <a:lnTo>
                  <a:pt x="3819749" y="3168807"/>
                </a:lnTo>
                <a:lnTo>
                  <a:pt x="3820232" y="3169290"/>
                </a:lnTo>
                <a:lnTo>
                  <a:pt x="3817000" y="3172520"/>
                </a:lnTo>
                <a:lnTo>
                  <a:pt x="3813769" y="3175752"/>
                </a:lnTo>
                <a:lnTo>
                  <a:pt x="3812973" y="3174955"/>
                </a:lnTo>
                <a:lnTo>
                  <a:pt x="3812230" y="3175752"/>
                </a:lnTo>
                <a:lnTo>
                  <a:pt x="3809218" y="3178982"/>
                </a:lnTo>
                <a:lnTo>
                  <a:pt x="3806208" y="3182214"/>
                </a:lnTo>
                <a:lnTo>
                  <a:pt x="3803197" y="3185444"/>
                </a:lnTo>
                <a:lnTo>
                  <a:pt x="3800186" y="3188675"/>
                </a:lnTo>
                <a:lnTo>
                  <a:pt x="3791153" y="3198368"/>
                </a:lnTo>
                <a:lnTo>
                  <a:pt x="3784692" y="3191906"/>
                </a:lnTo>
                <a:lnTo>
                  <a:pt x="3781460" y="3188675"/>
                </a:lnTo>
                <a:lnTo>
                  <a:pt x="3752383" y="3198368"/>
                </a:lnTo>
                <a:lnTo>
                  <a:pt x="3749153" y="3201599"/>
                </a:lnTo>
                <a:lnTo>
                  <a:pt x="3752383" y="3204829"/>
                </a:lnTo>
                <a:lnTo>
                  <a:pt x="3774999" y="3208060"/>
                </a:lnTo>
                <a:lnTo>
                  <a:pt x="3758037" y="3210483"/>
                </a:lnTo>
                <a:lnTo>
                  <a:pt x="3762076" y="3214522"/>
                </a:lnTo>
                <a:lnTo>
                  <a:pt x="3765306" y="3217752"/>
                </a:lnTo>
                <a:lnTo>
                  <a:pt x="3768537" y="3220983"/>
                </a:lnTo>
                <a:lnTo>
                  <a:pt x="3758839" y="3230679"/>
                </a:lnTo>
                <a:lnTo>
                  <a:pt x="3758844" y="3230676"/>
                </a:lnTo>
                <a:lnTo>
                  <a:pt x="3755614" y="3233908"/>
                </a:lnTo>
                <a:lnTo>
                  <a:pt x="3752383" y="3237138"/>
                </a:lnTo>
                <a:lnTo>
                  <a:pt x="3749152" y="3240369"/>
                </a:lnTo>
                <a:lnTo>
                  <a:pt x="3749149" y="3240366"/>
                </a:lnTo>
                <a:lnTo>
                  <a:pt x="3587565" y="3401896"/>
                </a:lnTo>
                <a:lnTo>
                  <a:pt x="3493999" y="3495430"/>
                </a:lnTo>
                <a:lnTo>
                  <a:pt x="3478753" y="3508515"/>
                </a:lnTo>
                <a:lnTo>
                  <a:pt x="3473217" y="3513264"/>
                </a:lnTo>
                <a:lnTo>
                  <a:pt x="3403581" y="3573016"/>
                </a:lnTo>
                <a:lnTo>
                  <a:pt x="3403471" y="3573212"/>
                </a:lnTo>
                <a:lnTo>
                  <a:pt x="3403471" y="3586049"/>
                </a:lnTo>
                <a:lnTo>
                  <a:pt x="3398862" y="3581439"/>
                </a:lnTo>
                <a:lnTo>
                  <a:pt x="3394465" y="3589285"/>
                </a:lnTo>
                <a:lnTo>
                  <a:pt x="3391750" y="3594132"/>
                </a:lnTo>
                <a:lnTo>
                  <a:pt x="3378161" y="3611907"/>
                </a:lnTo>
                <a:lnTo>
                  <a:pt x="3375691" y="3615138"/>
                </a:lnTo>
                <a:lnTo>
                  <a:pt x="3373221" y="3618369"/>
                </a:lnTo>
                <a:lnTo>
                  <a:pt x="3373061" y="3618578"/>
                </a:lnTo>
                <a:lnTo>
                  <a:pt x="3370157" y="3621600"/>
                </a:lnTo>
                <a:lnTo>
                  <a:pt x="3367054" y="3624831"/>
                </a:lnTo>
                <a:lnTo>
                  <a:pt x="3363951" y="3628062"/>
                </a:lnTo>
                <a:lnTo>
                  <a:pt x="3360847" y="3631293"/>
                </a:lnTo>
                <a:lnTo>
                  <a:pt x="3354639" y="3637754"/>
                </a:lnTo>
                <a:lnTo>
                  <a:pt x="3351534" y="3640984"/>
                </a:lnTo>
                <a:lnTo>
                  <a:pt x="3351241" y="3641290"/>
                </a:lnTo>
                <a:lnTo>
                  <a:pt x="3347911" y="3644215"/>
                </a:lnTo>
                <a:lnTo>
                  <a:pt x="3333196" y="3657139"/>
                </a:lnTo>
                <a:lnTo>
                  <a:pt x="3329518" y="3660370"/>
                </a:lnTo>
                <a:lnTo>
                  <a:pt x="3322168" y="3666825"/>
                </a:lnTo>
                <a:lnTo>
                  <a:pt x="3303357" y="3683346"/>
                </a:lnTo>
                <a:lnTo>
                  <a:pt x="3278183" y="3705595"/>
                </a:lnTo>
                <a:lnTo>
                  <a:pt x="3274527" y="3708826"/>
                </a:lnTo>
                <a:lnTo>
                  <a:pt x="3270877" y="3712053"/>
                </a:lnTo>
                <a:lnTo>
                  <a:pt x="3266655" y="3715785"/>
                </a:lnTo>
                <a:cubicBezTo>
                  <a:pt x="3227919" y="3752923"/>
                  <a:pt x="3185770" y="3789974"/>
                  <a:pt x="3147835" y="3827975"/>
                </a:cubicBezTo>
                <a:lnTo>
                  <a:pt x="3147533" y="3828383"/>
                </a:lnTo>
                <a:lnTo>
                  <a:pt x="3145144" y="3831614"/>
                </a:lnTo>
                <a:lnTo>
                  <a:pt x="3151445" y="3831614"/>
                </a:lnTo>
                <a:lnTo>
                  <a:pt x="3148214" y="3834845"/>
                </a:lnTo>
                <a:lnTo>
                  <a:pt x="3144983" y="3838075"/>
                </a:lnTo>
                <a:lnTo>
                  <a:pt x="3142328" y="3835422"/>
                </a:lnTo>
                <a:lnTo>
                  <a:pt x="3140367" y="3838075"/>
                </a:lnTo>
                <a:lnTo>
                  <a:pt x="3140199" y="3838302"/>
                </a:lnTo>
                <a:lnTo>
                  <a:pt x="3138723" y="3841305"/>
                </a:lnTo>
                <a:lnTo>
                  <a:pt x="3135544" y="3847769"/>
                </a:lnTo>
                <a:lnTo>
                  <a:pt x="3133955" y="3850999"/>
                </a:lnTo>
                <a:lnTo>
                  <a:pt x="3132365" y="3854231"/>
                </a:lnTo>
                <a:lnTo>
                  <a:pt x="3131633" y="3855720"/>
                </a:lnTo>
                <a:lnTo>
                  <a:pt x="3125849" y="3863923"/>
                </a:lnTo>
                <a:lnTo>
                  <a:pt x="3123572" y="3867153"/>
                </a:lnTo>
                <a:lnTo>
                  <a:pt x="3120655" y="3871289"/>
                </a:lnTo>
                <a:cubicBezTo>
                  <a:pt x="3116062" y="3875468"/>
                  <a:pt x="3110610" y="3877893"/>
                  <a:pt x="3104945" y="3879951"/>
                </a:cubicBezTo>
                <a:lnTo>
                  <a:pt x="3104613" y="3880075"/>
                </a:lnTo>
                <a:lnTo>
                  <a:pt x="3096123" y="3883308"/>
                </a:lnTo>
                <a:lnTo>
                  <a:pt x="3087940" y="3886422"/>
                </a:lnTo>
                <a:lnTo>
                  <a:pt x="3085758" y="3887972"/>
                </a:lnTo>
                <a:lnTo>
                  <a:pt x="3077789" y="3893634"/>
                </a:lnTo>
                <a:lnTo>
                  <a:pt x="3072838" y="3899460"/>
                </a:lnTo>
                <a:lnTo>
                  <a:pt x="3070090" y="3902693"/>
                </a:lnTo>
                <a:lnTo>
                  <a:pt x="3067346" y="3905922"/>
                </a:lnTo>
                <a:lnTo>
                  <a:pt x="3061629" y="3912650"/>
                </a:lnTo>
                <a:cubicBezTo>
                  <a:pt x="3054052" y="3922612"/>
                  <a:pt x="3046985" y="3933067"/>
                  <a:pt x="3039345" y="3943178"/>
                </a:cubicBezTo>
                <a:lnTo>
                  <a:pt x="3029212" y="3954387"/>
                </a:lnTo>
                <a:lnTo>
                  <a:pt x="3026293" y="3957617"/>
                </a:lnTo>
                <a:lnTo>
                  <a:pt x="3023372" y="3960849"/>
                </a:lnTo>
                <a:lnTo>
                  <a:pt x="3020452" y="3964079"/>
                </a:lnTo>
                <a:lnTo>
                  <a:pt x="3017533" y="3967309"/>
                </a:lnTo>
                <a:lnTo>
                  <a:pt x="3013631" y="3971626"/>
                </a:lnTo>
                <a:lnTo>
                  <a:pt x="3007860" y="3977002"/>
                </a:lnTo>
                <a:lnTo>
                  <a:pt x="3004392" y="3980233"/>
                </a:lnTo>
                <a:lnTo>
                  <a:pt x="3000923" y="3983465"/>
                </a:lnTo>
                <a:lnTo>
                  <a:pt x="2980116" y="4002850"/>
                </a:lnTo>
                <a:lnTo>
                  <a:pt x="2976648" y="4006080"/>
                </a:lnTo>
                <a:lnTo>
                  <a:pt x="2973181" y="4009310"/>
                </a:lnTo>
                <a:lnTo>
                  <a:pt x="2969712" y="4012542"/>
                </a:lnTo>
                <a:lnTo>
                  <a:pt x="2966852" y="4015207"/>
                </a:lnTo>
                <a:lnTo>
                  <a:pt x="2962478" y="4019002"/>
                </a:lnTo>
                <a:lnTo>
                  <a:pt x="2958755" y="4022233"/>
                </a:lnTo>
                <a:lnTo>
                  <a:pt x="2955031" y="4025466"/>
                </a:lnTo>
                <a:lnTo>
                  <a:pt x="2951308" y="4028696"/>
                </a:lnTo>
                <a:lnTo>
                  <a:pt x="2947587" y="4031925"/>
                </a:lnTo>
                <a:lnTo>
                  <a:pt x="2943862" y="4035157"/>
                </a:lnTo>
                <a:lnTo>
                  <a:pt x="2940138" y="4038389"/>
                </a:lnTo>
                <a:lnTo>
                  <a:pt x="2936416" y="4041620"/>
                </a:lnTo>
                <a:lnTo>
                  <a:pt x="2932692" y="4044851"/>
                </a:lnTo>
                <a:lnTo>
                  <a:pt x="2928971" y="4048080"/>
                </a:lnTo>
                <a:lnTo>
                  <a:pt x="2918499" y="4057168"/>
                </a:lnTo>
                <a:lnTo>
                  <a:pt x="2900646" y="4067464"/>
                </a:lnTo>
                <a:lnTo>
                  <a:pt x="2895154" y="4070633"/>
                </a:lnTo>
                <a:lnTo>
                  <a:pt x="2895056" y="4070697"/>
                </a:lnTo>
                <a:lnTo>
                  <a:pt x="2890141" y="4073929"/>
                </a:lnTo>
                <a:lnTo>
                  <a:pt x="2885229" y="4077158"/>
                </a:lnTo>
                <a:lnTo>
                  <a:pt x="2880314" y="4080390"/>
                </a:lnTo>
                <a:lnTo>
                  <a:pt x="2875400" y="4083621"/>
                </a:lnTo>
                <a:lnTo>
                  <a:pt x="2874987" y="4083892"/>
                </a:lnTo>
                <a:lnTo>
                  <a:pt x="2872648" y="4087245"/>
                </a:lnTo>
                <a:lnTo>
                  <a:pt x="2869782" y="4091352"/>
                </a:lnTo>
                <a:lnTo>
                  <a:pt x="2863912" y="4099762"/>
                </a:lnTo>
                <a:lnTo>
                  <a:pt x="2855751" y="4100786"/>
                </a:lnTo>
                <a:lnTo>
                  <a:pt x="2857440" y="4099773"/>
                </a:lnTo>
                <a:lnTo>
                  <a:pt x="2853586" y="4101057"/>
                </a:lnTo>
                <a:lnTo>
                  <a:pt x="2845846" y="4102028"/>
                </a:lnTo>
                <a:lnTo>
                  <a:pt x="2843120" y="4104547"/>
                </a:lnTo>
                <a:lnTo>
                  <a:pt x="2853586" y="4101057"/>
                </a:lnTo>
                <a:lnTo>
                  <a:pt x="2855751" y="4100786"/>
                </a:lnTo>
                <a:lnTo>
                  <a:pt x="2846669" y="4106234"/>
                </a:lnTo>
                <a:lnTo>
                  <a:pt x="2841285" y="4109466"/>
                </a:lnTo>
                <a:lnTo>
                  <a:pt x="2839609" y="4107791"/>
                </a:lnTo>
                <a:lnTo>
                  <a:pt x="2837793" y="4109468"/>
                </a:lnTo>
                <a:lnTo>
                  <a:pt x="2834296" y="4112699"/>
                </a:lnTo>
                <a:lnTo>
                  <a:pt x="2831328" y="4115441"/>
                </a:lnTo>
                <a:cubicBezTo>
                  <a:pt x="2822195" y="4126483"/>
                  <a:pt x="2813517" y="4140104"/>
                  <a:pt x="2801482" y="4146593"/>
                </a:cubicBezTo>
                <a:lnTo>
                  <a:pt x="2793957" y="4151469"/>
                </a:lnTo>
                <a:lnTo>
                  <a:pt x="2788971" y="4154699"/>
                </a:lnTo>
                <a:lnTo>
                  <a:pt x="2783984" y="4157931"/>
                </a:lnTo>
                <a:lnTo>
                  <a:pt x="2769024" y="4167623"/>
                </a:lnTo>
                <a:lnTo>
                  <a:pt x="2764037" y="4170854"/>
                </a:lnTo>
                <a:lnTo>
                  <a:pt x="2759051" y="4174085"/>
                </a:lnTo>
                <a:lnTo>
                  <a:pt x="2755592" y="4176326"/>
                </a:lnTo>
                <a:lnTo>
                  <a:pt x="2754364" y="4177315"/>
                </a:lnTo>
                <a:lnTo>
                  <a:pt x="2709936" y="4213104"/>
                </a:lnTo>
                <a:lnTo>
                  <a:pt x="2646930" y="4267780"/>
                </a:lnTo>
                <a:lnTo>
                  <a:pt x="2643207" y="4271011"/>
                </a:lnTo>
                <a:lnTo>
                  <a:pt x="2639484" y="4274241"/>
                </a:lnTo>
                <a:lnTo>
                  <a:pt x="2635761" y="4277472"/>
                </a:lnTo>
                <a:lnTo>
                  <a:pt x="2632038" y="4280703"/>
                </a:lnTo>
                <a:lnTo>
                  <a:pt x="2628314" y="4283934"/>
                </a:lnTo>
                <a:lnTo>
                  <a:pt x="2621254" y="4290061"/>
                </a:lnTo>
                <a:cubicBezTo>
                  <a:pt x="2613439" y="4296456"/>
                  <a:pt x="2605561" y="4300226"/>
                  <a:pt x="2598278" y="4303615"/>
                </a:cubicBezTo>
                <a:lnTo>
                  <a:pt x="2587649" y="4309781"/>
                </a:lnTo>
                <a:lnTo>
                  <a:pt x="2578872" y="4314872"/>
                </a:lnTo>
                <a:lnTo>
                  <a:pt x="2573389" y="4322704"/>
                </a:lnTo>
                <a:lnTo>
                  <a:pt x="2571128" y="4325934"/>
                </a:lnTo>
                <a:lnTo>
                  <a:pt x="2569862" y="4327744"/>
                </a:lnTo>
                <a:lnTo>
                  <a:pt x="2569452" y="4329165"/>
                </a:lnTo>
                <a:lnTo>
                  <a:pt x="2567592" y="4335627"/>
                </a:lnTo>
                <a:lnTo>
                  <a:pt x="2566661" y="4338857"/>
                </a:lnTo>
                <a:lnTo>
                  <a:pt x="2566661" y="4338858"/>
                </a:lnTo>
                <a:lnTo>
                  <a:pt x="2563431" y="4342088"/>
                </a:lnTo>
                <a:lnTo>
                  <a:pt x="2563426" y="4342090"/>
                </a:lnTo>
                <a:lnTo>
                  <a:pt x="2544066" y="4346808"/>
                </a:lnTo>
                <a:lnTo>
                  <a:pt x="2542282" y="4348551"/>
                </a:lnTo>
                <a:lnTo>
                  <a:pt x="2538975" y="4351781"/>
                </a:lnTo>
                <a:lnTo>
                  <a:pt x="2535667" y="4355013"/>
                </a:lnTo>
                <a:lnTo>
                  <a:pt x="2532718" y="4357894"/>
                </a:lnTo>
                <a:lnTo>
                  <a:pt x="2532590" y="4358244"/>
                </a:lnTo>
                <a:lnTo>
                  <a:pt x="2529065" y="4367936"/>
                </a:lnTo>
                <a:lnTo>
                  <a:pt x="2527891" y="4371167"/>
                </a:lnTo>
                <a:lnTo>
                  <a:pt x="2524661" y="4374397"/>
                </a:lnTo>
                <a:lnTo>
                  <a:pt x="2524658" y="4374397"/>
                </a:lnTo>
                <a:lnTo>
                  <a:pt x="2509580" y="4380859"/>
                </a:lnTo>
                <a:lnTo>
                  <a:pt x="2479429" y="4393781"/>
                </a:lnTo>
                <a:lnTo>
                  <a:pt x="2492351" y="4413167"/>
                </a:lnTo>
                <a:lnTo>
                  <a:pt x="2492351" y="4413168"/>
                </a:lnTo>
                <a:lnTo>
                  <a:pt x="2489411" y="4416399"/>
                </a:lnTo>
                <a:lnTo>
                  <a:pt x="2477651" y="4429322"/>
                </a:lnTo>
                <a:lnTo>
                  <a:pt x="2474711" y="4432553"/>
                </a:lnTo>
                <a:lnTo>
                  <a:pt x="2464644" y="4443616"/>
                </a:lnTo>
                <a:lnTo>
                  <a:pt x="2425349" y="4458400"/>
                </a:lnTo>
                <a:lnTo>
                  <a:pt x="2356657" y="4484245"/>
                </a:lnTo>
                <a:lnTo>
                  <a:pt x="2356657" y="4451937"/>
                </a:lnTo>
                <a:lnTo>
                  <a:pt x="2333115" y="4461630"/>
                </a:lnTo>
                <a:lnTo>
                  <a:pt x="2301732" y="4474553"/>
                </a:lnTo>
                <a:lnTo>
                  <a:pt x="2298501" y="4471323"/>
                </a:lnTo>
                <a:lnTo>
                  <a:pt x="2300946" y="4468093"/>
                </a:lnTo>
                <a:lnTo>
                  <a:pt x="2303392" y="4464862"/>
                </a:lnTo>
                <a:lnTo>
                  <a:pt x="2337369" y="4419977"/>
                </a:lnTo>
                <a:lnTo>
                  <a:pt x="2560200" y="4203162"/>
                </a:lnTo>
                <a:lnTo>
                  <a:pt x="2556969" y="4199932"/>
                </a:lnTo>
                <a:lnTo>
                  <a:pt x="2544045" y="4206392"/>
                </a:lnTo>
                <a:lnTo>
                  <a:pt x="2540814" y="4203162"/>
                </a:lnTo>
                <a:lnTo>
                  <a:pt x="2556970" y="4180544"/>
                </a:lnTo>
                <a:lnTo>
                  <a:pt x="2498814" y="4232239"/>
                </a:lnTo>
                <a:lnTo>
                  <a:pt x="2502045" y="4235469"/>
                </a:lnTo>
                <a:lnTo>
                  <a:pt x="2514968" y="4229008"/>
                </a:lnTo>
                <a:lnTo>
                  <a:pt x="2518199" y="4232239"/>
                </a:lnTo>
                <a:lnTo>
                  <a:pt x="2427909" y="4303494"/>
                </a:lnTo>
                <a:lnTo>
                  <a:pt x="2382503" y="4335627"/>
                </a:lnTo>
                <a:lnTo>
                  <a:pt x="2379273" y="4338857"/>
                </a:lnTo>
                <a:lnTo>
                  <a:pt x="2382505" y="4355010"/>
                </a:lnTo>
                <a:lnTo>
                  <a:pt x="2405119" y="4345320"/>
                </a:lnTo>
                <a:lnTo>
                  <a:pt x="2321116" y="4403475"/>
                </a:lnTo>
                <a:lnTo>
                  <a:pt x="2334039" y="4390552"/>
                </a:lnTo>
                <a:cubicBezTo>
                  <a:pt x="2322238" y="4368125"/>
                  <a:pt x="2342330" y="4352046"/>
                  <a:pt x="2353424" y="4332397"/>
                </a:cubicBezTo>
                <a:lnTo>
                  <a:pt x="2346963" y="4325935"/>
                </a:lnTo>
                <a:lnTo>
                  <a:pt x="2253268" y="4393783"/>
                </a:lnTo>
                <a:lnTo>
                  <a:pt x="2250037" y="4390553"/>
                </a:lnTo>
                <a:lnTo>
                  <a:pt x="2251770" y="4388049"/>
                </a:lnTo>
                <a:lnTo>
                  <a:pt x="2243576" y="4397013"/>
                </a:lnTo>
                <a:lnTo>
                  <a:pt x="2239471" y="4387320"/>
                </a:lnTo>
                <a:lnTo>
                  <a:pt x="2238390" y="4384769"/>
                </a:lnTo>
                <a:lnTo>
                  <a:pt x="2237114" y="4387321"/>
                </a:lnTo>
                <a:lnTo>
                  <a:pt x="2233883" y="4393783"/>
                </a:lnTo>
                <a:lnTo>
                  <a:pt x="2227422" y="4390552"/>
                </a:lnTo>
                <a:lnTo>
                  <a:pt x="2220960" y="4387320"/>
                </a:lnTo>
                <a:lnTo>
                  <a:pt x="2220960" y="4380859"/>
                </a:lnTo>
                <a:lnTo>
                  <a:pt x="2227422" y="4377629"/>
                </a:lnTo>
                <a:lnTo>
                  <a:pt x="2233883" y="4374398"/>
                </a:lnTo>
                <a:lnTo>
                  <a:pt x="2236069" y="4376584"/>
                </a:lnTo>
                <a:lnTo>
                  <a:pt x="2234985" y="4363378"/>
                </a:lnTo>
                <a:lnTo>
                  <a:pt x="2238543" y="4348632"/>
                </a:lnTo>
                <a:lnTo>
                  <a:pt x="2210847" y="4367935"/>
                </a:lnTo>
                <a:lnTo>
                  <a:pt x="2206210" y="4371167"/>
                </a:lnTo>
                <a:lnTo>
                  <a:pt x="2201576" y="4374397"/>
                </a:lnTo>
                <a:lnTo>
                  <a:pt x="2197422" y="4371167"/>
                </a:lnTo>
                <a:lnTo>
                  <a:pt x="2193268" y="4367937"/>
                </a:lnTo>
                <a:lnTo>
                  <a:pt x="2184960" y="4361474"/>
                </a:lnTo>
                <a:lnTo>
                  <a:pt x="2180806" y="4358244"/>
                </a:lnTo>
                <a:lnTo>
                  <a:pt x="2176652" y="4355012"/>
                </a:lnTo>
                <a:lnTo>
                  <a:pt x="2172497" y="4351781"/>
                </a:lnTo>
                <a:lnTo>
                  <a:pt x="2174921" y="4348551"/>
                </a:lnTo>
                <a:lnTo>
                  <a:pt x="2177343" y="4345320"/>
                </a:lnTo>
                <a:lnTo>
                  <a:pt x="2179767" y="4342088"/>
                </a:lnTo>
                <a:lnTo>
                  <a:pt x="2182190" y="4338857"/>
                </a:lnTo>
                <a:lnTo>
                  <a:pt x="2184615" y="4335625"/>
                </a:lnTo>
                <a:lnTo>
                  <a:pt x="2187036" y="4332397"/>
                </a:lnTo>
                <a:lnTo>
                  <a:pt x="2191884" y="4325932"/>
                </a:lnTo>
                <a:lnTo>
                  <a:pt x="2185422" y="4319471"/>
                </a:lnTo>
                <a:lnTo>
                  <a:pt x="2180036" y="4322704"/>
                </a:lnTo>
                <a:lnTo>
                  <a:pt x="2174651" y="4325935"/>
                </a:lnTo>
                <a:lnTo>
                  <a:pt x="2169267" y="4329165"/>
                </a:lnTo>
                <a:lnTo>
                  <a:pt x="2169268" y="4306549"/>
                </a:lnTo>
                <a:lnTo>
                  <a:pt x="2169269" y="4303318"/>
                </a:lnTo>
                <a:lnTo>
                  <a:pt x="2169269" y="4296857"/>
                </a:lnTo>
                <a:lnTo>
                  <a:pt x="2169269" y="4293625"/>
                </a:lnTo>
                <a:lnTo>
                  <a:pt x="2169267" y="4288243"/>
                </a:lnTo>
                <a:lnTo>
                  <a:pt x="2169267" y="4283932"/>
                </a:lnTo>
                <a:lnTo>
                  <a:pt x="2149878" y="4290396"/>
                </a:lnTo>
                <a:lnTo>
                  <a:pt x="2140190" y="4293625"/>
                </a:lnTo>
                <a:lnTo>
                  <a:pt x="2143419" y="4290396"/>
                </a:lnTo>
                <a:lnTo>
                  <a:pt x="2162806" y="4271008"/>
                </a:lnTo>
                <a:lnTo>
                  <a:pt x="2133727" y="4274241"/>
                </a:lnTo>
                <a:lnTo>
                  <a:pt x="2128702" y="4267779"/>
                </a:lnTo>
                <a:lnTo>
                  <a:pt x="2121166" y="4258085"/>
                </a:lnTo>
                <a:lnTo>
                  <a:pt x="2113625" y="4248394"/>
                </a:lnTo>
                <a:lnTo>
                  <a:pt x="2101061" y="4232240"/>
                </a:lnTo>
                <a:lnTo>
                  <a:pt x="2093524" y="4222546"/>
                </a:lnTo>
                <a:lnTo>
                  <a:pt x="2091011" y="4219316"/>
                </a:lnTo>
                <a:lnTo>
                  <a:pt x="2090307" y="4218411"/>
                </a:lnTo>
                <a:lnTo>
                  <a:pt x="2088145" y="4220287"/>
                </a:lnTo>
                <a:lnTo>
                  <a:pt x="2080098" y="4227271"/>
                </a:lnTo>
                <a:lnTo>
                  <a:pt x="2066377" y="4235184"/>
                </a:lnTo>
                <a:lnTo>
                  <a:pt x="2062157" y="4237619"/>
                </a:lnTo>
                <a:lnTo>
                  <a:pt x="2062082" y="4237668"/>
                </a:lnTo>
                <a:lnTo>
                  <a:pt x="2058305" y="4240152"/>
                </a:lnTo>
                <a:lnTo>
                  <a:pt x="2054530" y="4242634"/>
                </a:lnTo>
                <a:lnTo>
                  <a:pt x="2050752" y="4245116"/>
                </a:lnTo>
                <a:lnTo>
                  <a:pt x="2046976" y="4247600"/>
                </a:lnTo>
                <a:lnTo>
                  <a:pt x="2046658" y="4247809"/>
                </a:lnTo>
                <a:lnTo>
                  <a:pt x="2044860" y="4250385"/>
                </a:lnTo>
                <a:lnTo>
                  <a:pt x="2042658" y="4253542"/>
                </a:lnTo>
                <a:lnTo>
                  <a:pt x="2038147" y="4260005"/>
                </a:lnTo>
                <a:lnTo>
                  <a:pt x="2031875" y="4260791"/>
                </a:lnTo>
                <a:lnTo>
                  <a:pt x="2033173" y="4260013"/>
                </a:lnTo>
                <a:lnTo>
                  <a:pt x="2030211" y="4261000"/>
                </a:lnTo>
                <a:lnTo>
                  <a:pt x="2024263" y="4261746"/>
                </a:lnTo>
                <a:lnTo>
                  <a:pt x="2022167" y="4263681"/>
                </a:lnTo>
                <a:lnTo>
                  <a:pt x="2030211" y="4261000"/>
                </a:lnTo>
                <a:lnTo>
                  <a:pt x="2031875" y="4260791"/>
                </a:lnTo>
                <a:lnTo>
                  <a:pt x="2024896" y="4264979"/>
                </a:lnTo>
                <a:lnTo>
                  <a:pt x="2020757" y="4267463"/>
                </a:lnTo>
                <a:lnTo>
                  <a:pt x="2019470" y="4266175"/>
                </a:lnTo>
                <a:lnTo>
                  <a:pt x="2018074" y="4267464"/>
                </a:lnTo>
                <a:lnTo>
                  <a:pt x="2015387" y="4269947"/>
                </a:lnTo>
                <a:lnTo>
                  <a:pt x="2013105" y="4272055"/>
                </a:lnTo>
                <a:cubicBezTo>
                  <a:pt x="2006086" y="4280540"/>
                  <a:pt x="1999417" y="4291008"/>
                  <a:pt x="1990168" y="4295996"/>
                </a:cubicBezTo>
                <a:lnTo>
                  <a:pt x="1984385" y="4299742"/>
                </a:lnTo>
                <a:lnTo>
                  <a:pt x="1980553" y="4302225"/>
                </a:lnTo>
                <a:lnTo>
                  <a:pt x="1976721" y="4304708"/>
                </a:lnTo>
                <a:lnTo>
                  <a:pt x="1965225" y="4312157"/>
                </a:lnTo>
                <a:lnTo>
                  <a:pt x="1961391" y="4314640"/>
                </a:lnTo>
                <a:lnTo>
                  <a:pt x="1957559" y="4317123"/>
                </a:lnTo>
                <a:lnTo>
                  <a:pt x="1954901" y="4318846"/>
                </a:lnTo>
                <a:lnTo>
                  <a:pt x="1953956" y="4319606"/>
                </a:lnTo>
                <a:lnTo>
                  <a:pt x="1919813" y="4347109"/>
                </a:lnTo>
                <a:lnTo>
                  <a:pt x="1871393" y="4389129"/>
                </a:lnTo>
                <a:lnTo>
                  <a:pt x="1868532" y="4391612"/>
                </a:lnTo>
                <a:lnTo>
                  <a:pt x="1865670" y="4394095"/>
                </a:lnTo>
                <a:lnTo>
                  <a:pt x="1862810" y="4396578"/>
                </a:lnTo>
                <a:lnTo>
                  <a:pt x="1859948" y="4399061"/>
                </a:lnTo>
                <a:lnTo>
                  <a:pt x="1857087" y="4401544"/>
                </a:lnTo>
                <a:lnTo>
                  <a:pt x="1851660" y="4406252"/>
                </a:lnTo>
                <a:cubicBezTo>
                  <a:pt x="1845654" y="4411168"/>
                  <a:pt x="1839600" y="4414065"/>
                  <a:pt x="1834003" y="4416668"/>
                </a:cubicBezTo>
                <a:lnTo>
                  <a:pt x="1825835" y="4421407"/>
                </a:lnTo>
                <a:lnTo>
                  <a:pt x="1819089" y="4425320"/>
                </a:lnTo>
                <a:lnTo>
                  <a:pt x="1814876" y="4431339"/>
                </a:lnTo>
                <a:lnTo>
                  <a:pt x="1813137" y="4433822"/>
                </a:lnTo>
                <a:lnTo>
                  <a:pt x="1812165" y="4435211"/>
                </a:lnTo>
                <a:lnTo>
                  <a:pt x="1811851" y="4436305"/>
                </a:lnTo>
                <a:lnTo>
                  <a:pt x="1810421" y="4441271"/>
                </a:lnTo>
                <a:lnTo>
                  <a:pt x="1809706" y="4443753"/>
                </a:lnTo>
                <a:lnTo>
                  <a:pt x="1809705" y="4443754"/>
                </a:lnTo>
                <a:lnTo>
                  <a:pt x="1807222" y="4446237"/>
                </a:lnTo>
                <a:lnTo>
                  <a:pt x="1807219" y="4446237"/>
                </a:lnTo>
                <a:lnTo>
                  <a:pt x="1792341" y="4449863"/>
                </a:lnTo>
                <a:lnTo>
                  <a:pt x="1790970" y="4451203"/>
                </a:lnTo>
                <a:lnTo>
                  <a:pt x="1788427" y="4453685"/>
                </a:lnTo>
                <a:lnTo>
                  <a:pt x="1785886" y="4456169"/>
                </a:lnTo>
                <a:lnTo>
                  <a:pt x="1783619" y="4458383"/>
                </a:lnTo>
                <a:lnTo>
                  <a:pt x="1783521" y="4458652"/>
                </a:lnTo>
                <a:lnTo>
                  <a:pt x="1780813" y="4466100"/>
                </a:lnTo>
                <a:lnTo>
                  <a:pt x="1779909" y="4468583"/>
                </a:lnTo>
                <a:lnTo>
                  <a:pt x="1777427" y="4471065"/>
                </a:lnTo>
                <a:lnTo>
                  <a:pt x="1777425" y="4471066"/>
                </a:lnTo>
                <a:lnTo>
                  <a:pt x="1765838" y="4476032"/>
                </a:lnTo>
                <a:lnTo>
                  <a:pt x="1742666" y="4485963"/>
                </a:lnTo>
                <a:lnTo>
                  <a:pt x="1752598" y="4500861"/>
                </a:lnTo>
                <a:lnTo>
                  <a:pt x="1752597" y="4500862"/>
                </a:lnTo>
                <a:lnTo>
                  <a:pt x="1750338" y="4503345"/>
                </a:lnTo>
                <a:lnTo>
                  <a:pt x="1741299" y="4513277"/>
                </a:lnTo>
                <a:lnTo>
                  <a:pt x="1739040" y="4515760"/>
                </a:lnTo>
                <a:lnTo>
                  <a:pt x="1731303" y="4524262"/>
                </a:lnTo>
                <a:lnTo>
                  <a:pt x="1701105" y="4535623"/>
                </a:lnTo>
                <a:lnTo>
                  <a:pt x="1648313" y="4555485"/>
                </a:lnTo>
                <a:lnTo>
                  <a:pt x="1648313" y="4530657"/>
                </a:lnTo>
                <a:lnTo>
                  <a:pt x="1630222" y="4538106"/>
                </a:lnTo>
                <a:lnTo>
                  <a:pt x="1606103" y="4548037"/>
                </a:lnTo>
                <a:lnTo>
                  <a:pt x="1603620" y="4545555"/>
                </a:lnTo>
                <a:lnTo>
                  <a:pt x="1605499" y="4543072"/>
                </a:lnTo>
                <a:lnTo>
                  <a:pt x="1607379" y="4540589"/>
                </a:lnTo>
                <a:lnTo>
                  <a:pt x="1633490" y="4506095"/>
                </a:lnTo>
                <a:lnTo>
                  <a:pt x="1804739" y="4339469"/>
                </a:lnTo>
                <a:lnTo>
                  <a:pt x="1802256" y="4336986"/>
                </a:lnTo>
                <a:lnTo>
                  <a:pt x="1792324" y="4341952"/>
                </a:lnTo>
                <a:lnTo>
                  <a:pt x="1789842" y="4339469"/>
                </a:lnTo>
                <a:lnTo>
                  <a:pt x="1802258" y="4322086"/>
                </a:lnTo>
                <a:lnTo>
                  <a:pt x="1757564" y="4361815"/>
                </a:lnTo>
                <a:lnTo>
                  <a:pt x="1760047" y="4364298"/>
                </a:lnTo>
                <a:lnTo>
                  <a:pt x="1769978" y="4359332"/>
                </a:lnTo>
                <a:lnTo>
                  <a:pt x="1772461" y="4361815"/>
                </a:lnTo>
                <a:lnTo>
                  <a:pt x="1703071" y="4416575"/>
                </a:lnTo>
                <a:lnTo>
                  <a:pt x="1668177" y="4441270"/>
                </a:lnTo>
                <a:lnTo>
                  <a:pt x="1665694" y="4443753"/>
                </a:lnTo>
                <a:lnTo>
                  <a:pt x="1668178" y="4456167"/>
                </a:lnTo>
                <a:lnTo>
                  <a:pt x="1685558" y="4448719"/>
                </a:lnTo>
                <a:lnTo>
                  <a:pt x="1621001" y="4493413"/>
                </a:lnTo>
                <a:lnTo>
                  <a:pt x="1630931" y="4483481"/>
                </a:lnTo>
                <a:cubicBezTo>
                  <a:pt x="1621863" y="4466246"/>
                  <a:pt x="1637303" y="4453889"/>
                  <a:pt x="1645829" y="4438788"/>
                </a:cubicBezTo>
                <a:lnTo>
                  <a:pt x="1640863" y="4433822"/>
                </a:lnTo>
                <a:lnTo>
                  <a:pt x="1568858" y="4485965"/>
                </a:lnTo>
                <a:lnTo>
                  <a:pt x="1566375" y="4483481"/>
                </a:lnTo>
                <a:lnTo>
                  <a:pt x="1567707" y="4481558"/>
                </a:lnTo>
                <a:lnTo>
                  <a:pt x="1561409" y="4488447"/>
                </a:lnTo>
                <a:lnTo>
                  <a:pt x="1558254" y="4480998"/>
                </a:lnTo>
                <a:lnTo>
                  <a:pt x="1557424" y="4479036"/>
                </a:lnTo>
                <a:lnTo>
                  <a:pt x="1556443" y="4480999"/>
                </a:lnTo>
                <a:lnTo>
                  <a:pt x="1553960" y="4485964"/>
                </a:lnTo>
                <a:lnTo>
                  <a:pt x="1548995" y="4483481"/>
                </a:lnTo>
                <a:lnTo>
                  <a:pt x="1544029" y="4480998"/>
                </a:lnTo>
                <a:lnTo>
                  <a:pt x="1544028" y="4476032"/>
                </a:lnTo>
                <a:lnTo>
                  <a:pt x="1548994" y="4473549"/>
                </a:lnTo>
                <a:lnTo>
                  <a:pt x="1553960" y="4471067"/>
                </a:lnTo>
                <a:lnTo>
                  <a:pt x="1555640" y="4472747"/>
                </a:lnTo>
                <a:lnTo>
                  <a:pt x="1554807" y="4462598"/>
                </a:lnTo>
                <a:lnTo>
                  <a:pt x="1557541" y="4451265"/>
                </a:lnTo>
                <a:lnTo>
                  <a:pt x="1536256" y="4466099"/>
                </a:lnTo>
                <a:lnTo>
                  <a:pt x="1532693" y="4468583"/>
                </a:lnTo>
                <a:lnTo>
                  <a:pt x="1529131" y="4471066"/>
                </a:lnTo>
                <a:lnTo>
                  <a:pt x="1525939" y="4468584"/>
                </a:lnTo>
                <a:lnTo>
                  <a:pt x="1522747" y="4466101"/>
                </a:lnTo>
                <a:lnTo>
                  <a:pt x="1516362" y="4461135"/>
                </a:lnTo>
                <a:lnTo>
                  <a:pt x="1513170" y="4458651"/>
                </a:lnTo>
                <a:lnTo>
                  <a:pt x="1509977" y="4456168"/>
                </a:lnTo>
                <a:lnTo>
                  <a:pt x="1506784" y="4453685"/>
                </a:lnTo>
                <a:lnTo>
                  <a:pt x="1508647" y="4451203"/>
                </a:lnTo>
                <a:lnTo>
                  <a:pt x="1510509" y="4448720"/>
                </a:lnTo>
                <a:lnTo>
                  <a:pt x="1512372" y="4446237"/>
                </a:lnTo>
                <a:lnTo>
                  <a:pt x="1514234" y="4443753"/>
                </a:lnTo>
                <a:lnTo>
                  <a:pt x="1516097" y="4441270"/>
                </a:lnTo>
                <a:lnTo>
                  <a:pt x="1517958" y="4438788"/>
                </a:lnTo>
                <a:lnTo>
                  <a:pt x="1521683" y="4433821"/>
                </a:lnTo>
                <a:lnTo>
                  <a:pt x="1516717" y="4428855"/>
                </a:lnTo>
                <a:lnTo>
                  <a:pt x="1512577" y="4431339"/>
                </a:lnTo>
                <a:lnTo>
                  <a:pt x="1508439" y="4433822"/>
                </a:lnTo>
                <a:lnTo>
                  <a:pt x="1504302" y="4436305"/>
                </a:lnTo>
                <a:lnTo>
                  <a:pt x="1504302" y="4418924"/>
                </a:lnTo>
                <a:lnTo>
                  <a:pt x="1504302" y="4416441"/>
                </a:lnTo>
                <a:lnTo>
                  <a:pt x="1504303" y="4411475"/>
                </a:lnTo>
                <a:lnTo>
                  <a:pt x="1504304" y="4408992"/>
                </a:lnTo>
                <a:lnTo>
                  <a:pt x="1504302" y="4404855"/>
                </a:lnTo>
                <a:lnTo>
                  <a:pt x="1504302" y="4401542"/>
                </a:lnTo>
                <a:lnTo>
                  <a:pt x="1489401" y="4406509"/>
                </a:lnTo>
                <a:lnTo>
                  <a:pt x="1481955" y="4408991"/>
                </a:lnTo>
                <a:lnTo>
                  <a:pt x="1484437" y="4406510"/>
                </a:lnTo>
                <a:lnTo>
                  <a:pt x="1499337" y="4391610"/>
                </a:lnTo>
                <a:lnTo>
                  <a:pt x="1476988" y="4394095"/>
                </a:lnTo>
                <a:lnTo>
                  <a:pt x="1473126" y="4389129"/>
                </a:lnTo>
                <a:lnTo>
                  <a:pt x="1467334" y="4381678"/>
                </a:lnTo>
                <a:lnTo>
                  <a:pt x="1461540" y="4374231"/>
                </a:lnTo>
                <a:lnTo>
                  <a:pt x="1451885" y="4361816"/>
                </a:lnTo>
                <a:lnTo>
                  <a:pt x="1446092" y="4354366"/>
                </a:lnTo>
                <a:lnTo>
                  <a:pt x="1444160" y="4351884"/>
                </a:lnTo>
                <a:lnTo>
                  <a:pt x="1442229" y="4349400"/>
                </a:lnTo>
                <a:lnTo>
                  <a:pt x="1432294" y="4354368"/>
                </a:lnTo>
                <a:lnTo>
                  <a:pt x="1447193" y="4334504"/>
                </a:lnTo>
                <a:lnTo>
                  <a:pt x="1442228" y="4329537"/>
                </a:lnTo>
                <a:lnTo>
                  <a:pt x="1442227" y="4329538"/>
                </a:lnTo>
                <a:lnTo>
                  <a:pt x="1442227" y="4329538"/>
                </a:lnTo>
                <a:lnTo>
                  <a:pt x="1442227" y="4329538"/>
                </a:lnTo>
                <a:lnTo>
                  <a:pt x="1422364" y="4344436"/>
                </a:lnTo>
                <a:lnTo>
                  <a:pt x="1419881" y="4341952"/>
                </a:lnTo>
                <a:lnTo>
                  <a:pt x="1422363" y="4339470"/>
                </a:lnTo>
                <a:lnTo>
                  <a:pt x="1434780" y="4327053"/>
                </a:lnTo>
                <a:lnTo>
                  <a:pt x="1437261" y="4324572"/>
                </a:lnTo>
                <a:lnTo>
                  <a:pt x="1432296" y="4312156"/>
                </a:lnTo>
                <a:lnTo>
                  <a:pt x="1431305" y="4309672"/>
                </a:lnTo>
                <a:lnTo>
                  <a:pt x="1428858" y="4303561"/>
                </a:lnTo>
                <a:lnTo>
                  <a:pt x="1427330" y="4299742"/>
                </a:lnTo>
                <a:lnTo>
                  <a:pt x="1424847" y="4302225"/>
                </a:lnTo>
                <a:lnTo>
                  <a:pt x="1419881" y="4307191"/>
                </a:lnTo>
                <a:lnTo>
                  <a:pt x="1392569" y="4299741"/>
                </a:lnTo>
                <a:lnTo>
                  <a:pt x="1390087" y="4297258"/>
                </a:lnTo>
                <a:lnTo>
                  <a:pt x="1395053" y="4287326"/>
                </a:lnTo>
                <a:lnTo>
                  <a:pt x="1392570" y="4284843"/>
                </a:lnTo>
                <a:lnTo>
                  <a:pt x="1385120" y="4287326"/>
                </a:lnTo>
                <a:lnTo>
                  <a:pt x="1385846" y="4284844"/>
                </a:lnTo>
                <a:lnTo>
                  <a:pt x="1386570" y="4282362"/>
                </a:lnTo>
                <a:lnTo>
                  <a:pt x="1388025" y="4277394"/>
                </a:lnTo>
                <a:lnTo>
                  <a:pt x="1389475" y="4272430"/>
                </a:lnTo>
                <a:lnTo>
                  <a:pt x="1390200" y="4269946"/>
                </a:lnTo>
                <a:lnTo>
                  <a:pt x="1391653" y="4264981"/>
                </a:lnTo>
                <a:lnTo>
                  <a:pt x="1393831" y="4257531"/>
                </a:lnTo>
                <a:lnTo>
                  <a:pt x="1394266" y="4256043"/>
                </a:lnTo>
                <a:lnTo>
                  <a:pt x="1397600" y="4247600"/>
                </a:lnTo>
                <a:lnTo>
                  <a:pt x="1398582" y="4245116"/>
                </a:lnTo>
                <a:lnTo>
                  <a:pt x="1399562" y="4242634"/>
                </a:lnTo>
                <a:lnTo>
                  <a:pt x="1400543" y="4240152"/>
                </a:lnTo>
                <a:lnTo>
                  <a:pt x="1404760" y="4229476"/>
                </a:lnTo>
                <a:cubicBezTo>
                  <a:pt x="1412972" y="4213424"/>
                  <a:pt x="1424385" y="4200774"/>
                  <a:pt x="1443601" y="4192042"/>
                </a:cubicBezTo>
                <a:lnTo>
                  <a:pt x="1447999" y="4190491"/>
                </a:lnTo>
                <a:lnTo>
                  <a:pt x="1462092" y="4185525"/>
                </a:lnTo>
                <a:lnTo>
                  <a:pt x="1458707" y="4173109"/>
                </a:lnTo>
                <a:lnTo>
                  <a:pt x="1457351" y="4168145"/>
                </a:lnTo>
                <a:lnTo>
                  <a:pt x="1456674" y="4165662"/>
                </a:lnTo>
                <a:lnTo>
                  <a:pt x="1455997" y="4163179"/>
                </a:lnTo>
                <a:lnTo>
                  <a:pt x="1455321" y="4160696"/>
                </a:lnTo>
                <a:lnTo>
                  <a:pt x="1454642" y="4158214"/>
                </a:lnTo>
                <a:lnTo>
                  <a:pt x="1466656" y="4148282"/>
                </a:lnTo>
                <a:lnTo>
                  <a:pt x="1469659" y="4145798"/>
                </a:lnTo>
                <a:lnTo>
                  <a:pt x="1470335" y="4145240"/>
                </a:lnTo>
                <a:cubicBezTo>
                  <a:pt x="1475673" y="4142251"/>
                  <a:pt x="1481575" y="4141104"/>
                  <a:pt x="1489405" y="4143314"/>
                </a:cubicBezTo>
                <a:lnTo>
                  <a:pt x="1491312" y="4140832"/>
                </a:lnTo>
                <a:lnTo>
                  <a:pt x="1571441" y="4036547"/>
                </a:lnTo>
                <a:lnTo>
                  <a:pt x="1572313" y="4035412"/>
                </a:lnTo>
                <a:lnTo>
                  <a:pt x="1577615" y="4029099"/>
                </a:lnTo>
                <a:lnTo>
                  <a:pt x="1623483" y="3974475"/>
                </a:lnTo>
                <a:lnTo>
                  <a:pt x="1620173" y="3969507"/>
                </a:lnTo>
                <a:lnTo>
                  <a:pt x="1617807" y="3965960"/>
                </a:lnTo>
                <a:lnTo>
                  <a:pt x="1615209" y="3962058"/>
                </a:lnTo>
                <a:lnTo>
                  <a:pt x="1613553" y="3959576"/>
                </a:lnTo>
                <a:lnTo>
                  <a:pt x="1618520" y="3957093"/>
                </a:lnTo>
                <a:lnTo>
                  <a:pt x="1623489" y="3954609"/>
                </a:lnTo>
                <a:lnTo>
                  <a:pt x="1628456" y="3952128"/>
                </a:lnTo>
                <a:lnTo>
                  <a:pt x="1632015" y="3950349"/>
                </a:lnTo>
                <a:lnTo>
                  <a:pt x="1635752" y="3947152"/>
                </a:lnTo>
                <a:lnTo>
                  <a:pt x="1650959" y="3934149"/>
                </a:lnTo>
                <a:lnTo>
                  <a:pt x="1650959" y="3923590"/>
                </a:lnTo>
                <a:lnTo>
                  <a:pt x="1629343" y="3932491"/>
                </a:lnTo>
                <a:lnTo>
                  <a:pt x="1600526" y="3944357"/>
                </a:lnTo>
                <a:lnTo>
                  <a:pt x="1597559" y="3941390"/>
                </a:lnTo>
                <a:lnTo>
                  <a:pt x="1599804" y="3938424"/>
                </a:lnTo>
                <a:lnTo>
                  <a:pt x="1602050" y="3935457"/>
                </a:lnTo>
                <a:lnTo>
                  <a:pt x="1633249" y="3894242"/>
                </a:lnTo>
                <a:lnTo>
                  <a:pt x="1685807" y="3843104"/>
                </a:lnTo>
                <a:lnTo>
                  <a:pt x="1685569" y="3842867"/>
                </a:lnTo>
                <a:lnTo>
                  <a:pt x="1683084" y="3835419"/>
                </a:lnTo>
                <a:lnTo>
                  <a:pt x="1677043" y="3838440"/>
                </a:lnTo>
                <a:lnTo>
                  <a:pt x="1618326" y="3879090"/>
                </a:lnTo>
                <a:lnTo>
                  <a:pt x="1630192" y="3867224"/>
                </a:lnTo>
                <a:cubicBezTo>
                  <a:pt x="1619355" y="3846631"/>
                  <a:pt x="1637804" y="3831868"/>
                  <a:pt x="1647992" y="3813824"/>
                </a:cubicBezTo>
                <a:lnTo>
                  <a:pt x="1642058" y="3807891"/>
                </a:lnTo>
                <a:lnTo>
                  <a:pt x="1556025" y="3870191"/>
                </a:lnTo>
                <a:lnTo>
                  <a:pt x="1553059" y="3867224"/>
                </a:lnTo>
                <a:lnTo>
                  <a:pt x="1554649" y="3864926"/>
                </a:lnTo>
                <a:lnTo>
                  <a:pt x="1547126" y="3873158"/>
                </a:lnTo>
                <a:lnTo>
                  <a:pt x="1543356" y="3864257"/>
                </a:lnTo>
                <a:lnTo>
                  <a:pt x="1542364" y="3861913"/>
                </a:lnTo>
                <a:lnTo>
                  <a:pt x="1541192" y="3864257"/>
                </a:lnTo>
                <a:lnTo>
                  <a:pt x="1538226" y="3870191"/>
                </a:lnTo>
                <a:lnTo>
                  <a:pt x="1532293" y="3867224"/>
                </a:lnTo>
                <a:lnTo>
                  <a:pt x="1526359" y="3864257"/>
                </a:lnTo>
                <a:lnTo>
                  <a:pt x="1526359" y="3858324"/>
                </a:lnTo>
                <a:lnTo>
                  <a:pt x="1532293" y="3855358"/>
                </a:lnTo>
                <a:lnTo>
                  <a:pt x="1538225" y="3852391"/>
                </a:lnTo>
                <a:lnTo>
                  <a:pt x="1540234" y="3854399"/>
                </a:lnTo>
                <a:lnTo>
                  <a:pt x="1539238" y="3842273"/>
                </a:lnTo>
                <a:lnTo>
                  <a:pt x="1542504" y="3828732"/>
                </a:lnTo>
                <a:lnTo>
                  <a:pt x="1517073" y="3846457"/>
                </a:lnTo>
                <a:lnTo>
                  <a:pt x="1512815" y="3849424"/>
                </a:lnTo>
                <a:lnTo>
                  <a:pt x="1508559" y="3852391"/>
                </a:lnTo>
                <a:lnTo>
                  <a:pt x="1504746" y="3849424"/>
                </a:lnTo>
                <a:lnTo>
                  <a:pt x="1500932" y="3846457"/>
                </a:lnTo>
                <a:lnTo>
                  <a:pt x="1493303" y="3840524"/>
                </a:lnTo>
                <a:lnTo>
                  <a:pt x="1489489" y="3837557"/>
                </a:lnTo>
                <a:lnTo>
                  <a:pt x="1485674" y="3834591"/>
                </a:lnTo>
                <a:lnTo>
                  <a:pt x="1481859" y="3831624"/>
                </a:lnTo>
                <a:lnTo>
                  <a:pt x="1484085" y="3828657"/>
                </a:lnTo>
                <a:lnTo>
                  <a:pt x="1486310" y="3825690"/>
                </a:lnTo>
                <a:lnTo>
                  <a:pt x="1488535" y="3822724"/>
                </a:lnTo>
                <a:lnTo>
                  <a:pt x="1490760" y="3819756"/>
                </a:lnTo>
                <a:lnTo>
                  <a:pt x="1492986" y="3816789"/>
                </a:lnTo>
                <a:lnTo>
                  <a:pt x="1495210" y="3813824"/>
                </a:lnTo>
                <a:lnTo>
                  <a:pt x="1499661" y="3807889"/>
                </a:lnTo>
                <a:lnTo>
                  <a:pt x="1493727" y="3801956"/>
                </a:lnTo>
                <a:lnTo>
                  <a:pt x="1488781" y="3804925"/>
                </a:lnTo>
                <a:lnTo>
                  <a:pt x="1483836" y="3807891"/>
                </a:lnTo>
                <a:lnTo>
                  <a:pt x="1478893" y="3810857"/>
                </a:lnTo>
                <a:lnTo>
                  <a:pt x="1478894" y="3790091"/>
                </a:lnTo>
                <a:lnTo>
                  <a:pt x="1478894" y="3787124"/>
                </a:lnTo>
                <a:lnTo>
                  <a:pt x="1478894" y="3781190"/>
                </a:lnTo>
                <a:lnTo>
                  <a:pt x="1478895" y="3778224"/>
                </a:lnTo>
                <a:lnTo>
                  <a:pt x="1478894" y="3773281"/>
                </a:lnTo>
                <a:lnTo>
                  <a:pt x="1478894" y="3769323"/>
                </a:lnTo>
                <a:lnTo>
                  <a:pt x="1461090" y="3775258"/>
                </a:lnTo>
                <a:lnTo>
                  <a:pt x="1452194" y="3778223"/>
                </a:lnTo>
                <a:lnTo>
                  <a:pt x="1455159" y="3775258"/>
                </a:lnTo>
                <a:lnTo>
                  <a:pt x="1472961" y="3757456"/>
                </a:lnTo>
                <a:lnTo>
                  <a:pt x="1446259" y="3760424"/>
                </a:lnTo>
                <a:lnTo>
                  <a:pt x="1441645" y="3754491"/>
                </a:lnTo>
                <a:lnTo>
                  <a:pt x="1434726" y="3745589"/>
                </a:lnTo>
                <a:lnTo>
                  <a:pt x="1427801" y="3736691"/>
                </a:lnTo>
                <a:lnTo>
                  <a:pt x="1416762" y="3722497"/>
                </a:lnTo>
                <a:lnTo>
                  <a:pt x="1413373" y="3724464"/>
                </a:lnTo>
                <a:lnTo>
                  <a:pt x="1406884" y="3733735"/>
                </a:lnTo>
                <a:lnTo>
                  <a:pt x="1404207" y="3737559"/>
                </a:lnTo>
                <a:lnTo>
                  <a:pt x="1402709" y="3739699"/>
                </a:lnTo>
                <a:lnTo>
                  <a:pt x="1402224" y="3741383"/>
                </a:lnTo>
                <a:lnTo>
                  <a:pt x="1400020" y="3749031"/>
                </a:lnTo>
                <a:lnTo>
                  <a:pt x="1398919" y="3752855"/>
                </a:lnTo>
                <a:lnTo>
                  <a:pt x="1398918" y="3752857"/>
                </a:lnTo>
                <a:lnTo>
                  <a:pt x="1395095" y="3756679"/>
                </a:lnTo>
                <a:lnTo>
                  <a:pt x="1395089" y="3756680"/>
                </a:lnTo>
                <a:lnTo>
                  <a:pt x="1372173" y="3762266"/>
                </a:lnTo>
                <a:lnTo>
                  <a:pt x="1370061" y="3764329"/>
                </a:lnTo>
                <a:lnTo>
                  <a:pt x="1366146" y="3768154"/>
                </a:lnTo>
                <a:lnTo>
                  <a:pt x="1362232" y="3771978"/>
                </a:lnTo>
                <a:lnTo>
                  <a:pt x="1358740" y="3775387"/>
                </a:lnTo>
                <a:lnTo>
                  <a:pt x="1358589" y="3775803"/>
                </a:lnTo>
                <a:lnTo>
                  <a:pt x="1354417" y="3787275"/>
                </a:lnTo>
                <a:lnTo>
                  <a:pt x="1353026" y="3791100"/>
                </a:lnTo>
                <a:lnTo>
                  <a:pt x="1349203" y="3794923"/>
                </a:lnTo>
                <a:lnTo>
                  <a:pt x="1349200" y="3794923"/>
                </a:lnTo>
                <a:lnTo>
                  <a:pt x="1331352" y="3802573"/>
                </a:lnTo>
                <a:lnTo>
                  <a:pt x="1295663" y="3817868"/>
                </a:lnTo>
                <a:lnTo>
                  <a:pt x="1310958" y="3840815"/>
                </a:lnTo>
                <a:lnTo>
                  <a:pt x="1310958" y="3840817"/>
                </a:lnTo>
                <a:lnTo>
                  <a:pt x="1307478" y="3844641"/>
                </a:lnTo>
                <a:lnTo>
                  <a:pt x="1293557" y="3859938"/>
                </a:lnTo>
                <a:lnTo>
                  <a:pt x="1290077" y="3863763"/>
                </a:lnTo>
                <a:lnTo>
                  <a:pt x="1278160" y="3876858"/>
                </a:lnTo>
                <a:lnTo>
                  <a:pt x="1231649" y="3894358"/>
                </a:lnTo>
                <a:lnTo>
                  <a:pt x="1150337" y="3924950"/>
                </a:lnTo>
                <a:lnTo>
                  <a:pt x="1150336" y="3886708"/>
                </a:lnTo>
                <a:lnTo>
                  <a:pt x="1122470" y="3898182"/>
                </a:lnTo>
                <a:lnTo>
                  <a:pt x="1085321" y="3913478"/>
                </a:lnTo>
                <a:lnTo>
                  <a:pt x="1081497" y="3909654"/>
                </a:lnTo>
                <a:lnTo>
                  <a:pt x="1084392" y="3905831"/>
                </a:lnTo>
                <a:lnTo>
                  <a:pt x="1087287" y="3902006"/>
                </a:lnTo>
                <a:lnTo>
                  <a:pt x="1127505" y="3848876"/>
                </a:lnTo>
                <a:lnTo>
                  <a:pt x="1347266" y="3635048"/>
                </a:lnTo>
                <a:lnTo>
                  <a:pt x="1348362" y="3632857"/>
                </a:lnTo>
                <a:lnTo>
                  <a:pt x="1345396" y="3629890"/>
                </a:lnTo>
                <a:lnTo>
                  <a:pt x="1336494" y="3632857"/>
                </a:lnTo>
                <a:lnTo>
                  <a:pt x="1337336" y="3629980"/>
                </a:lnTo>
                <a:lnTo>
                  <a:pt x="1234677" y="3710995"/>
                </a:lnTo>
                <a:lnTo>
                  <a:pt x="1180931" y="3749031"/>
                </a:lnTo>
                <a:lnTo>
                  <a:pt x="1177107" y="3752854"/>
                </a:lnTo>
                <a:lnTo>
                  <a:pt x="1180934" y="3771975"/>
                </a:lnTo>
                <a:lnTo>
                  <a:pt x="1207702" y="3760504"/>
                </a:lnTo>
                <a:lnTo>
                  <a:pt x="1108268" y="3829343"/>
                </a:lnTo>
                <a:lnTo>
                  <a:pt x="1123565" y="3814046"/>
                </a:lnTo>
                <a:cubicBezTo>
                  <a:pt x="1109595" y="3787500"/>
                  <a:pt x="1133378" y="3768466"/>
                  <a:pt x="1146511" y="3745207"/>
                </a:cubicBezTo>
                <a:lnTo>
                  <a:pt x="1138862" y="3737559"/>
                </a:lnTo>
                <a:lnTo>
                  <a:pt x="1027955" y="3817870"/>
                </a:lnTo>
                <a:lnTo>
                  <a:pt x="1024131" y="3814046"/>
                </a:lnTo>
                <a:lnTo>
                  <a:pt x="1026182" y="3811084"/>
                </a:lnTo>
                <a:lnTo>
                  <a:pt x="1016482" y="3821694"/>
                </a:lnTo>
                <a:lnTo>
                  <a:pt x="1011624" y="3810221"/>
                </a:lnTo>
                <a:lnTo>
                  <a:pt x="1010344" y="3807200"/>
                </a:lnTo>
                <a:lnTo>
                  <a:pt x="1008834" y="3810222"/>
                </a:lnTo>
                <a:lnTo>
                  <a:pt x="1005010" y="3817870"/>
                </a:lnTo>
                <a:lnTo>
                  <a:pt x="997361" y="3814046"/>
                </a:lnTo>
                <a:lnTo>
                  <a:pt x="989712" y="3810221"/>
                </a:lnTo>
                <a:lnTo>
                  <a:pt x="989712" y="3802573"/>
                </a:lnTo>
                <a:lnTo>
                  <a:pt x="997360" y="3798749"/>
                </a:lnTo>
                <a:lnTo>
                  <a:pt x="1005009" y="3794924"/>
                </a:lnTo>
                <a:lnTo>
                  <a:pt x="1007597" y="3797512"/>
                </a:lnTo>
                <a:lnTo>
                  <a:pt x="1006313" y="3781880"/>
                </a:lnTo>
                <a:lnTo>
                  <a:pt x="1010525" y="3764424"/>
                </a:lnTo>
                <a:lnTo>
                  <a:pt x="977741" y="3787274"/>
                </a:lnTo>
                <a:lnTo>
                  <a:pt x="972252" y="3791099"/>
                </a:lnTo>
                <a:lnTo>
                  <a:pt x="966766" y="3794923"/>
                </a:lnTo>
                <a:lnTo>
                  <a:pt x="961851" y="3791099"/>
                </a:lnTo>
                <a:lnTo>
                  <a:pt x="956933" y="3787276"/>
                </a:lnTo>
                <a:lnTo>
                  <a:pt x="947100" y="3779627"/>
                </a:lnTo>
                <a:lnTo>
                  <a:pt x="942183" y="3775803"/>
                </a:lnTo>
                <a:lnTo>
                  <a:pt x="937265" y="3771976"/>
                </a:lnTo>
                <a:lnTo>
                  <a:pt x="932346" y="3768154"/>
                </a:lnTo>
                <a:lnTo>
                  <a:pt x="935216" y="3764329"/>
                </a:lnTo>
                <a:lnTo>
                  <a:pt x="938083" y="3760504"/>
                </a:lnTo>
                <a:lnTo>
                  <a:pt x="940952" y="3756681"/>
                </a:lnTo>
                <a:lnTo>
                  <a:pt x="943822" y="3752855"/>
                </a:lnTo>
                <a:lnTo>
                  <a:pt x="946690" y="3749029"/>
                </a:lnTo>
                <a:lnTo>
                  <a:pt x="949557" y="3745207"/>
                </a:lnTo>
                <a:lnTo>
                  <a:pt x="955295" y="3737557"/>
                </a:lnTo>
                <a:lnTo>
                  <a:pt x="947646" y="3729908"/>
                </a:lnTo>
                <a:lnTo>
                  <a:pt x="941269" y="3733734"/>
                </a:lnTo>
                <a:lnTo>
                  <a:pt x="934895" y="3737558"/>
                </a:lnTo>
                <a:lnTo>
                  <a:pt x="928523" y="3741382"/>
                </a:lnTo>
                <a:lnTo>
                  <a:pt x="928523" y="3714612"/>
                </a:lnTo>
                <a:lnTo>
                  <a:pt x="928525" y="3710788"/>
                </a:lnTo>
                <a:lnTo>
                  <a:pt x="928525" y="3703138"/>
                </a:lnTo>
                <a:lnTo>
                  <a:pt x="928525" y="3699314"/>
                </a:lnTo>
                <a:lnTo>
                  <a:pt x="928524" y="3692942"/>
                </a:lnTo>
                <a:lnTo>
                  <a:pt x="928524" y="3687840"/>
                </a:lnTo>
                <a:lnTo>
                  <a:pt x="905573" y="3695491"/>
                </a:lnTo>
                <a:lnTo>
                  <a:pt x="894104" y="3699314"/>
                </a:lnTo>
                <a:lnTo>
                  <a:pt x="897928" y="3695491"/>
                </a:lnTo>
                <a:lnTo>
                  <a:pt x="920876" y="3672542"/>
                </a:lnTo>
                <a:lnTo>
                  <a:pt x="886454" y="3676369"/>
                </a:lnTo>
                <a:lnTo>
                  <a:pt x="880506" y="3668719"/>
                </a:lnTo>
                <a:lnTo>
                  <a:pt x="871586" y="3657244"/>
                </a:lnTo>
                <a:lnTo>
                  <a:pt x="862660" y="3645774"/>
                </a:lnTo>
                <a:lnTo>
                  <a:pt x="847788" y="3626651"/>
                </a:lnTo>
                <a:lnTo>
                  <a:pt x="847615" y="3626430"/>
                </a:lnTo>
                <a:lnTo>
                  <a:pt x="844620" y="3629029"/>
                </a:lnTo>
                <a:lnTo>
                  <a:pt x="834909" y="3637456"/>
                </a:lnTo>
                <a:cubicBezTo>
                  <a:pt x="824160" y="3646250"/>
                  <a:pt x="813326" y="3651437"/>
                  <a:pt x="803310" y="3656096"/>
                </a:cubicBezTo>
                <a:lnTo>
                  <a:pt x="788692" y="3664577"/>
                </a:lnTo>
                <a:lnTo>
                  <a:pt x="776620" y="3671579"/>
                </a:lnTo>
                <a:lnTo>
                  <a:pt x="769081" y="3682350"/>
                </a:lnTo>
                <a:lnTo>
                  <a:pt x="765970" y="3686793"/>
                </a:lnTo>
                <a:lnTo>
                  <a:pt x="764229" y="3689281"/>
                </a:lnTo>
                <a:lnTo>
                  <a:pt x="763666" y="3691236"/>
                </a:lnTo>
                <a:lnTo>
                  <a:pt x="761107" y="3700124"/>
                </a:lnTo>
                <a:lnTo>
                  <a:pt x="759827" y="3704566"/>
                </a:lnTo>
                <a:lnTo>
                  <a:pt x="759825" y="3704567"/>
                </a:lnTo>
                <a:lnTo>
                  <a:pt x="755383" y="3709009"/>
                </a:lnTo>
                <a:lnTo>
                  <a:pt x="755378" y="3709011"/>
                </a:lnTo>
                <a:lnTo>
                  <a:pt x="728751" y="3715501"/>
                </a:lnTo>
                <a:lnTo>
                  <a:pt x="726298" y="3717897"/>
                </a:lnTo>
                <a:lnTo>
                  <a:pt x="721749" y="3722341"/>
                </a:lnTo>
                <a:lnTo>
                  <a:pt x="717200" y="3726784"/>
                </a:lnTo>
                <a:lnTo>
                  <a:pt x="713144" y="3730746"/>
                </a:lnTo>
                <a:lnTo>
                  <a:pt x="712968" y="3731228"/>
                </a:lnTo>
                <a:lnTo>
                  <a:pt x="708122" y="3744558"/>
                </a:lnTo>
                <a:lnTo>
                  <a:pt x="706504" y="3749002"/>
                </a:lnTo>
                <a:lnTo>
                  <a:pt x="702063" y="3753443"/>
                </a:lnTo>
                <a:lnTo>
                  <a:pt x="702059" y="3753445"/>
                </a:lnTo>
                <a:lnTo>
                  <a:pt x="681322" y="3762332"/>
                </a:lnTo>
                <a:lnTo>
                  <a:pt x="639856" y="3780102"/>
                </a:lnTo>
                <a:lnTo>
                  <a:pt x="657627" y="3806765"/>
                </a:lnTo>
                <a:lnTo>
                  <a:pt x="657627" y="3806766"/>
                </a:lnTo>
                <a:lnTo>
                  <a:pt x="653583" y="3811209"/>
                </a:lnTo>
                <a:lnTo>
                  <a:pt x="637409" y="3828983"/>
                </a:lnTo>
                <a:lnTo>
                  <a:pt x="633366" y="3833427"/>
                </a:lnTo>
                <a:lnTo>
                  <a:pt x="619520" y="3848642"/>
                </a:lnTo>
                <a:lnTo>
                  <a:pt x="565478" y="3868974"/>
                </a:lnTo>
                <a:lnTo>
                  <a:pt x="471005" y="3904520"/>
                </a:lnTo>
                <a:lnTo>
                  <a:pt x="471003" y="3860087"/>
                </a:lnTo>
                <a:lnTo>
                  <a:pt x="438626" y="3873418"/>
                </a:lnTo>
                <a:lnTo>
                  <a:pt x="395465" y="3891191"/>
                </a:lnTo>
                <a:lnTo>
                  <a:pt x="391021" y="3886748"/>
                </a:lnTo>
                <a:lnTo>
                  <a:pt x="394383" y="3882305"/>
                </a:lnTo>
                <a:lnTo>
                  <a:pt x="397748" y="3877861"/>
                </a:lnTo>
                <a:lnTo>
                  <a:pt x="444476" y="3816131"/>
                </a:lnTo>
                <a:lnTo>
                  <a:pt x="750939" y="3517943"/>
                </a:lnTo>
                <a:lnTo>
                  <a:pt x="746496" y="3513499"/>
                </a:lnTo>
                <a:lnTo>
                  <a:pt x="728723" y="3522385"/>
                </a:lnTo>
                <a:lnTo>
                  <a:pt x="724279" y="3517942"/>
                </a:lnTo>
                <a:lnTo>
                  <a:pt x="746499" y="3486835"/>
                </a:lnTo>
                <a:lnTo>
                  <a:pt x="666516" y="3557932"/>
                </a:lnTo>
                <a:lnTo>
                  <a:pt x="670959" y="3562375"/>
                </a:lnTo>
                <a:lnTo>
                  <a:pt x="688733" y="3553488"/>
                </a:lnTo>
                <a:lnTo>
                  <a:pt x="693176" y="3557932"/>
                </a:lnTo>
                <a:lnTo>
                  <a:pt x="568998" y="3655929"/>
                </a:lnTo>
                <a:lnTo>
                  <a:pt x="506551" y="3700122"/>
                </a:lnTo>
                <a:lnTo>
                  <a:pt x="502108" y="3704565"/>
                </a:lnTo>
                <a:lnTo>
                  <a:pt x="506553" y="3726781"/>
                </a:lnTo>
                <a:lnTo>
                  <a:pt x="537655" y="3713453"/>
                </a:lnTo>
                <a:lnTo>
                  <a:pt x="422124" y="3793436"/>
                </a:lnTo>
                <a:lnTo>
                  <a:pt x="439898" y="3775662"/>
                </a:lnTo>
                <a:cubicBezTo>
                  <a:pt x="423668" y="3744819"/>
                  <a:pt x="451300" y="3722704"/>
                  <a:pt x="466558" y="3695680"/>
                </a:cubicBezTo>
                <a:lnTo>
                  <a:pt x="457672" y="3686793"/>
                </a:lnTo>
                <a:lnTo>
                  <a:pt x="328812" y="3780105"/>
                </a:lnTo>
                <a:lnTo>
                  <a:pt x="324368" y="3775662"/>
                </a:lnTo>
                <a:lnTo>
                  <a:pt x="326751" y="3772220"/>
                </a:lnTo>
                <a:lnTo>
                  <a:pt x="315482" y="3784549"/>
                </a:lnTo>
                <a:lnTo>
                  <a:pt x="309837" y="3771218"/>
                </a:lnTo>
                <a:lnTo>
                  <a:pt x="308350" y="3767708"/>
                </a:lnTo>
                <a:lnTo>
                  <a:pt x="306595" y="3771218"/>
                </a:lnTo>
                <a:lnTo>
                  <a:pt x="302151" y="3780105"/>
                </a:lnTo>
                <a:lnTo>
                  <a:pt x="293266" y="3775662"/>
                </a:lnTo>
                <a:lnTo>
                  <a:pt x="284377" y="3771218"/>
                </a:lnTo>
                <a:lnTo>
                  <a:pt x="284377" y="3762331"/>
                </a:lnTo>
                <a:lnTo>
                  <a:pt x="293265" y="3757889"/>
                </a:lnTo>
                <a:lnTo>
                  <a:pt x="302151" y="3753445"/>
                </a:lnTo>
                <a:lnTo>
                  <a:pt x="305158" y="3756453"/>
                </a:lnTo>
                <a:lnTo>
                  <a:pt x="303668" y="3738289"/>
                </a:lnTo>
                <a:lnTo>
                  <a:pt x="308560" y="3718009"/>
                </a:lnTo>
                <a:lnTo>
                  <a:pt x="270469" y="3744556"/>
                </a:lnTo>
                <a:lnTo>
                  <a:pt x="264092" y="3749001"/>
                </a:lnTo>
                <a:lnTo>
                  <a:pt x="257717" y="3753444"/>
                </a:lnTo>
                <a:lnTo>
                  <a:pt x="252007" y="3749002"/>
                </a:lnTo>
                <a:lnTo>
                  <a:pt x="246293" y="3744558"/>
                </a:lnTo>
                <a:lnTo>
                  <a:pt x="234867" y="3735671"/>
                </a:lnTo>
                <a:lnTo>
                  <a:pt x="229154" y="3731227"/>
                </a:lnTo>
                <a:lnTo>
                  <a:pt x="223440" y="3726784"/>
                </a:lnTo>
                <a:lnTo>
                  <a:pt x="217726" y="3722341"/>
                </a:lnTo>
                <a:lnTo>
                  <a:pt x="221060" y="3717897"/>
                </a:lnTo>
                <a:lnTo>
                  <a:pt x="224391" y="3713454"/>
                </a:lnTo>
                <a:lnTo>
                  <a:pt x="227725" y="3709011"/>
                </a:lnTo>
                <a:lnTo>
                  <a:pt x="231058" y="3704566"/>
                </a:lnTo>
                <a:lnTo>
                  <a:pt x="234392" y="3700122"/>
                </a:lnTo>
                <a:lnTo>
                  <a:pt x="237722" y="3695680"/>
                </a:lnTo>
                <a:lnTo>
                  <a:pt x="244389" y="3686791"/>
                </a:lnTo>
                <a:lnTo>
                  <a:pt x="235503" y="3677904"/>
                </a:lnTo>
                <a:lnTo>
                  <a:pt x="228094" y="3682350"/>
                </a:lnTo>
                <a:lnTo>
                  <a:pt x="220688" y="3686793"/>
                </a:lnTo>
                <a:lnTo>
                  <a:pt x="213283" y="3691236"/>
                </a:lnTo>
                <a:lnTo>
                  <a:pt x="213285" y="3660132"/>
                </a:lnTo>
                <a:lnTo>
                  <a:pt x="213285" y="3655688"/>
                </a:lnTo>
                <a:lnTo>
                  <a:pt x="213285" y="3646801"/>
                </a:lnTo>
                <a:lnTo>
                  <a:pt x="213286" y="3642358"/>
                </a:lnTo>
                <a:lnTo>
                  <a:pt x="213285" y="3634955"/>
                </a:lnTo>
                <a:lnTo>
                  <a:pt x="213285" y="3629026"/>
                </a:lnTo>
                <a:lnTo>
                  <a:pt x="186618" y="3637916"/>
                </a:lnTo>
                <a:lnTo>
                  <a:pt x="173293" y="3642357"/>
                </a:lnTo>
                <a:lnTo>
                  <a:pt x="177734" y="3637916"/>
                </a:lnTo>
                <a:lnTo>
                  <a:pt x="204399" y="3611252"/>
                </a:lnTo>
                <a:lnTo>
                  <a:pt x="164405" y="3615698"/>
                </a:lnTo>
                <a:lnTo>
                  <a:pt x="157494" y="3606810"/>
                </a:lnTo>
                <a:lnTo>
                  <a:pt x="147129" y="3593477"/>
                </a:lnTo>
                <a:lnTo>
                  <a:pt x="136758" y="3580150"/>
                </a:lnTo>
                <a:lnTo>
                  <a:pt x="119479" y="3557933"/>
                </a:lnTo>
                <a:lnTo>
                  <a:pt x="109112" y="3544601"/>
                </a:lnTo>
                <a:lnTo>
                  <a:pt x="105657" y="3540158"/>
                </a:lnTo>
                <a:lnTo>
                  <a:pt x="102199" y="3535714"/>
                </a:lnTo>
                <a:lnTo>
                  <a:pt x="84423" y="3544603"/>
                </a:lnTo>
                <a:lnTo>
                  <a:pt x="111085" y="3509055"/>
                </a:lnTo>
                <a:lnTo>
                  <a:pt x="102197" y="3500167"/>
                </a:lnTo>
                <a:lnTo>
                  <a:pt x="66649" y="3526830"/>
                </a:lnTo>
                <a:lnTo>
                  <a:pt x="62205" y="3522387"/>
                </a:lnTo>
                <a:lnTo>
                  <a:pt x="66649" y="3517943"/>
                </a:lnTo>
                <a:lnTo>
                  <a:pt x="88869" y="3495723"/>
                </a:lnTo>
                <a:lnTo>
                  <a:pt x="93310" y="3491282"/>
                </a:lnTo>
                <a:lnTo>
                  <a:pt x="93311" y="3491281"/>
                </a:lnTo>
                <a:lnTo>
                  <a:pt x="84425" y="3469063"/>
                </a:lnTo>
                <a:lnTo>
                  <a:pt x="82650" y="3464616"/>
                </a:lnTo>
                <a:lnTo>
                  <a:pt x="78273" y="3453681"/>
                </a:lnTo>
                <a:lnTo>
                  <a:pt x="75537" y="3446847"/>
                </a:lnTo>
                <a:lnTo>
                  <a:pt x="71093" y="3451291"/>
                </a:lnTo>
                <a:lnTo>
                  <a:pt x="62206" y="3460177"/>
                </a:lnTo>
                <a:lnTo>
                  <a:pt x="13331" y="3446846"/>
                </a:lnTo>
                <a:lnTo>
                  <a:pt x="13330" y="3446845"/>
                </a:lnTo>
                <a:lnTo>
                  <a:pt x="8886" y="3442402"/>
                </a:lnTo>
                <a:lnTo>
                  <a:pt x="17774" y="3424627"/>
                </a:lnTo>
                <a:lnTo>
                  <a:pt x="13331" y="3420184"/>
                </a:lnTo>
                <a:lnTo>
                  <a:pt x="0" y="3424628"/>
                </a:lnTo>
                <a:lnTo>
                  <a:pt x="1298" y="3420185"/>
                </a:lnTo>
                <a:lnTo>
                  <a:pt x="2595" y="3415743"/>
                </a:lnTo>
                <a:lnTo>
                  <a:pt x="5197" y="3406853"/>
                </a:lnTo>
                <a:lnTo>
                  <a:pt x="7792" y="3397970"/>
                </a:lnTo>
                <a:lnTo>
                  <a:pt x="9091" y="3393526"/>
                </a:lnTo>
                <a:lnTo>
                  <a:pt x="11690" y="3384639"/>
                </a:lnTo>
                <a:lnTo>
                  <a:pt x="15587" y="3371308"/>
                </a:lnTo>
                <a:lnTo>
                  <a:pt x="16365" y="3368643"/>
                </a:lnTo>
                <a:lnTo>
                  <a:pt x="22334" y="3353534"/>
                </a:lnTo>
                <a:lnTo>
                  <a:pt x="24090" y="3349090"/>
                </a:lnTo>
                <a:lnTo>
                  <a:pt x="25844" y="3344648"/>
                </a:lnTo>
                <a:lnTo>
                  <a:pt x="27599" y="3340204"/>
                </a:lnTo>
                <a:lnTo>
                  <a:pt x="35146" y="3321100"/>
                </a:lnTo>
                <a:cubicBezTo>
                  <a:pt x="49841" y="3292374"/>
                  <a:pt x="70265" y="3269737"/>
                  <a:pt x="104655" y="3254108"/>
                </a:cubicBezTo>
                <a:lnTo>
                  <a:pt x="112525" y="3251334"/>
                </a:lnTo>
                <a:lnTo>
                  <a:pt x="137746" y="3242447"/>
                </a:lnTo>
                <a:lnTo>
                  <a:pt x="131689" y="3220228"/>
                </a:lnTo>
                <a:lnTo>
                  <a:pt x="129261" y="3211345"/>
                </a:lnTo>
                <a:lnTo>
                  <a:pt x="128051" y="3206900"/>
                </a:lnTo>
                <a:lnTo>
                  <a:pt x="126838" y="3202457"/>
                </a:lnTo>
                <a:lnTo>
                  <a:pt x="125628" y="3198012"/>
                </a:lnTo>
                <a:lnTo>
                  <a:pt x="124414" y="3193571"/>
                </a:lnTo>
                <a:lnTo>
                  <a:pt x="145914" y="3175797"/>
                </a:lnTo>
                <a:lnTo>
                  <a:pt x="151289" y="3171353"/>
                </a:lnTo>
                <a:lnTo>
                  <a:pt x="152498" y="3170352"/>
                </a:lnTo>
                <a:cubicBezTo>
                  <a:pt x="162051" y="3165005"/>
                  <a:pt x="172613" y="3162950"/>
                  <a:pt x="186626" y="3166906"/>
                </a:cubicBezTo>
                <a:lnTo>
                  <a:pt x="190038" y="3162466"/>
                </a:lnTo>
                <a:lnTo>
                  <a:pt x="333435" y="2975838"/>
                </a:lnTo>
                <a:lnTo>
                  <a:pt x="334996" y="2973808"/>
                </a:lnTo>
                <a:lnTo>
                  <a:pt x="344484" y="2962509"/>
                </a:lnTo>
                <a:lnTo>
                  <a:pt x="426569" y="2864755"/>
                </a:lnTo>
                <a:lnTo>
                  <a:pt x="420646" y="2855866"/>
                </a:lnTo>
                <a:lnTo>
                  <a:pt x="416410" y="2849519"/>
                </a:lnTo>
                <a:lnTo>
                  <a:pt x="411761" y="2842536"/>
                </a:lnTo>
                <a:lnTo>
                  <a:pt x="408797" y="2838093"/>
                </a:lnTo>
                <a:lnTo>
                  <a:pt x="417686" y="2833650"/>
                </a:lnTo>
                <a:lnTo>
                  <a:pt x="426579" y="2829206"/>
                </a:lnTo>
                <a:lnTo>
                  <a:pt x="435469" y="2824764"/>
                </a:lnTo>
                <a:lnTo>
                  <a:pt x="441837" y="2821582"/>
                </a:lnTo>
                <a:lnTo>
                  <a:pt x="448524" y="2815860"/>
                </a:lnTo>
                <a:lnTo>
                  <a:pt x="473352" y="2794629"/>
                </a:lnTo>
                <a:lnTo>
                  <a:pt x="460332" y="2799991"/>
                </a:lnTo>
                <a:lnTo>
                  <a:pt x="457100" y="2796761"/>
                </a:lnTo>
                <a:lnTo>
                  <a:pt x="459546" y="2793530"/>
                </a:lnTo>
                <a:lnTo>
                  <a:pt x="461992" y="2790299"/>
                </a:lnTo>
                <a:lnTo>
                  <a:pt x="495968" y="2745415"/>
                </a:lnTo>
                <a:lnTo>
                  <a:pt x="546941" y="2695818"/>
                </a:lnTo>
                <a:lnTo>
                  <a:pt x="556009" y="2681712"/>
                </a:lnTo>
                <a:cubicBezTo>
                  <a:pt x="569277" y="2661125"/>
                  <a:pt x="582988" y="2641255"/>
                  <a:pt x="598634" y="2623865"/>
                </a:cubicBezTo>
                <a:lnTo>
                  <a:pt x="624848" y="2598675"/>
                </a:lnTo>
                <a:lnTo>
                  <a:pt x="586509" y="2628931"/>
                </a:lnTo>
                <a:lnTo>
                  <a:pt x="559752" y="2647867"/>
                </a:lnTo>
                <a:lnTo>
                  <a:pt x="577663" y="2651453"/>
                </a:lnTo>
                <a:lnTo>
                  <a:pt x="564334" y="2664782"/>
                </a:lnTo>
                <a:lnTo>
                  <a:pt x="556891" y="2649892"/>
                </a:lnTo>
                <a:lnTo>
                  <a:pt x="541103" y="2661064"/>
                </a:lnTo>
                <a:lnTo>
                  <a:pt x="537873" y="2664294"/>
                </a:lnTo>
                <a:lnTo>
                  <a:pt x="541105" y="2680448"/>
                </a:lnTo>
                <a:lnTo>
                  <a:pt x="563719" y="2670757"/>
                </a:lnTo>
                <a:lnTo>
                  <a:pt x="479716" y="2728912"/>
                </a:lnTo>
                <a:lnTo>
                  <a:pt x="492639" y="2715989"/>
                </a:lnTo>
                <a:cubicBezTo>
                  <a:pt x="480839" y="2693563"/>
                  <a:pt x="500930" y="2677484"/>
                  <a:pt x="512025" y="2657835"/>
                </a:cubicBezTo>
                <a:lnTo>
                  <a:pt x="505563" y="2651373"/>
                </a:lnTo>
                <a:lnTo>
                  <a:pt x="411868" y="2719221"/>
                </a:lnTo>
                <a:lnTo>
                  <a:pt x="408637" y="2715990"/>
                </a:lnTo>
                <a:lnTo>
                  <a:pt x="410370" y="2713488"/>
                </a:lnTo>
                <a:lnTo>
                  <a:pt x="402176" y="2722451"/>
                </a:lnTo>
                <a:lnTo>
                  <a:pt x="398072" y="2712759"/>
                </a:lnTo>
                <a:lnTo>
                  <a:pt x="396990" y="2710207"/>
                </a:lnTo>
                <a:lnTo>
                  <a:pt x="395715" y="2712759"/>
                </a:lnTo>
                <a:lnTo>
                  <a:pt x="392483" y="2719221"/>
                </a:lnTo>
                <a:lnTo>
                  <a:pt x="386022" y="2715989"/>
                </a:lnTo>
                <a:lnTo>
                  <a:pt x="379560" y="2712759"/>
                </a:lnTo>
                <a:lnTo>
                  <a:pt x="379560" y="2706297"/>
                </a:lnTo>
                <a:lnTo>
                  <a:pt x="386022" y="2703066"/>
                </a:lnTo>
                <a:lnTo>
                  <a:pt x="392483" y="2699836"/>
                </a:lnTo>
                <a:lnTo>
                  <a:pt x="394670" y="2702023"/>
                </a:lnTo>
                <a:lnTo>
                  <a:pt x="393586" y="2688816"/>
                </a:lnTo>
                <a:lnTo>
                  <a:pt x="397143" y="2674070"/>
                </a:lnTo>
                <a:lnTo>
                  <a:pt x="369447" y="2693373"/>
                </a:lnTo>
                <a:lnTo>
                  <a:pt x="364810" y="2696605"/>
                </a:lnTo>
                <a:lnTo>
                  <a:pt x="360176" y="2699835"/>
                </a:lnTo>
                <a:lnTo>
                  <a:pt x="356022" y="2696605"/>
                </a:lnTo>
                <a:lnTo>
                  <a:pt x="351868" y="2693374"/>
                </a:lnTo>
                <a:lnTo>
                  <a:pt x="343560" y="2686912"/>
                </a:lnTo>
                <a:lnTo>
                  <a:pt x="339407" y="2683682"/>
                </a:lnTo>
                <a:lnTo>
                  <a:pt x="335252" y="2680449"/>
                </a:lnTo>
                <a:lnTo>
                  <a:pt x="331097" y="2677219"/>
                </a:lnTo>
                <a:lnTo>
                  <a:pt x="333521" y="2673988"/>
                </a:lnTo>
                <a:lnTo>
                  <a:pt x="335944" y="2670758"/>
                </a:lnTo>
                <a:lnTo>
                  <a:pt x="338367" y="2667527"/>
                </a:lnTo>
                <a:lnTo>
                  <a:pt x="340791" y="2664296"/>
                </a:lnTo>
                <a:lnTo>
                  <a:pt x="343215" y="2661064"/>
                </a:lnTo>
                <a:lnTo>
                  <a:pt x="345637" y="2657835"/>
                </a:lnTo>
                <a:lnTo>
                  <a:pt x="350484" y="2651371"/>
                </a:lnTo>
                <a:lnTo>
                  <a:pt x="344023" y="2644910"/>
                </a:lnTo>
                <a:lnTo>
                  <a:pt x="338635" y="2648142"/>
                </a:lnTo>
                <a:lnTo>
                  <a:pt x="333250" y="2651372"/>
                </a:lnTo>
                <a:lnTo>
                  <a:pt x="327867" y="2654603"/>
                </a:lnTo>
                <a:lnTo>
                  <a:pt x="327868" y="2631988"/>
                </a:lnTo>
                <a:lnTo>
                  <a:pt x="327868" y="2628756"/>
                </a:lnTo>
                <a:lnTo>
                  <a:pt x="327869" y="2622294"/>
                </a:lnTo>
                <a:lnTo>
                  <a:pt x="327869" y="2619063"/>
                </a:lnTo>
                <a:lnTo>
                  <a:pt x="327868" y="2613681"/>
                </a:lnTo>
                <a:lnTo>
                  <a:pt x="327868" y="2609370"/>
                </a:lnTo>
                <a:lnTo>
                  <a:pt x="308478" y="2615834"/>
                </a:lnTo>
                <a:lnTo>
                  <a:pt x="298790" y="2619063"/>
                </a:lnTo>
                <a:lnTo>
                  <a:pt x="302020" y="2615834"/>
                </a:lnTo>
                <a:lnTo>
                  <a:pt x="321407" y="2596447"/>
                </a:lnTo>
                <a:lnTo>
                  <a:pt x="292327" y="2599679"/>
                </a:lnTo>
                <a:lnTo>
                  <a:pt x="287302" y="2593216"/>
                </a:lnTo>
                <a:lnTo>
                  <a:pt x="279766" y="2583523"/>
                </a:lnTo>
                <a:lnTo>
                  <a:pt x="272225" y="2573832"/>
                </a:lnTo>
                <a:lnTo>
                  <a:pt x="259661" y="2557677"/>
                </a:lnTo>
                <a:lnTo>
                  <a:pt x="252123" y="2547984"/>
                </a:lnTo>
                <a:lnTo>
                  <a:pt x="249611" y="2544754"/>
                </a:lnTo>
                <a:lnTo>
                  <a:pt x="247097" y="2541522"/>
                </a:lnTo>
                <a:lnTo>
                  <a:pt x="234171" y="2547986"/>
                </a:lnTo>
                <a:lnTo>
                  <a:pt x="253557" y="2522138"/>
                </a:lnTo>
                <a:lnTo>
                  <a:pt x="247096" y="2515677"/>
                </a:lnTo>
                <a:lnTo>
                  <a:pt x="221248" y="2535063"/>
                </a:lnTo>
                <a:lnTo>
                  <a:pt x="218017" y="2531832"/>
                </a:lnTo>
                <a:lnTo>
                  <a:pt x="221248" y="2528601"/>
                </a:lnTo>
                <a:lnTo>
                  <a:pt x="237405" y="2512444"/>
                </a:lnTo>
                <a:lnTo>
                  <a:pt x="240634" y="2509216"/>
                </a:lnTo>
                <a:lnTo>
                  <a:pt x="240634" y="2509215"/>
                </a:lnTo>
                <a:lnTo>
                  <a:pt x="234173" y="2493060"/>
                </a:lnTo>
                <a:lnTo>
                  <a:pt x="232884" y="2489827"/>
                </a:lnTo>
                <a:lnTo>
                  <a:pt x="229700" y="2481875"/>
                </a:lnTo>
                <a:lnTo>
                  <a:pt x="227710" y="2476907"/>
                </a:lnTo>
                <a:lnTo>
                  <a:pt x="224479" y="2480138"/>
                </a:lnTo>
                <a:lnTo>
                  <a:pt x="218018" y="2486599"/>
                </a:lnTo>
                <a:lnTo>
                  <a:pt x="182480" y="2476906"/>
                </a:lnTo>
                <a:lnTo>
                  <a:pt x="182480" y="2476905"/>
                </a:lnTo>
                <a:lnTo>
                  <a:pt x="179249" y="2473674"/>
                </a:lnTo>
                <a:lnTo>
                  <a:pt x="185711" y="2460751"/>
                </a:lnTo>
                <a:lnTo>
                  <a:pt x="182480" y="2457520"/>
                </a:lnTo>
                <a:lnTo>
                  <a:pt x="172787" y="2460751"/>
                </a:lnTo>
                <a:lnTo>
                  <a:pt x="173731" y="2457521"/>
                </a:lnTo>
                <a:lnTo>
                  <a:pt x="174675" y="2454291"/>
                </a:lnTo>
                <a:lnTo>
                  <a:pt x="176566" y="2447827"/>
                </a:lnTo>
                <a:lnTo>
                  <a:pt x="178453" y="2441367"/>
                </a:lnTo>
                <a:lnTo>
                  <a:pt x="179397" y="2438137"/>
                </a:lnTo>
                <a:lnTo>
                  <a:pt x="181287" y="2431675"/>
                </a:lnTo>
                <a:lnTo>
                  <a:pt x="184121" y="2421982"/>
                </a:lnTo>
                <a:lnTo>
                  <a:pt x="184687" y="2420044"/>
                </a:lnTo>
                <a:lnTo>
                  <a:pt x="189027" y="2409059"/>
                </a:lnTo>
                <a:lnTo>
                  <a:pt x="190303" y="2405827"/>
                </a:lnTo>
                <a:lnTo>
                  <a:pt x="191579" y="2402597"/>
                </a:lnTo>
                <a:lnTo>
                  <a:pt x="192854" y="2399367"/>
                </a:lnTo>
                <a:lnTo>
                  <a:pt x="198342" y="2385476"/>
                </a:lnTo>
                <a:cubicBezTo>
                  <a:pt x="209028" y="2364589"/>
                  <a:pt x="223879" y="2348129"/>
                  <a:pt x="248883" y="2336765"/>
                </a:cubicBezTo>
                <a:lnTo>
                  <a:pt x="254605" y="2334748"/>
                </a:lnTo>
                <a:lnTo>
                  <a:pt x="272943" y="2328286"/>
                </a:lnTo>
                <a:lnTo>
                  <a:pt x="268539" y="2312131"/>
                </a:lnTo>
                <a:lnTo>
                  <a:pt x="266775" y="2305672"/>
                </a:lnTo>
                <a:lnTo>
                  <a:pt x="265894" y="2302440"/>
                </a:lnTo>
                <a:lnTo>
                  <a:pt x="265013" y="2299210"/>
                </a:lnTo>
                <a:lnTo>
                  <a:pt x="264132" y="2295978"/>
                </a:lnTo>
                <a:lnTo>
                  <a:pt x="263250" y="2292748"/>
                </a:lnTo>
                <a:lnTo>
                  <a:pt x="278882" y="2279825"/>
                </a:lnTo>
                <a:lnTo>
                  <a:pt x="282791" y="2276594"/>
                </a:lnTo>
                <a:lnTo>
                  <a:pt x="283671" y="2275866"/>
                </a:lnTo>
                <a:cubicBezTo>
                  <a:pt x="290615" y="2271978"/>
                  <a:pt x="298295" y="2270484"/>
                  <a:pt x="308485" y="2273360"/>
                </a:cubicBezTo>
                <a:lnTo>
                  <a:pt x="310965" y="2270132"/>
                </a:lnTo>
                <a:lnTo>
                  <a:pt x="415230" y="2134434"/>
                </a:lnTo>
                <a:lnTo>
                  <a:pt x="416364" y="2132958"/>
                </a:lnTo>
                <a:lnTo>
                  <a:pt x="423264" y="2124742"/>
                </a:lnTo>
                <a:lnTo>
                  <a:pt x="482949" y="2053665"/>
                </a:lnTo>
                <a:lnTo>
                  <a:pt x="478642" y="2047201"/>
                </a:lnTo>
                <a:lnTo>
                  <a:pt x="475562" y="2042587"/>
                </a:lnTo>
                <a:lnTo>
                  <a:pt x="472181" y="2037508"/>
                </a:lnTo>
                <a:lnTo>
                  <a:pt x="470026" y="2034279"/>
                </a:lnTo>
                <a:lnTo>
                  <a:pt x="476490" y="2031048"/>
                </a:lnTo>
                <a:lnTo>
                  <a:pt x="482956" y="2027817"/>
                </a:lnTo>
                <a:lnTo>
                  <a:pt x="489419" y="2024587"/>
                </a:lnTo>
                <a:lnTo>
                  <a:pt x="494049" y="2022273"/>
                </a:lnTo>
                <a:lnTo>
                  <a:pt x="498911" y="2018113"/>
                </a:lnTo>
                <a:lnTo>
                  <a:pt x="521584" y="1998726"/>
                </a:lnTo>
                <a:lnTo>
                  <a:pt x="523687" y="1996928"/>
                </a:lnTo>
                <a:lnTo>
                  <a:pt x="524807" y="1995494"/>
                </a:lnTo>
                <a:lnTo>
                  <a:pt x="527329" y="1992263"/>
                </a:lnTo>
                <a:lnTo>
                  <a:pt x="537407" y="1979346"/>
                </a:lnTo>
                <a:lnTo>
                  <a:pt x="547495" y="1966420"/>
                </a:lnTo>
                <a:lnTo>
                  <a:pt x="548048" y="1965711"/>
                </a:lnTo>
                <a:lnTo>
                  <a:pt x="549675" y="1963185"/>
                </a:lnTo>
                <a:lnTo>
                  <a:pt x="557981" y="1950263"/>
                </a:lnTo>
                <a:lnTo>
                  <a:pt x="560053" y="1947037"/>
                </a:lnTo>
                <a:lnTo>
                  <a:pt x="567267" y="1935815"/>
                </a:lnTo>
                <a:lnTo>
                  <a:pt x="577065" y="1920574"/>
                </a:lnTo>
                <a:cubicBezTo>
                  <a:pt x="586713" y="1905604"/>
                  <a:pt x="596681" y="1891157"/>
                  <a:pt x="608058" y="1878512"/>
                </a:cubicBezTo>
                <a:cubicBezTo>
                  <a:pt x="628486" y="1855807"/>
                  <a:pt x="661202" y="1838215"/>
                  <a:pt x="660659" y="1804876"/>
                </a:cubicBezTo>
                <a:lnTo>
                  <a:pt x="618654" y="1833957"/>
                </a:lnTo>
                <a:lnTo>
                  <a:pt x="615424" y="1830726"/>
                </a:lnTo>
                <a:lnTo>
                  <a:pt x="616346" y="1826110"/>
                </a:lnTo>
                <a:lnTo>
                  <a:pt x="618656" y="1814569"/>
                </a:lnTo>
                <a:lnTo>
                  <a:pt x="674622" y="1768780"/>
                </a:lnTo>
                <a:lnTo>
                  <a:pt x="674621" y="1768080"/>
                </a:lnTo>
                <a:lnTo>
                  <a:pt x="661051" y="1773668"/>
                </a:lnTo>
                <a:lnTo>
                  <a:pt x="642960" y="1781116"/>
                </a:lnTo>
                <a:lnTo>
                  <a:pt x="641098" y="1779254"/>
                </a:lnTo>
                <a:lnTo>
                  <a:pt x="642508" y="1777393"/>
                </a:lnTo>
                <a:lnTo>
                  <a:pt x="643918" y="1775530"/>
                </a:lnTo>
                <a:lnTo>
                  <a:pt x="663503" y="1749656"/>
                </a:lnTo>
                <a:lnTo>
                  <a:pt x="791953" y="1624676"/>
                </a:lnTo>
                <a:lnTo>
                  <a:pt x="790090" y="1622813"/>
                </a:lnTo>
                <a:lnTo>
                  <a:pt x="782641" y="1626537"/>
                </a:lnTo>
                <a:lnTo>
                  <a:pt x="780778" y="1624676"/>
                </a:lnTo>
                <a:lnTo>
                  <a:pt x="790091" y="1611637"/>
                </a:lnTo>
                <a:lnTo>
                  <a:pt x="756567" y="1641436"/>
                </a:lnTo>
                <a:lnTo>
                  <a:pt x="758430" y="1643298"/>
                </a:lnTo>
                <a:lnTo>
                  <a:pt x="765880" y="1639573"/>
                </a:lnTo>
                <a:lnTo>
                  <a:pt x="767741" y="1641437"/>
                </a:lnTo>
                <a:lnTo>
                  <a:pt x="715694" y="1682511"/>
                </a:lnTo>
                <a:lnTo>
                  <a:pt x="689521" y="1701034"/>
                </a:lnTo>
                <a:lnTo>
                  <a:pt x="687659" y="1702896"/>
                </a:lnTo>
                <a:lnTo>
                  <a:pt x="689521" y="1712207"/>
                </a:lnTo>
                <a:lnTo>
                  <a:pt x="702558" y="1706621"/>
                </a:lnTo>
                <a:lnTo>
                  <a:pt x="654135" y="1740144"/>
                </a:lnTo>
                <a:lnTo>
                  <a:pt x="661583" y="1732694"/>
                </a:lnTo>
                <a:cubicBezTo>
                  <a:pt x="654781" y="1719767"/>
                  <a:pt x="666363" y="1710498"/>
                  <a:pt x="672759" y="1699172"/>
                </a:cubicBezTo>
                <a:lnTo>
                  <a:pt x="669034" y="1695447"/>
                </a:lnTo>
                <a:lnTo>
                  <a:pt x="615024" y="1734558"/>
                </a:lnTo>
                <a:lnTo>
                  <a:pt x="613162" y="1732695"/>
                </a:lnTo>
                <a:lnTo>
                  <a:pt x="614161" y="1731252"/>
                </a:lnTo>
                <a:lnTo>
                  <a:pt x="609437" y="1736419"/>
                </a:lnTo>
                <a:lnTo>
                  <a:pt x="607071" y="1730833"/>
                </a:lnTo>
                <a:lnTo>
                  <a:pt x="606448" y="1729361"/>
                </a:lnTo>
                <a:lnTo>
                  <a:pt x="605712" y="1730832"/>
                </a:lnTo>
                <a:lnTo>
                  <a:pt x="603850" y="1734557"/>
                </a:lnTo>
                <a:lnTo>
                  <a:pt x="600125" y="1732695"/>
                </a:lnTo>
                <a:lnTo>
                  <a:pt x="596400" y="1730833"/>
                </a:lnTo>
                <a:lnTo>
                  <a:pt x="596400" y="1727108"/>
                </a:lnTo>
                <a:lnTo>
                  <a:pt x="600125" y="1725245"/>
                </a:lnTo>
                <a:lnTo>
                  <a:pt x="603850" y="1723383"/>
                </a:lnTo>
                <a:lnTo>
                  <a:pt x="605110" y="1724643"/>
                </a:lnTo>
                <a:lnTo>
                  <a:pt x="604485" y="1717031"/>
                </a:lnTo>
                <a:lnTo>
                  <a:pt x="606536" y="1708531"/>
                </a:lnTo>
                <a:lnTo>
                  <a:pt x="590571" y="1719658"/>
                </a:lnTo>
                <a:lnTo>
                  <a:pt x="587898" y="1721520"/>
                </a:lnTo>
                <a:lnTo>
                  <a:pt x="585227" y="1723383"/>
                </a:lnTo>
                <a:lnTo>
                  <a:pt x="582832" y="1721521"/>
                </a:lnTo>
                <a:lnTo>
                  <a:pt x="580437" y="1719658"/>
                </a:lnTo>
                <a:lnTo>
                  <a:pt x="575649" y="1715933"/>
                </a:lnTo>
                <a:lnTo>
                  <a:pt x="573254" y="1714071"/>
                </a:lnTo>
                <a:lnTo>
                  <a:pt x="570859" y="1712208"/>
                </a:lnTo>
                <a:lnTo>
                  <a:pt x="568464" y="1710346"/>
                </a:lnTo>
                <a:lnTo>
                  <a:pt x="569862" y="1708483"/>
                </a:lnTo>
                <a:lnTo>
                  <a:pt x="571258" y="1706621"/>
                </a:lnTo>
                <a:lnTo>
                  <a:pt x="572655" y="1704758"/>
                </a:lnTo>
                <a:lnTo>
                  <a:pt x="574052" y="1702896"/>
                </a:lnTo>
                <a:lnTo>
                  <a:pt x="575449" y="1701033"/>
                </a:lnTo>
                <a:lnTo>
                  <a:pt x="576845" y="1699172"/>
                </a:lnTo>
                <a:lnTo>
                  <a:pt x="579640" y="1695446"/>
                </a:lnTo>
                <a:lnTo>
                  <a:pt x="575915" y="1691721"/>
                </a:lnTo>
                <a:lnTo>
                  <a:pt x="572809" y="1693584"/>
                </a:lnTo>
                <a:lnTo>
                  <a:pt x="569705" y="1695447"/>
                </a:lnTo>
                <a:lnTo>
                  <a:pt x="566603" y="1697309"/>
                </a:lnTo>
                <a:lnTo>
                  <a:pt x="566603" y="1684272"/>
                </a:lnTo>
                <a:lnTo>
                  <a:pt x="566603" y="1682410"/>
                </a:lnTo>
                <a:lnTo>
                  <a:pt x="566603" y="1678685"/>
                </a:lnTo>
                <a:lnTo>
                  <a:pt x="566603" y="1676822"/>
                </a:lnTo>
                <a:lnTo>
                  <a:pt x="566603" y="1673720"/>
                </a:lnTo>
                <a:lnTo>
                  <a:pt x="566603" y="1671235"/>
                </a:lnTo>
                <a:lnTo>
                  <a:pt x="555425" y="1674961"/>
                </a:lnTo>
                <a:lnTo>
                  <a:pt x="549841" y="1676822"/>
                </a:lnTo>
                <a:lnTo>
                  <a:pt x="551702" y="1674961"/>
                </a:lnTo>
                <a:lnTo>
                  <a:pt x="562878" y="1663785"/>
                </a:lnTo>
                <a:lnTo>
                  <a:pt x="546115" y="1665649"/>
                </a:lnTo>
                <a:lnTo>
                  <a:pt x="543219" y="1661923"/>
                </a:lnTo>
                <a:lnTo>
                  <a:pt x="538874" y="1656335"/>
                </a:lnTo>
                <a:lnTo>
                  <a:pt x="534528" y="1650749"/>
                </a:lnTo>
                <a:lnTo>
                  <a:pt x="527285" y="1641437"/>
                </a:lnTo>
                <a:lnTo>
                  <a:pt x="522940" y="1635848"/>
                </a:lnTo>
                <a:lnTo>
                  <a:pt x="521492" y="1633987"/>
                </a:lnTo>
                <a:lnTo>
                  <a:pt x="520043" y="1632125"/>
                </a:lnTo>
                <a:lnTo>
                  <a:pt x="512593" y="1635850"/>
                </a:lnTo>
                <a:lnTo>
                  <a:pt x="523766" y="1620951"/>
                </a:lnTo>
                <a:lnTo>
                  <a:pt x="508867" y="1632126"/>
                </a:lnTo>
                <a:lnTo>
                  <a:pt x="507004" y="1630263"/>
                </a:lnTo>
                <a:lnTo>
                  <a:pt x="520041" y="1617226"/>
                </a:lnTo>
                <a:lnTo>
                  <a:pt x="505142" y="1628401"/>
                </a:lnTo>
                <a:lnTo>
                  <a:pt x="503281" y="1626538"/>
                </a:lnTo>
                <a:lnTo>
                  <a:pt x="505142" y="1624676"/>
                </a:lnTo>
                <a:lnTo>
                  <a:pt x="514456" y="1615363"/>
                </a:lnTo>
                <a:lnTo>
                  <a:pt x="516318" y="1613501"/>
                </a:lnTo>
                <a:lnTo>
                  <a:pt x="512593" y="1604188"/>
                </a:lnTo>
                <a:lnTo>
                  <a:pt x="511849" y="1602324"/>
                </a:lnTo>
                <a:lnTo>
                  <a:pt x="510014" y="1597741"/>
                </a:lnTo>
                <a:lnTo>
                  <a:pt x="508868" y="1594877"/>
                </a:lnTo>
                <a:lnTo>
                  <a:pt x="507005" y="1596740"/>
                </a:lnTo>
                <a:lnTo>
                  <a:pt x="503281" y="1600464"/>
                </a:lnTo>
                <a:lnTo>
                  <a:pt x="482794" y="1594876"/>
                </a:lnTo>
                <a:lnTo>
                  <a:pt x="480932" y="1593014"/>
                </a:lnTo>
                <a:lnTo>
                  <a:pt x="484657" y="1585564"/>
                </a:lnTo>
                <a:lnTo>
                  <a:pt x="482795" y="1583702"/>
                </a:lnTo>
                <a:lnTo>
                  <a:pt x="477208" y="1585565"/>
                </a:lnTo>
                <a:lnTo>
                  <a:pt x="477752" y="1583702"/>
                </a:lnTo>
                <a:lnTo>
                  <a:pt x="478296" y="1581840"/>
                </a:lnTo>
                <a:lnTo>
                  <a:pt x="479386" y="1578114"/>
                </a:lnTo>
                <a:lnTo>
                  <a:pt x="480473" y="1574391"/>
                </a:lnTo>
                <a:lnTo>
                  <a:pt x="481018" y="1572528"/>
                </a:lnTo>
                <a:lnTo>
                  <a:pt x="482107" y="1568804"/>
                </a:lnTo>
                <a:lnTo>
                  <a:pt x="483741" y="1563216"/>
                </a:lnTo>
                <a:lnTo>
                  <a:pt x="484067" y="1562099"/>
                </a:lnTo>
                <a:lnTo>
                  <a:pt x="486569" y="1555767"/>
                </a:lnTo>
                <a:lnTo>
                  <a:pt x="487304" y="1553904"/>
                </a:lnTo>
                <a:lnTo>
                  <a:pt x="488040" y="1552042"/>
                </a:lnTo>
                <a:lnTo>
                  <a:pt x="488776" y="1550180"/>
                </a:lnTo>
                <a:lnTo>
                  <a:pt x="491939" y="1542172"/>
                </a:lnTo>
                <a:cubicBezTo>
                  <a:pt x="498098" y="1530132"/>
                  <a:pt x="506658" y="1520644"/>
                  <a:pt x="521072" y="1514093"/>
                </a:cubicBezTo>
                <a:lnTo>
                  <a:pt x="524371" y="1512931"/>
                </a:lnTo>
                <a:lnTo>
                  <a:pt x="534941" y="1509206"/>
                </a:lnTo>
                <a:lnTo>
                  <a:pt x="532403" y="1499893"/>
                </a:lnTo>
                <a:lnTo>
                  <a:pt x="531386" y="1496169"/>
                </a:lnTo>
                <a:lnTo>
                  <a:pt x="530878" y="1494307"/>
                </a:lnTo>
                <a:lnTo>
                  <a:pt x="530370" y="1492445"/>
                </a:lnTo>
                <a:lnTo>
                  <a:pt x="529863" y="1490582"/>
                </a:lnTo>
                <a:lnTo>
                  <a:pt x="529354" y="1488721"/>
                </a:lnTo>
                <a:lnTo>
                  <a:pt x="538365" y="1481271"/>
                </a:lnTo>
                <a:lnTo>
                  <a:pt x="540618" y="1479408"/>
                </a:lnTo>
                <a:lnTo>
                  <a:pt x="541125" y="1478989"/>
                </a:lnTo>
                <a:cubicBezTo>
                  <a:pt x="545129" y="1476747"/>
                  <a:pt x="549555" y="1475886"/>
                  <a:pt x="555429" y="1477544"/>
                </a:cubicBezTo>
                <a:lnTo>
                  <a:pt x="556859" y="1475683"/>
                </a:lnTo>
                <a:lnTo>
                  <a:pt x="616962" y="1397461"/>
                </a:lnTo>
                <a:lnTo>
                  <a:pt x="617616" y="1396609"/>
                </a:lnTo>
                <a:lnTo>
                  <a:pt x="621593" y="1391874"/>
                </a:lnTo>
                <a:lnTo>
                  <a:pt x="655997" y="1350902"/>
                </a:lnTo>
                <a:lnTo>
                  <a:pt x="653516" y="1347176"/>
                </a:lnTo>
                <a:lnTo>
                  <a:pt x="651740" y="1344516"/>
                </a:lnTo>
                <a:lnTo>
                  <a:pt x="649791" y="1341589"/>
                </a:lnTo>
                <a:lnTo>
                  <a:pt x="648549" y="1339727"/>
                </a:lnTo>
                <a:lnTo>
                  <a:pt x="652274" y="1337865"/>
                </a:lnTo>
                <a:lnTo>
                  <a:pt x="656002" y="1336002"/>
                </a:lnTo>
                <a:lnTo>
                  <a:pt x="659728" y="1334141"/>
                </a:lnTo>
                <a:lnTo>
                  <a:pt x="662397" y="1332807"/>
                </a:lnTo>
                <a:lnTo>
                  <a:pt x="665200" y="1330409"/>
                </a:lnTo>
                <a:lnTo>
                  <a:pt x="678269" y="1319233"/>
                </a:lnTo>
                <a:lnTo>
                  <a:pt x="679481" y="1318196"/>
                </a:lnTo>
                <a:lnTo>
                  <a:pt x="680127" y="1317370"/>
                </a:lnTo>
                <a:lnTo>
                  <a:pt x="681581" y="1315508"/>
                </a:lnTo>
                <a:lnTo>
                  <a:pt x="687390" y="1308061"/>
                </a:lnTo>
                <a:lnTo>
                  <a:pt x="693205" y="1300611"/>
                </a:lnTo>
                <a:lnTo>
                  <a:pt x="693524" y="1300202"/>
                </a:lnTo>
                <a:lnTo>
                  <a:pt x="694462" y="1298745"/>
                </a:lnTo>
                <a:lnTo>
                  <a:pt x="699250" y="1291296"/>
                </a:lnTo>
                <a:lnTo>
                  <a:pt x="700444" y="1289437"/>
                </a:lnTo>
                <a:lnTo>
                  <a:pt x="704602" y="1282969"/>
                </a:lnTo>
                <a:lnTo>
                  <a:pt x="710251" y="1274182"/>
                </a:lnTo>
                <a:cubicBezTo>
                  <a:pt x="715812" y="1265554"/>
                  <a:pt x="721558" y="1257225"/>
                  <a:pt x="728116" y="1249936"/>
                </a:cubicBezTo>
                <a:cubicBezTo>
                  <a:pt x="739892" y="1236848"/>
                  <a:pt x="758751" y="1226707"/>
                  <a:pt x="758438" y="1207489"/>
                </a:cubicBezTo>
                <a:lnTo>
                  <a:pt x="734225" y="1224252"/>
                </a:lnTo>
                <a:lnTo>
                  <a:pt x="732362" y="1222391"/>
                </a:lnTo>
                <a:lnTo>
                  <a:pt x="732894" y="1219729"/>
                </a:lnTo>
                <a:lnTo>
                  <a:pt x="734226" y="1213077"/>
                </a:lnTo>
                <a:lnTo>
                  <a:pt x="773148" y="1181232"/>
                </a:lnTo>
                <a:lnTo>
                  <a:pt x="771472" y="1179556"/>
                </a:lnTo>
                <a:lnTo>
                  <a:pt x="773335" y="1177693"/>
                </a:lnTo>
                <a:lnTo>
                  <a:pt x="775201" y="1175827"/>
                </a:lnTo>
                <a:lnTo>
                  <a:pt x="780788" y="1170240"/>
                </a:lnTo>
                <a:lnTo>
                  <a:pt x="782277" y="1171731"/>
                </a:lnTo>
                <a:lnTo>
                  <a:pt x="783951" y="1169685"/>
                </a:lnTo>
                <a:lnTo>
                  <a:pt x="782647" y="1168381"/>
                </a:lnTo>
                <a:lnTo>
                  <a:pt x="787304" y="1165587"/>
                </a:lnTo>
                <a:lnTo>
                  <a:pt x="792637" y="1159068"/>
                </a:lnTo>
                <a:lnTo>
                  <a:pt x="795685" y="1155343"/>
                </a:lnTo>
                <a:lnTo>
                  <a:pt x="793200" y="1159070"/>
                </a:lnTo>
                <a:lnTo>
                  <a:pt x="789889" y="1164035"/>
                </a:lnTo>
                <a:lnTo>
                  <a:pt x="791959" y="1162793"/>
                </a:lnTo>
                <a:lnTo>
                  <a:pt x="788236" y="1166518"/>
                </a:lnTo>
                <a:lnTo>
                  <a:pt x="780784" y="1177693"/>
                </a:lnTo>
                <a:lnTo>
                  <a:pt x="778922" y="1175831"/>
                </a:lnTo>
                <a:lnTo>
                  <a:pt x="777063" y="1177690"/>
                </a:lnTo>
                <a:lnTo>
                  <a:pt x="775199" y="1179554"/>
                </a:lnTo>
                <a:lnTo>
                  <a:pt x="756576" y="1201902"/>
                </a:lnTo>
                <a:lnTo>
                  <a:pt x="764025" y="1209351"/>
                </a:lnTo>
                <a:lnTo>
                  <a:pt x="773335" y="1203765"/>
                </a:lnTo>
                <a:lnTo>
                  <a:pt x="777062" y="1211214"/>
                </a:lnTo>
                <a:lnTo>
                  <a:pt x="786371" y="1194455"/>
                </a:lnTo>
                <a:lnTo>
                  <a:pt x="801274" y="1190727"/>
                </a:lnTo>
                <a:lnTo>
                  <a:pt x="788235" y="1181417"/>
                </a:lnTo>
                <a:lnTo>
                  <a:pt x="790099" y="1179553"/>
                </a:lnTo>
                <a:lnTo>
                  <a:pt x="804998" y="1172104"/>
                </a:lnTo>
                <a:lnTo>
                  <a:pt x="819896" y="1172105"/>
                </a:lnTo>
                <a:lnTo>
                  <a:pt x="808721" y="1168380"/>
                </a:lnTo>
                <a:lnTo>
                  <a:pt x="844107" y="1129270"/>
                </a:lnTo>
                <a:lnTo>
                  <a:pt x="857144" y="1131132"/>
                </a:lnTo>
                <a:cubicBezTo>
                  <a:pt x="852593" y="1124776"/>
                  <a:pt x="860068" y="1120823"/>
                  <a:pt x="866524" y="1121752"/>
                </a:cubicBezTo>
                <a:cubicBezTo>
                  <a:pt x="867692" y="1119508"/>
                  <a:pt x="869284" y="1116354"/>
                  <a:pt x="871171" y="1112985"/>
                </a:cubicBezTo>
                <a:lnTo>
                  <a:pt x="871516" y="1112444"/>
                </a:lnTo>
                <a:lnTo>
                  <a:pt x="877581" y="1102934"/>
                </a:lnTo>
                <a:lnTo>
                  <a:pt x="881227" y="1099406"/>
                </a:lnTo>
                <a:lnTo>
                  <a:pt x="884982" y="1095773"/>
                </a:lnTo>
                <a:cubicBezTo>
                  <a:pt x="887527" y="1094332"/>
                  <a:pt x="890109" y="1094068"/>
                  <a:pt x="892597" y="1095678"/>
                </a:cubicBezTo>
                <a:lnTo>
                  <a:pt x="911221" y="1080779"/>
                </a:lnTo>
                <a:lnTo>
                  <a:pt x="907496" y="1073329"/>
                </a:lnTo>
                <a:cubicBezTo>
                  <a:pt x="914298" y="1070418"/>
                  <a:pt x="920380" y="1064959"/>
                  <a:pt x="926198" y="1058448"/>
                </a:cubicBezTo>
                <a:lnTo>
                  <a:pt x="933738" y="1049122"/>
                </a:lnTo>
                <a:lnTo>
                  <a:pt x="943328" y="1037261"/>
                </a:lnTo>
                <a:lnTo>
                  <a:pt x="949732" y="1029900"/>
                </a:lnTo>
                <a:lnTo>
                  <a:pt x="948466" y="1028635"/>
                </a:lnTo>
                <a:lnTo>
                  <a:pt x="951330" y="1028062"/>
                </a:lnTo>
                <a:lnTo>
                  <a:pt x="952161" y="1027107"/>
                </a:lnTo>
                <a:lnTo>
                  <a:pt x="954935" y="1024911"/>
                </a:lnTo>
                <a:lnTo>
                  <a:pt x="957286" y="1023048"/>
                </a:lnTo>
                <a:lnTo>
                  <a:pt x="966690" y="1015599"/>
                </a:lnTo>
                <a:lnTo>
                  <a:pt x="966712" y="1015581"/>
                </a:lnTo>
                <a:lnTo>
                  <a:pt x="971624" y="1013738"/>
                </a:lnTo>
                <a:lnTo>
                  <a:pt x="974888" y="1012513"/>
                </a:lnTo>
                <a:cubicBezTo>
                  <a:pt x="977736" y="1011868"/>
                  <a:pt x="980717" y="1011627"/>
                  <a:pt x="983855" y="1011870"/>
                </a:cubicBezTo>
                <a:lnTo>
                  <a:pt x="983855" y="1010017"/>
                </a:lnTo>
                <a:lnTo>
                  <a:pt x="983854" y="1006289"/>
                </a:lnTo>
                <a:lnTo>
                  <a:pt x="983854" y="1004427"/>
                </a:lnTo>
                <a:lnTo>
                  <a:pt x="983854" y="996975"/>
                </a:lnTo>
                <a:lnTo>
                  <a:pt x="983855" y="995112"/>
                </a:lnTo>
                <a:lnTo>
                  <a:pt x="983854" y="993246"/>
                </a:lnTo>
                <a:lnTo>
                  <a:pt x="985714" y="991388"/>
                </a:lnTo>
                <a:lnTo>
                  <a:pt x="985715" y="991387"/>
                </a:lnTo>
                <a:lnTo>
                  <a:pt x="985717" y="991384"/>
                </a:lnTo>
                <a:lnTo>
                  <a:pt x="1005317" y="976489"/>
                </a:lnTo>
                <a:lnTo>
                  <a:pt x="1032277" y="955998"/>
                </a:lnTo>
                <a:lnTo>
                  <a:pt x="1024828" y="948549"/>
                </a:lnTo>
                <a:lnTo>
                  <a:pt x="1026688" y="946689"/>
                </a:lnTo>
                <a:lnTo>
                  <a:pt x="1026690" y="946687"/>
                </a:lnTo>
                <a:lnTo>
                  <a:pt x="1039727" y="952273"/>
                </a:lnTo>
                <a:lnTo>
                  <a:pt x="1041589" y="942961"/>
                </a:lnTo>
                <a:lnTo>
                  <a:pt x="1045655" y="939242"/>
                </a:lnTo>
                <a:lnTo>
                  <a:pt x="1055834" y="929930"/>
                </a:lnTo>
                <a:lnTo>
                  <a:pt x="1057869" y="928067"/>
                </a:lnTo>
                <a:lnTo>
                  <a:pt x="1059905" y="926204"/>
                </a:lnTo>
                <a:lnTo>
                  <a:pt x="1061940" y="924343"/>
                </a:lnTo>
                <a:lnTo>
                  <a:pt x="1072118" y="915030"/>
                </a:lnTo>
                <a:lnTo>
                  <a:pt x="1090438" y="898270"/>
                </a:lnTo>
                <a:lnTo>
                  <a:pt x="1092474" y="896408"/>
                </a:lnTo>
                <a:lnTo>
                  <a:pt x="1096545" y="892683"/>
                </a:lnTo>
                <a:lnTo>
                  <a:pt x="1106723" y="883372"/>
                </a:lnTo>
                <a:lnTo>
                  <a:pt x="1129122" y="862878"/>
                </a:lnTo>
                <a:lnTo>
                  <a:pt x="1127260" y="849845"/>
                </a:lnTo>
                <a:lnTo>
                  <a:pt x="1127259" y="849841"/>
                </a:lnTo>
                <a:lnTo>
                  <a:pt x="1127287" y="849845"/>
                </a:lnTo>
                <a:lnTo>
                  <a:pt x="1136097" y="850938"/>
                </a:lnTo>
                <a:lnTo>
                  <a:pt x="1145313" y="845556"/>
                </a:lnTo>
                <a:lnTo>
                  <a:pt x="1145879" y="846122"/>
                </a:lnTo>
                <a:lnTo>
                  <a:pt x="1156984" y="838742"/>
                </a:lnTo>
                <a:lnTo>
                  <a:pt x="1145313" y="845556"/>
                </a:lnTo>
                <a:lnTo>
                  <a:pt x="1144016" y="844259"/>
                </a:lnTo>
                <a:lnTo>
                  <a:pt x="1153259" y="835017"/>
                </a:lnTo>
                <a:lnTo>
                  <a:pt x="1156983" y="831292"/>
                </a:lnTo>
                <a:lnTo>
                  <a:pt x="1158846" y="829430"/>
                </a:lnTo>
                <a:lnTo>
                  <a:pt x="1160708" y="827567"/>
                </a:lnTo>
                <a:lnTo>
                  <a:pt x="1162571" y="825705"/>
                </a:lnTo>
                <a:lnTo>
                  <a:pt x="1165364" y="831292"/>
                </a:lnTo>
                <a:lnTo>
                  <a:pt x="1166295" y="833154"/>
                </a:lnTo>
                <a:cubicBezTo>
                  <a:pt x="1171217" y="826392"/>
                  <a:pt x="1173678" y="825638"/>
                  <a:pt x="1181195" y="829430"/>
                </a:cubicBezTo>
                <a:lnTo>
                  <a:pt x="1177470" y="825705"/>
                </a:lnTo>
                <a:lnTo>
                  <a:pt x="1179953" y="823222"/>
                </a:lnTo>
                <a:lnTo>
                  <a:pt x="1179705" y="821981"/>
                </a:lnTo>
                <a:lnTo>
                  <a:pt x="1179333" y="820118"/>
                </a:lnTo>
                <a:lnTo>
                  <a:pt x="1184920" y="814531"/>
                </a:lnTo>
                <a:lnTo>
                  <a:pt x="1190507" y="808944"/>
                </a:lnTo>
                <a:lnTo>
                  <a:pt x="1192370" y="807081"/>
                </a:lnTo>
                <a:lnTo>
                  <a:pt x="1194231" y="805218"/>
                </a:lnTo>
                <a:lnTo>
                  <a:pt x="1203544" y="795907"/>
                </a:lnTo>
                <a:lnTo>
                  <a:pt x="1232988" y="767970"/>
                </a:lnTo>
                <a:lnTo>
                  <a:pt x="1234950" y="766108"/>
                </a:lnTo>
                <a:lnTo>
                  <a:pt x="1236913" y="764246"/>
                </a:lnTo>
                <a:lnTo>
                  <a:pt x="1238876" y="762383"/>
                </a:lnTo>
                <a:lnTo>
                  <a:pt x="1240839" y="760521"/>
                </a:lnTo>
                <a:lnTo>
                  <a:pt x="1243607" y="757894"/>
                </a:lnTo>
                <a:lnTo>
                  <a:pt x="1244241" y="756797"/>
                </a:lnTo>
                <a:lnTo>
                  <a:pt x="1245804" y="754086"/>
                </a:lnTo>
                <a:lnTo>
                  <a:pt x="1242654" y="756797"/>
                </a:lnTo>
                <a:lnTo>
                  <a:pt x="1240792" y="754934"/>
                </a:lnTo>
                <a:lnTo>
                  <a:pt x="1244517" y="747484"/>
                </a:lnTo>
                <a:cubicBezTo>
                  <a:pt x="1246232" y="748253"/>
                  <a:pt x="1247296" y="749022"/>
                  <a:pt x="1247847" y="749792"/>
                </a:cubicBezTo>
                <a:lnTo>
                  <a:pt x="1247916" y="750425"/>
                </a:lnTo>
                <a:lnTo>
                  <a:pt x="1255924" y="736542"/>
                </a:lnTo>
                <a:lnTo>
                  <a:pt x="1255691" y="736310"/>
                </a:lnTo>
                <a:lnTo>
                  <a:pt x="1256251" y="735973"/>
                </a:lnTo>
                <a:lnTo>
                  <a:pt x="1259835" y="729760"/>
                </a:lnTo>
                <a:lnTo>
                  <a:pt x="1270202" y="725135"/>
                </a:lnTo>
                <a:lnTo>
                  <a:pt x="1282727" y="719548"/>
                </a:lnTo>
                <a:lnTo>
                  <a:pt x="1291076" y="715823"/>
                </a:lnTo>
                <a:lnTo>
                  <a:pt x="1283626" y="715823"/>
                </a:lnTo>
                <a:lnTo>
                  <a:pt x="1287351" y="712098"/>
                </a:lnTo>
                <a:lnTo>
                  <a:pt x="1285488" y="710236"/>
                </a:lnTo>
                <a:lnTo>
                  <a:pt x="1287895" y="708374"/>
                </a:lnTo>
                <a:lnTo>
                  <a:pt x="1290300" y="706511"/>
                </a:lnTo>
                <a:lnTo>
                  <a:pt x="1295110" y="702786"/>
                </a:lnTo>
                <a:lnTo>
                  <a:pt x="1296446" y="701752"/>
                </a:lnTo>
                <a:lnTo>
                  <a:pt x="1297434" y="700924"/>
                </a:lnTo>
                <a:lnTo>
                  <a:pt x="1304095" y="695337"/>
                </a:lnTo>
                <a:lnTo>
                  <a:pt x="1306130" y="693630"/>
                </a:lnTo>
                <a:lnTo>
                  <a:pt x="1305975" y="693474"/>
                </a:lnTo>
                <a:lnTo>
                  <a:pt x="1306818" y="693053"/>
                </a:lnTo>
                <a:lnTo>
                  <a:pt x="1312977" y="687888"/>
                </a:lnTo>
                <a:lnTo>
                  <a:pt x="1314675" y="686463"/>
                </a:lnTo>
                <a:lnTo>
                  <a:pt x="1315558" y="686024"/>
                </a:lnTo>
                <a:lnTo>
                  <a:pt x="1323061" y="682300"/>
                </a:lnTo>
                <a:lnTo>
                  <a:pt x="1323681" y="681992"/>
                </a:lnTo>
                <a:cubicBezTo>
                  <a:pt x="1326600" y="681188"/>
                  <a:pt x="1329413" y="681179"/>
                  <a:pt x="1332049" y="682300"/>
                </a:cubicBezTo>
                <a:lnTo>
                  <a:pt x="1333121" y="680438"/>
                </a:lnTo>
                <a:lnTo>
                  <a:pt x="1344916" y="659951"/>
                </a:lnTo>
                <a:lnTo>
                  <a:pt x="1345989" y="658088"/>
                </a:lnTo>
                <a:lnTo>
                  <a:pt x="1347061" y="656226"/>
                </a:lnTo>
                <a:lnTo>
                  <a:pt x="1348406" y="653890"/>
                </a:lnTo>
                <a:lnTo>
                  <a:pt x="1349206" y="652502"/>
                </a:lnTo>
                <a:lnTo>
                  <a:pt x="1350278" y="650639"/>
                </a:lnTo>
                <a:lnTo>
                  <a:pt x="1351350" y="648777"/>
                </a:lnTo>
                <a:lnTo>
                  <a:pt x="1353495" y="645052"/>
                </a:lnTo>
                <a:lnTo>
                  <a:pt x="1355639" y="641327"/>
                </a:lnTo>
                <a:lnTo>
                  <a:pt x="1356712" y="639465"/>
                </a:lnTo>
                <a:lnTo>
                  <a:pt x="1357784" y="637602"/>
                </a:lnTo>
                <a:lnTo>
                  <a:pt x="1359928" y="633877"/>
                </a:lnTo>
                <a:lnTo>
                  <a:pt x="1361001" y="632015"/>
                </a:lnTo>
                <a:lnTo>
                  <a:pt x="1365290" y="624565"/>
                </a:lnTo>
                <a:lnTo>
                  <a:pt x="1367434" y="620841"/>
                </a:lnTo>
                <a:lnTo>
                  <a:pt x="1373022" y="622704"/>
                </a:lnTo>
                <a:lnTo>
                  <a:pt x="1378609" y="624565"/>
                </a:lnTo>
                <a:lnTo>
                  <a:pt x="1379850" y="622703"/>
                </a:lnTo>
                <a:lnTo>
                  <a:pt x="1381092" y="620840"/>
                </a:lnTo>
                <a:lnTo>
                  <a:pt x="1391025" y="605942"/>
                </a:lnTo>
                <a:lnTo>
                  <a:pt x="1393508" y="602217"/>
                </a:lnTo>
                <a:lnTo>
                  <a:pt x="1396578" y="603477"/>
                </a:lnTo>
                <a:lnTo>
                  <a:pt x="1399439" y="602045"/>
                </a:lnTo>
                <a:lnTo>
                  <a:pt x="1400543" y="599113"/>
                </a:lnTo>
                <a:lnTo>
                  <a:pt x="1399495" y="597739"/>
                </a:lnTo>
                <a:lnTo>
                  <a:pt x="1398651" y="596629"/>
                </a:lnTo>
                <a:lnTo>
                  <a:pt x="1397233" y="594767"/>
                </a:lnTo>
                <a:cubicBezTo>
                  <a:pt x="1406001" y="586073"/>
                  <a:pt x="1416118" y="583425"/>
                  <a:pt x="1425838" y="578833"/>
                </a:cubicBezTo>
                <a:lnTo>
                  <a:pt x="1430465" y="576143"/>
                </a:lnTo>
                <a:lnTo>
                  <a:pt x="1435360" y="573298"/>
                </a:lnTo>
                <a:cubicBezTo>
                  <a:pt x="1437816" y="571502"/>
                  <a:pt x="1439707" y="569380"/>
                  <a:pt x="1441283" y="567095"/>
                </a:cubicBezTo>
                <a:lnTo>
                  <a:pt x="1442281" y="565320"/>
                </a:lnTo>
                <a:lnTo>
                  <a:pt x="1441930" y="564969"/>
                </a:lnTo>
                <a:lnTo>
                  <a:pt x="1442693" y="564588"/>
                </a:lnTo>
                <a:lnTo>
                  <a:pt x="1445316" y="559920"/>
                </a:lnTo>
                <a:lnTo>
                  <a:pt x="1445589" y="559382"/>
                </a:lnTo>
                <a:lnTo>
                  <a:pt x="1446535" y="557519"/>
                </a:lnTo>
                <a:lnTo>
                  <a:pt x="1448425" y="553795"/>
                </a:lnTo>
                <a:lnTo>
                  <a:pt x="1448950" y="552761"/>
                </a:lnTo>
                <a:lnTo>
                  <a:pt x="1449585" y="551932"/>
                </a:lnTo>
                <a:lnTo>
                  <a:pt x="1453673" y="546603"/>
                </a:lnTo>
                <a:cubicBezTo>
                  <a:pt x="1457869" y="542730"/>
                  <a:pt x="1463674" y="543577"/>
                  <a:pt x="1469010" y="542769"/>
                </a:cubicBezTo>
                <a:lnTo>
                  <a:pt x="1469484" y="542620"/>
                </a:lnTo>
                <a:lnTo>
                  <a:pt x="1474030" y="541196"/>
                </a:lnTo>
                <a:lnTo>
                  <a:pt x="1473592" y="540758"/>
                </a:lnTo>
                <a:lnTo>
                  <a:pt x="1477231" y="538574"/>
                </a:lnTo>
                <a:lnTo>
                  <a:pt x="1487063" y="530394"/>
                </a:lnTo>
                <a:lnTo>
                  <a:pt x="1498550" y="518408"/>
                </a:lnTo>
                <a:lnTo>
                  <a:pt x="1499096" y="517839"/>
                </a:lnTo>
                <a:lnTo>
                  <a:pt x="1500961" y="515494"/>
                </a:lnTo>
                <a:lnTo>
                  <a:pt x="1506193" y="508912"/>
                </a:lnTo>
                <a:lnTo>
                  <a:pt x="1510535" y="503510"/>
                </a:lnTo>
                <a:lnTo>
                  <a:pt x="1512031" y="501647"/>
                </a:lnTo>
                <a:lnTo>
                  <a:pt x="1513528" y="499785"/>
                </a:lnTo>
                <a:lnTo>
                  <a:pt x="1515024" y="497923"/>
                </a:lnTo>
                <a:lnTo>
                  <a:pt x="1515181" y="497728"/>
                </a:lnTo>
                <a:lnTo>
                  <a:pt x="1521198" y="492335"/>
                </a:lnTo>
                <a:lnTo>
                  <a:pt x="1523276" y="490473"/>
                </a:lnTo>
                <a:lnTo>
                  <a:pt x="1525114" y="488826"/>
                </a:lnTo>
                <a:cubicBezTo>
                  <a:pt x="1528478" y="486744"/>
                  <a:pt x="1531842" y="485799"/>
                  <a:pt x="1535051" y="486748"/>
                </a:cubicBezTo>
                <a:lnTo>
                  <a:pt x="1545480" y="471849"/>
                </a:lnTo>
                <a:lnTo>
                  <a:pt x="1546784" y="469986"/>
                </a:lnTo>
                <a:lnTo>
                  <a:pt x="1548655" y="467314"/>
                </a:lnTo>
                <a:lnTo>
                  <a:pt x="1553303" y="460674"/>
                </a:lnTo>
                <a:lnTo>
                  <a:pt x="1554606" y="458812"/>
                </a:lnTo>
                <a:lnTo>
                  <a:pt x="1557725" y="454358"/>
                </a:lnTo>
                <a:lnTo>
                  <a:pt x="1561124" y="449500"/>
                </a:lnTo>
                <a:lnTo>
                  <a:pt x="1563608" y="451983"/>
                </a:lnTo>
                <a:lnTo>
                  <a:pt x="1568574" y="449500"/>
                </a:lnTo>
                <a:lnTo>
                  <a:pt x="1570436" y="451363"/>
                </a:lnTo>
                <a:lnTo>
                  <a:pt x="1564229" y="452604"/>
                </a:lnTo>
                <a:lnTo>
                  <a:pt x="1566711" y="455087"/>
                </a:lnTo>
                <a:lnTo>
                  <a:pt x="1590923" y="438325"/>
                </a:lnTo>
                <a:lnTo>
                  <a:pt x="1589061" y="434601"/>
                </a:lnTo>
                <a:lnTo>
                  <a:pt x="1588129" y="432739"/>
                </a:lnTo>
                <a:lnTo>
                  <a:pt x="1587198" y="430876"/>
                </a:lnTo>
                <a:lnTo>
                  <a:pt x="1589061" y="429014"/>
                </a:lnTo>
                <a:lnTo>
                  <a:pt x="1590923" y="427151"/>
                </a:lnTo>
                <a:lnTo>
                  <a:pt x="1596510" y="429013"/>
                </a:lnTo>
                <a:lnTo>
                  <a:pt x="1602097" y="430876"/>
                </a:lnTo>
                <a:lnTo>
                  <a:pt x="1603790" y="429013"/>
                </a:lnTo>
                <a:lnTo>
                  <a:pt x="1610562" y="421564"/>
                </a:lnTo>
                <a:lnTo>
                  <a:pt x="1612256" y="419702"/>
                </a:lnTo>
                <a:lnTo>
                  <a:pt x="1613949" y="417839"/>
                </a:lnTo>
                <a:lnTo>
                  <a:pt x="1615642" y="415977"/>
                </a:lnTo>
                <a:lnTo>
                  <a:pt x="1618292" y="413062"/>
                </a:lnTo>
                <a:lnTo>
                  <a:pt x="1620721" y="410389"/>
                </a:lnTo>
                <a:lnTo>
                  <a:pt x="1630880" y="399216"/>
                </a:lnTo>
                <a:lnTo>
                  <a:pt x="1632573" y="397353"/>
                </a:lnTo>
                <a:lnTo>
                  <a:pt x="1634266" y="395490"/>
                </a:lnTo>
                <a:lnTo>
                  <a:pt x="1639345" y="389903"/>
                </a:lnTo>
                <a:lnTo>
                  <a:pt x="1643070" y="391765"/>
                </a:lnTo>
                <a:lnTo>
                  <a:pt x="1646795" y="393629"/>
                </a:lnTo>
                <a:lnTo>
                  <a:pt x="1648149" y="391766"/>
                </a:lnTo>
                <a:lnTo>
                  <a:pt x="1670137" y="361532"/>
                </a:lnTo>
                <a:lnTo>
                  <a:pt x="1676594" y="352655"/>
                </a:lnTo>
                <a:lnTo>
                  <a:pt x="1676593" y="345205"/>
                </a:lnTo>
                <a:cubicBezTo>
                  <a:pt x="1684582" y="345415"/>
                  <a:pt x="1692073" y="341984"/>
                  <a:pt x="1697547" y="336491"/>
                </a:cubicBezTo>
                <a:lnTo>
                  <a:pt x="1704048" y="320994"/>
                </a:lnTo>
                <a:lnTo>
                  <a:pt x="1704529" y="320994"/>
                </a:lnTo>
                <a:lnTo>
                  <a:pt x="1706392" y="315408"/>
                </a:lnTo>
                <a:lnTo>
                  <a:pt x="1704048" y="320994"/>
                </a:lnTo>
                <a:lnTo>
                  <a:pt x="1700804" y="320994"/>
                </a:lnTo>
                <a:lnTo>
                  <a:pt x="1698942" y="319132"/>
                </a:lnTo>
                <a:lnTo>
                  <a:pt x="1697080" y="317270"/>
                </a:lnTo>
                <a:lnTo>
                  <a:pt x="1695217" y="315407"/>
                </a:lnTo>
                <a:lnTo>
                  <a:pt x="1697080" y="313545"/>
                </a:lnTo>
                <a:lnTo>
                  <a:pt x="1698942" y="311682"/>
                </a:lnTo>
                <a:lnTo>
                  <a:pt x="1700805" y="309820"/>
                </a:lnTo>
                <a:lnTo>
                  <a:pt x="1702667" y="307958"/>
                </a:lnTo>
                <a:lnTo>
                  <a:pt x="1704529" y="306095"/>
                </a:lnTo>
                <a:lnTo>
                  <a:pt x="1706392" y="304233"/>
                </a:lnTo>
                <a:lnTo>
                  <a:pt x="1708254" y="302370"/>
                </a:lnTo>
                <a:lnTo>
                  <a:pt x="1710117" y="300508"/>
                </a:lnTo>
                <a:lnTo>
                  <a:pt x="1711979" y="302370"/>
                </a:lnTo>
                <a:lnTo>
                  <a:pt x="1717566" y="307957"/>
                </a:lnTo>
                <a:lnTo>
                  <a:pt x="1725016" y="304233"/>
                </a:lnTo>
                <a:lnTo>
                  <a:pt x="1726878" y="302370"/>
                </a:lnTo>
                <a:lnTo>
                  <a:pt x="1730603" y="291196"/>
                </a:lnTo>
                <a:lnTo>
                  <a:pt x="1731845" y="294920"/>
                </a:lnTo>
                <a:lnTo>
                  <a:pt x="1732466" y="296783"/>
                </a:lnTo>
                <a:lnTo>
                  <a:pt x="1734328" y="294920"/>
                </a:lnTo>
                <a:lnTo>
                  <a:pt x="1739915" y="289333"/>
                </a:lnTo>
                <a:cubicBezTo>
                  <a:pt x="1742236" y="293202"/>
                  <a:pt x="1744777" y="293550"/>
                  <a:pt x="1747098" y="291921"/>
                </a:cubicBezTo>
                <a:lnTo>
                  <a:pt x="1747731" y="291196"/>
                </a:lnTo>
                <a:lnTo>
                  <a:pt x="1749356" y="289333"/>
                </a:lnTo>
                <a:lnTo>
                  <a:pt x="1750357" y="288187"/>
                </a:lnTo>
                <a:lnTo>
                  <a:pt x="1750692" y="287471"/>
                </a:lnTo>
                <a:lnTo>
                  <a:pt x="1751564" y="285609"/>
                </a:lnTo>
                <a:lnTo>
                  <a:pt x="1752955" y="282642"/>
                </a:lnTo>
                <a:lnTo>
                  <a:pt x="1753126" y="281884"/>
                </a:lnTo>
                <a:lnTo>
                  <a:pt x="1753547" y="280021"/>
                </a:lnTo>
                <a:lnTo>
                  <a:pt x="1753970" y="278159"/>
                </a:lnTo>
                <a:lnTo>
                  <a:pt x="1754392" y="276296"/>
                </a:lnTo>
                <a:lnTo>
                  <a:pt x="1754814" y="274434"/>
                </a:lnTo>
                <a:lnTo>
                  <a:pt x="1756676" y="272572"/>
                </a:lnTo>
                <a:lnTo>
                  <a:pt x="1771044" y="261398"/>
                </a:lnTo>
                <a:lnTo>
                  <a:pt x="1775833" y="257673"/>
                </a:lnTo>
                <a:lnTo>
                  <a:pt x="1778228" y="255810"/>
                </a:lnTo>
                <a:lnTo>
                  <a:pt x="1780622" y="253948"/>
                </a:lnTo>
                <a:lnTo>
                  <a:pt x="1783016" y="252086"/>
                </a:lnTo>
                <a:lnTo>
                  <a:pt x="1785411" y="250222"/>
                </a:lnTo>
                <a:lnTo>
                  <a:pt x="1787806" y="248361"/>
                </a:lnTo>
                <a:lnTo>
                  <a:pt x="1823723" y="220424"/>
                </a:lnTo>
                <a:lnTo>
                  <a:pt x="1814411" y="226011"/>
                </a:lnTo>
                <a:lnTo>
                  <a:pt x="1812549" y="224149"/>
                </a:lnTo>
                <a:lnTo>
                  <a:pt x="1817205" y="221356"/>
                </a:lnTo>
                <a:lnTo>
                  <a:pt x="1816274" y="220424"/>
                </a:lnTo>
                <a:lnTo>
                  <a:pt x="1818136" y="218562"/>
                </a:lnTo>
                <a:lnTo>
                  <a:pt x="1819998" y="216700"/>
                </a:lnTo>
                <a:lnTo>
                  <a:pt x="1821861" y="214837"/>
                </a:lnTo>
                <a:lnTo>
                  <a:pt x="1823724" y="212975"/>
                </a:lnTo>
                <a:lnTo>
                  <a:pt x="1825586" y="211112"/>
                </a:lnTo>
                <a:lnTo>
                  <a:pt x="1827448" y="209251"/>
                </a:lnTo>
                <a:lnTo>
                  <a:pt x="1829311" y="211112"/>
                </a:lnTo>
                <a:lnTo>
                  <a:pt x="1831173" y="209251"/>
                </a:lnTo>
                <a:lnTo>
                  <a:pt x="1829311" y="207387"/>
                </a:lnTo>
                <a:lnTo>
                  <a:pt x="1836761" y="203663"/>
                </a:lnTo>
                <a:lnTo>
                  <a:pt x="1838623" y="201801"/>
                </a:lnTo>
                <a:lnTo>
                  <a:pt x="1840485" y="199938"/>
                </a:lnTo>
                <a:lnTo>
                  <a:pt x="1839338" y="201371"/>
                </a:lnTo>
                <a:lnTo>
                  <a:pt x="1844830" y="198075"/>
                </a:lnTo>
                <a:lnTo>
                  <a:pt x="1847935" y="196214"/>
                </a:lnTo>
                <a:lnTo>
                  <a:pt x="1846072" y="198076"/>
                </a:lnTo>
                <a:lnTo>
                  <a:pt x="1840485" y="203663"/>
                </a:lnTo>
                <a:lnTo>
                  <a:pt x="1838830" y="202007"/>
                </a:lnTo>
                <a:lnTo>
                  <a:pt x="1829310" y="213906"/>
                </a:lnTo>
                <a:lnTo>
                  <a:pt x="1829310" y="218562"/>
                </a:lnTo>
                <a:lnTo>
                  <a:pt x="1821861" y="226011"/>
                </a:lnTo>
                <a:lnTo>
                  <a:pt x="1823723" y="227874"/>
                </a:lnTo>
                <a:cubicBezTo>
                  <a:pt x="1833996" y="217601"/>
                  <a:pt x="1856902" y="183573"/>
                  <a:pt x="1876538" y="171433"/>
                </a:cubicBezTo>
                <a:lnTo>
                  <a:pt x="1883944" y="168277"/>
                </a:lnTo>
                <a:lnTo>
                  <a:pt x="1886010" y="167398"/>
                </a:lnTo>
                <a:cubicBezTo>
                  <a:pt x="1889027" y="166802"/>
                  <a:pt x="1891879" y="167023"/>
                  <a:pt x="1894495" y="168277"/>
                </a:cubicBezTo>
                <a:lnTo>
                  <a:pt x="1893109" y="170140"/>
                </a:lnTo>
                <a:lnTo>
                  <a:pt x="1891722" y="172002"/>
                </a:lnTo>
                <a:lnTo>
                  <a:pt x="1890336" y="173865"/>
                </a:lnTo>
                <a:lnTo>
                  <a:pt x="1888949" y="175727"/>
                </a:lnTo>
                <a:lnTo>
                  <a:pt x="1887563" y="177589"/>
                </a:lnTo>
                <a:lnTo>
                  <a:pt x="1884834" y="181256"/>
                </a:lnTo>
                <a:lnTo>
                  <a:pt x="1876449" y="197027"/>
                </a:lnTo>
                <a:lnTo>
                  <a:pt x="1879595" y="198075"/>
                </a:lnTo>
                <a:lnTo>
                  <a:pt x="1877733" y="199938"/>
                </a:lnTo>
                <a:lnTo>
                  <a:pt x="1875870" y="201801"/>
                </a:lnTo>
                <a:lnTo>
                  <a:pt x="1875115" y="199535"/>
                </a:lnTo>
                <a:lnTo>
                  <a:pt x="1871894" y="205594"/>
                </a:lnTo>
                <a:lnTo>
                  <a:pt x="1871498" y="207387"/>
                </a:lnTo>
                <a:lnTo>
                  <a:pt x="1871087" y="209250"/>
                </a:lnTo>
                <a:lnTo>
                  <a:pt x="1870264" y="212975"/>
                </a:lnTo>
                <a:lnTo>
                  <a:pt x="1869852" y="214837"/>
                </a:lnTo>
                <a:lnTo>
                  <a:pt x="1869028" y="218562"/>
                </a:lnTo>
                <a:lnTo>
                  <a:pt x="1867793" y="224150"/>
                </a:lnTo>
                <a:lnTo>
                  <a:pt x="1867382" y="226011"/>
                </a:lnTo>
                <a:lnTo>
                  <a:pt x="1866970" y="227874"/>
                </a:lnTo>
                <a:lnTo>
                  <a:pt x="1866558" y="229736"/>
                </a:lnTo>
                <a:lnTo>
                  <a:pt x="1870848" y="226011"/>
                </a:lnTo>
                <a:lnTo>
                  <a:pt x="1872992" y="224149"/>
                </a:lnTo>
                <a:lnTo>
                  <a:pt x="1875138" y="222287"/>
                </a:lnTo>
                <a:lnTo>
                  <a:pt x="1875145" y="222280"/>
                </a:lnTo>
                <a:lnTo>
                  <a:pt x="1876836" y="220424"/>
                </a:lnTo>
                <a:lnTo>
                  <a:pt x="1878533" y="218562"/>
                </a:lnTo>
                <a:lnTo>
                  <a:pt x="1880231" y="216700"/>
                </a:lnTo>
                <a:lnTo>
                  <a:pt x="1881928" y="214837"/>
                </a:lnTo>
                <a:lnTo>
                  <a:pt x="1883625" y="212975"/>
                </a:lnTo>
                <a:lnTo>
                  <a:pt x="1884281" y="212255"/>
                </a:lnTo>
                <a:lnTo>
                  <a:pt x="1890307" y="205526"/>
                </a:lnTo>
                <a:lnTo>
                  <a:pt x="1891974" y="203663"/>
                </a:lnTo>
                <a:lnTo>
                  <a:pt x="1893641" y="201801"/>
                </a:lnTo>
                <a:lnTo>
                  <a:pt x="1895309" y="199938"/>
                </a:lnTo>
                <a:lnTo>
                  <a:pt x="1896976" y="198075"/>
                </a:lnTo>
                <a:lnTo>
                  <a:pt x="1898643" y="196213"/>
                </a:lnTo>
                <a:lnTo>
                  <a:pt x="1900311" y="194351"/>
                </a:lnTo>
                <a:lnTo>
                  <a:pt x="1903646" y="190626"/>
                </a:lnTo>
                <a:lnTo>
                  <a:pt x="1904049" y="190175"/>
                </a:lnTo>
                <a:lnTo>
                  <a:pt x="1905666" y="188764"/>
                </a:lnTo>
                <a:lnTo>
                  <a:pt x="1907797" y="186901"/>
                </a:lnTo>
                <a:lnTo>
                  <a:pt x="1909930" y="185039"/>
                </a:lnTo>
                <a:lnTo>
                  <a:pt x="1912062" y="183177"/>
                </a:lnTo>
                <a:lnTo>
                  <a:pt x="1914194" y="181314"/>
                </a:lnTo>
                <a:lnTo>
                  <a:pt x="1914605" y="180956"/>
                </a:lnTo>
                <a:cubicBezTo>
                  <a:pt x="1917295" y="178979"/>
                  <a:pt x="1920022" y="177293"/>
                  <a:pt x="1922784" y="176000"/>
                </a:cubicBezTo>
                <a:lnTo>
                  <a:pt x="1923659" y="175727"/>
                </a:lnTo>
                <a:lnTo>
                  <a:pt x="1931171" y="173388"/>
                </a:lnTo>
                <a:cubicBezTo>
                  <a:pt x="1936828" y="172561"/>
                  <a:pt x="1942614" y="173695"/>
                  <a:pt x="1948504" y="177589"/>
                </a:cubicBezTo>
                <a:lnTo>
                  <a:pt x="1946642" y="179452"/>
                </a:lnTo>
                <a:lnTo>
                  <a:pt x="1944779" y="181314"/>
                </a:lnTo>
                <a:lnTo>
                  <a:pt x="1942917" y="183177"/>
                </a:lnTo>
                <a:lnTo>
                  <a:pt x="1939192" y="186901"/>
                </a:lnTo>
                <a:lnTo>
                  <a:pt x="1937330" y="188764"/>
                </a:lnTo>
                <a:lnTo>
                  <a:pt x="1933605" y="192489"/>
                </a:lnTo>
                <a:lnTo>
                  <a:pt x="1930625" y="207387"/>
                </a:lnTo>
                <a:lnTo>
                  <a:pt x="1929508" y="212975"/>
                </a:lnTo>
                <a:lnTo>
                  <a:pt x="1929135" y="214837"/>
                </a:lnTo>
                <a:lnTo>
                  <a:pt x="1928390" y="218562"/>
                </a:lnTo>
                <a:lnTo>
                  <a:pt x="1928018" y="220424"/>
                </a:lnTo>
                <a:lnTo>
                  <a:pt x="1927273" y="224149"/>
                </a:lnTo>
                <a:lnTo>
                  <a:pt x="1926527" y="227874"/>
                </a:lnTo>
                <a:lnTo>
                  <a:pt x="1926155" y="229736"/>
                </a:lnTo>
                <a:lnTo>
                  <a:pt x="1928639" y="227874"/>
                </a:lnTo>
                <a:lnTo>
                  <a:pt x="1931122" y="226011"/>
                </a:lnTo>
                <a:lnTo>
                  <a:pt x="1933606" y="224149"/>
                </a:lnTo>
                <a:lnTo>
                  <a:pt x="1936088" y="222287"/>
                </a:lnTo>
                <a:lnTo>
                  <a:pt x="1938571" y="220424"/>
                </a:lnTo>
                <a:lnTo>
                  <a:pt x="1941054" y="218562"/>
                </a:lnTo>
                <a:lnTo>
                  <a:pt x="1946070" y="220425"/>
                </a:lnTo>
                <a:lnTo>
                  <a:pt x="1949129" y="221561"/>
                </a:lnTo>
                <a:lnTo>
                  <a:pt x="1953682" y="220424"/>
                </a:lnTo>
                <a:lnTo>
                  <a:pt x="1960403" y="218748"/>
                </a:lnTo>
                <a:lnTo>
                  <a:pt x="1960657" y="218562"/>
                </a:lnTo>
                <a:lnTo>
                  <a:pt x="1963206" y="216700"/>
                </a:lnTo>
                <a:lnTo>
                  <a:pt x="1965755" y="214837"/>
                </a:lnTo>
                <a:lnTo>
                  <a:pt x="1968304" y="212975"/>
                </a:lnTo>
                <a:lnTo>
                  <a:pt x="1970852" y="211112"/>
                </a:lnTo>
                <a:lnTo>
                  <a:pt x="1972715" y="212975"/>
                </a:lnTo>
                <a:lnTo>
                  <a:pt x="1974577" y="214837"/>
                </a:lnTo>
                <a:lnTo>
                  <a:pt x="1973909" y="216700"/>
                </a:lnTo>
                <a:lnTo>
                  <a:pt x="1973239" y="218562"/>
                </a:lnTo>
                <a:lnTo>
                  <a:pt x="1972570" y="220424"/>
                </a:lnTo>
                <a:lnTo>
                  <a:pt x="1971231" y="224150"/>
                </a:lnTo>
                <a:lnTo>
                  <a:pt x="1970193" y="227038"/>
                </a:lnTo>
                <a:lnTo>
                  <a:pt x="1971502" y="229736"/>
                </a:lnTo>
                <a:lnTo>
                  <a:pt x="1972405" y="231599"/>
                </a:lnTo>
                <a:lnTo>
                  <a:pt x="1972663" y="232132"/>
                </a:lnTo>
                <a:lnTo>
                  <a:pt x="1974146" y="233461"/>
                </a:lnTo>
                <a:lnTo>
                  <a:pt x="1976224" y="235323"/>
                </a:lnTo>
                <a:lnTo>
                  <a:pt x="1978302" y="237186"/>
                </a:lnTo>
                <a:lnTo>
                  <a:pt x="1975043" y="244636"/>
                </a:lnTo>
                <a:lnTo>
                  <a:pt x="1971784" y="252086"/>
                </a:lnTo>
                <a:lnTo>
                  <a:pt x="1970968" y="253948"/>
                </a:lnTo>
                <a:lnTo>
                  <a:pt x="1970154" y="255810"/>
                </a:lnTo>
                <a:lnTo>
                  <a:pt x="1969339" y="257673"/>
                </a:lnTo>
                <a:lnTo>
                  <a:pt x="1968525" y="259535"/>
                </a:lnTo>
                <a:lnTo>
                  <a:pt x="1967710" y="261398"/>
                </a:lnTo>
                <a:lnTo>
                  <a:pt x="1966895" y="263260"/>
                </a:lnTo>
                <a:lnTo>
                  <a:pt x="1964451" y="268847"/>
                </a:lnTo>
                <a:lnTo>
                  <a:pt x="1962006" y="274435"/>
                </a:lnTo>
                <a:lnTo>
                  <a:pt x="1961192" y="276296"/>
                </a:lnTo>
                <a:lnTo>
                  <a:pt x="1960378" y="278159"/>
                </a:lnTo>
                <a:lnTo>
                  <a:pt x="1959562" y="280021"/>
                </a:lnTo>
                <a:lnTo>
                  <a:pt x="1958747" y="281883"/>
                </a:lnTo>
                <a:lnTo>
                  <a:pt x="1957933" y="283746"/>
                </a:lnTo>
                <a:lnTo>
                  <a:pt x="1957118" y="285609"/>
                </a:lnTo>
                <a:lnTo>
                  <a:pt x="1952229" y="296783"/>
                </a:lnTo>
                <a:cubicBezTo>
                  <a:pt x="1955728" y="297711"/>
                  <a:pt x="1958885" y="297467"/>
                  <a:pt x="1961794" y="296435"/>
                </a:cubicBezTo>
                <a:lnTo>
                  <a:pt x="1964210" y="294920"/>
                </a:lnTo>
                <a:lnTo>
                  <a:pt x="1969875" y="291366"/>
                </a:lnTo>
                <a:cubicBezTo>
                  <a:pt x="1974897" y="286926"/>
                  <a:pt x="1979312" y="280876"/>
                  <a:pt x="1983889" y="276296"/>
                </a:cubicBezTo>
                <a:cubicBezTo>
                  <a:pt x="1990391" y="277807"/>
                  <a:pt x="1988946" y="280187"/>
                  <a:pt x="1985752" y="285608"/>
                </a:cubicBezTo>
                <a:lnTo>
                  <a:pt x="1984284" y="284140"/>
                </a:lnTo>
                <a:lnTo>
                  <a:pt x="1983048" y="289333"/>
                </a:lnTo>
                <a:lnTo>
                  <a:pt x="1982958" y="289712"/>
                </a:lnTo>
                <a:cubicBezTo>
                  <a:pt x="1981332" y="293603"/>
                  <a:pt x="1978466" y="297058"/>
                  <a:pt x="1974577" y="300508"/>
                </a:cubicBezTo>
                <a:lnTo>
                  <a:pt x="1972715" y="306095"/>
                </a:lnTo>
                <a:lnTo>
                  <a:pt x="1976440" y="307958"/>
                </a:lnTo>
                <a:lnTo>
                  <a:pt x="1980164" y="309820"/>
                </a:lnTo>
                <a:lnTo>
                  <a:pt x="1983889" y="311682"/>
                </a:lnTo>
                <a:lnTo>
                  <a:pt x="1987614" y="313545"/>
                </a:lnTo>
                <a:lnTo>
                  <a:pt x="1986733" y="315406"/>
                </a:lnTo>
                <a:lnTo>
                  <a:pt x="1984085" y="320994"/>
                </a:lnTo>
                <a:lnTo>
                  <a:pt x="1983204" y="322856"/>
                </a:lnTo>
                <a:lnTo>
                  <a:pt x="1980910" y="327699"/>
                </a:lnTo>
                <a:lnTo>
                  <a:pt x="1983889" y="324718"/>
                </a:lnTo>
                <a:lnTo>
                  <a:pt x="1980165" y="330307"/>
                </a:lnTo>
                <a:lnTo>
                  <a:pt x="1978923" y="332168"/>
                </a:lnTo>
                <a:lnTo>
                  <a:pt x="1978472" y="332846"/>
                </a:lnTo>
                <a:lnTo>
                  <a:pt x="1970852" y="348930"/>
                </a:lnTo>
                <a:lnTo>
                  <a:pt x="1978302" y="337756"/>
                </a:lnTo>
                <a:lnTo>
                  <a:pt x="1983889" y="339618"/>
                </a:lnTo>
                <a:lnTo>
                  <a:pt x="1981096" y="342412"/>
                </a:lnTo>
                <a:lnTo>
                  <a:pt x="1982771" y="345205"/>
                </a:lnTo>
                <a:lnTo>
                  <a:pt x="1983889" y="347067"/>
                </a:lnTo>
                <a:lnTo>
                  <a:pt x="1991871" y="341481"/>
                </a:lnTo>
                <a:lnTo>
                  <a:pt x="1994531" y="339618"/>
                </a:lnTo>
                <a:lnTo>
                  <a:pt x="1999853" y="335893"/>
                </a:lnTo>
                <a:lnTo>
                  <a:pt x="2002513" y="334031"/>
                </a:lnTo>
                <a:lnTo>
                  <a:pt x="2005175" y="332168"/>
                </a:lnTo>
                <a:lnTo>
                  <a:pt x="2007835" y="330306"/>
                </a:lnTo>
                <a:lnTo>
                  <a:pt x="2010496" y="328444"/>
                </a:lnTo>
                <a:lnTo>
                  <a:pt x="2013156" y="326582"/>
                </a:lnTo>
                <a:lnTo>
                  <a:pt x="2015817" y="324718"/>
                </a:lnTo>
                <a:lnTo>
                  <a:pt x="2018477" y="322856"/>
                </a:lnTo>
                <a:lnTo>
                  <a:pt x="2021138" y="320994"/>
                </a:lnTo>
                <a:lnTo>
                  <a:pt x="2024863" y="319131"/>
                </a:lnTo>
                <a:lnTo>
                  <a:pt x="2028587" y="317270"/>
                </a:lnTo>
                <a:lnTo>
                  <a:pt x="2026724" y="319132"/>
                </a:lnTo>
                <a:lnTo>
                  <a:pt x="2023000" y="322856"/>
                </a:lnTo>
                <a:lnTo>
                  <a:pt x="2021435" y="324718"/>
                </a:lnTo>
                <a:lnTo>
                  <a:pt x="2013120" y="334616"/>
                </a:lnTo>
                <a:lnTo>
                  <a:pt x="2012010" y="335801"/>
                </a:lnTo>
                <a:lnTo>
                  <a:pt x="2015550" y="334030"/>
                </a:lnTo>
                <a:lnTo>
                  <a:pt x="2011826" y="337756"/>
                </a:lnTo>
                <a:lnTo>
                  <a:pt x="2009963" y="339618"/>
                </a:lnTo>
                <a:lnTo>
                  <a:pt x="2009174" y="338829"/>
                </a:lnTo>
                <a:lnTo>
                  <a:pt x="2000807" y="347764"/>
                </a:lnTo>
                <a:lnTo>
                  <a:pt x="1999101" y="350793"/>
                </a:lnTo>
                <a:lnTo>
                  <a:pt x="1998052" y="352655"/>
                </a:lnTo>
                <a:lnTo>
                  <a:pt x="1997003" y="354517"/>
                </a:lnTo>
                <a:lnTo>
                  <a:pt x="1995954" y="356380"/>
                </a:lnTo>
                <a:lnTo>
                  <a:pt x="1994905" y="358242"/>
                </a:lnTo>
                <a:lnTo>
                  <a:pt x="1993073" y="361494"/>
                </a:lnTo>
                <a:lnTo>
                  <a:pt x="1993076" y="361967"/>
                </a:lnTo>
                <a:lnTo>
                  <a:pt x="1993087" y="363829"/>
                </a:lnTo>
                <a:lnTo>
                  <a:pt x="1993114" y="368326"/>
                </a:lnTo>
                <a:lnTo>
                  <a:pt x="1994799" y="371279"/>
                </a:lnTo>
                <a:lnTo>
                  <a:pt x="1995174" y="371937"/>
                </a:lnTo>
                <a:lnTo>
                  <a:pt x="1998788" y="373141"/>
                </a:lnTo>
                <a:lnTo>
                  <a:pt x="1996927" y="375003"/>
                </a:lnTo>
                <a:lnTo>
                  <a:pt x="1996719" y="376866"/>
                </a:lnTo>
                <a:lnTo>
                  <a:pt x="1996513" y="378729"/>
                </a:lnTo>
                <a:lnTo>
                  <a:pt x="1996306" y="380591"/>
                </a:lnTo>
                <a:lnTo>
                  <a:pt x="1996099" y="382453"/>
                </a:lnTo>
                <a:lnTo>
                  <a:pt x="1995685" y="386178"/>
                </a:lnTo>
                <a:lnTo>
                  <a:pt x="1995270" y="389903"/>
                </a:lnTo>
                <a:lnTo>
                  <a:pt x="1995064" y="391765"/>
                </a:lnTo>
                <a:lnTo>
                  <a:pt x="1996927" y="389903"/>
                </a:lnTo>
                <a:lnTo>
                  <a:pt x="2002514" y="384315"/>
                </a:lnTo>
                <a:lnTo>
                  <a:pt x="2004376" y="382454"/>
                </a:lnTo>
                <a:lnTo>
                  <a:pt x="2013688" y="373141"/>
                </a:lnTo>
                <a:lnTo>
                  <a:pt x="2015550" y="371279"/>
                </a:lnTo>
                <a:lnTo>
                  <a:pt x="2017412" y="373141"/>
                </a:lnTo>
                <a:lnTo>
                  <a:pt x="2019274" y="375003"/>
                </a:lnTo>
                <a:lnTo>
                  <a:pt x="1995064" y="395490"/>
                </a:lnTo>
                <a:lnTo>
                  <a:pt x="1994497" y="399215"/>
                </a:lnTo>
                <a:lnTo>
                  <a:pt x="1993803" y="403780"/>
                </a:lnTo>
                <a:lnTo>
                  <a:pt x="1991863" y="406664"/>
                </a:lnTo>
                <a:lnTo>
                  <a:pt x="1990610" y="408527"/>
                </a:lnTo>
                <a:lnTo>
                  <a:pt x="1986175" y="415125"/>
                </a:lnTo>
                <a:lnTo>
                  <a:pt x="1984840" y="415977"/>
                </a:lnTo>
                <a:lnTo>
                  <a:pt x="1980667" y="418643"/>
                </a:lnTo>
                <a:cubicBezTo>
                  <a:pt x="1978711" y="419449"/>
                  <a:pt x="1976659" y="419844"/>
                  <a:pt x="1974577" y="419702"/>
                </a:cubicBezTo>
                <a:lnTo>
                  <a:pt x="1967805" y="434601"/>
                </a:lnTo>
                <a:lnTo>
                  <a:pt x="1966958" y="436462"/>
                </a:lnTo>
                <a:lnTo>
                  <a:pt x="1965266" y="440187"/>
                </a:lnTo>
                <a:cubicBezTo>
                  <a:pt x="1968086" y="442795"/>
                  <a:pt x="1969814" y="445462"/>
                  <a:pt x="1970671" y="448165"/>
                </a:cubicBezTo>
                <a:lnTo>
                  <a:pt x="1970813" y="455087"/>
                </a:lnTo>
                <a:lnTo>
                  <a:pt x="1970840" y="456371"/>
                </a:lnTo>
                <a:lnTo>
                  <a:pt x="1970578" y="456949"/>
                </a:lnTo>
                <a:lnTo>
                  <a:pt x="1968051" y="462537"/>
                </a:lnTo>
                <a:lnTo>
                  <a:pt x="1967209" y="464399"/>
                </a:lnTo>
                <a:lnTo>
                  <a:pt x="1967083" y="464676"/>
                </a:lnTo>
                <a:lnTo>
                  <a:pt x="1965823" y="466261"/>
                </a:lnTo>
                <a:lnTo>
                  <a:pt x="1964341" y="468124"/>
                </a:lnTo>
                <a:lnTo>
                  <a:pt x="1958863" y="475008"/>
                </a:lnTo>
                <a:cubicBezTo>
                  <a:pt x="1952591" y="481827"/>
                  <a:pt x="1945301" y="488455"/>
                  <a:pt x="1940408" y="494561"/>
                </a:cubicBezTo>
                <a:lnTo>
                  <a:pt x="1939530" y="496060"/>
                </a:lnTo>
                <a:lnTo>
                  <a:pt x="1938438" y="497923"/>
                </a:lnTo>
                <a:lnTo>
                  <a:pt x="1937346" y="499785"/>
                </a:lnTo>
                <a:lnTo>
                  <a:pt x="1936255" y="501647"/>
                </a:lnTo>
                <a:lnTo>
                  <a:pt x="1935292" y="503289"/>
                </a:lnTo>
                <a:lnTo>
                  <a:pt x="1935330" y="503509"/>
                </a:lnTo>
                <a:lnTo>
                  <a:pt x="1935895" y="506805"/>
                </a:lnTo>
                <a:lnTo>
                  <a:pt x="1939192" y="503509"/>
                </a:lnTo>
                <a:lnTo>
                  <a:pt x="1944779" y="497922"/>
                </a:lnTo>
                <a:lnTo>
                  <a:pt x="1944779" y="505372"/>
                </a:lnTo>
                <a:lnTo>
                  <a:pt x="1950366" y="507235"/>
                </a:lnTo>
                <a:lnTo>
                  <a:pt x="1949249" y="509097"/>
                </a:lnTo>
                <a:lnTo>
                  <a:pt x="1944779" y="516546"/>
                </a:lnTo>
                <a:lnTo>
                  <a:pt x="1941985" y="514684"/>
                </a:lnTo>
                <a:lnTo>
                  <a:pt x="1939192" y="512821"/>
                </a:lnTo>
                <a:lnTo>
                  <a:pt x="1936637" y="511118"/>
                </a:lnTo>
                <a:lnTo>
                  <a:pt x="1936930" y="512821"/>
                </a:lnTo>
                <a:lnTo>
                  <a:pt x="1937234" y="514598"/>
                </a:lnTo>
                <a:lnTo>
                  <a:pt x="1937304" y="514684"/>
                </a:lnTo>
                <a:lnTo>
                  <a:pt x="1938799" y="516546"/>
                </a:lnTo>
                <a:lnTo>
                  <a:pt x="1943178" y="522003"/>
                </a:lnTo>
                <a:lnTo>
                  <a:pt x="1946641" y="520271"/>
                </a:lnTo>
                <a:lnTo>
                  <a:pt x="1949506" y="518838"/>
                </a:lnTo>
                <a:lnTo>
                  <a:pt x="1949901" y="518408"/>
                </a:lnTo>
                <a:lnTo>
                  <a:pt x="1951608" y="516546"/>
                </a:lnTo>
                <a:lnTo>
                  <a:pt x="1953315" y="514684"/>
                </a:lnTo>
                <a:lnTo>
                  <a:pt x="1985751" y="479298"/>
                </a:lnTo>
                <a:lnTo>
                  <a:pt x="1987614" y="481161"/>
                </a:lnTo>
                <a:lnTo>
                  <a:pt x="1987056" y="483023"/>
                </a:lnTo>
                <a:lnTo>
                  <a:pt x="1985938" y="486748"/>
                </a:lnTo>
                <a:lnTo>
                  <a:pt x="1985379" y="488611"/>
                </a:lnTo>
                <a:lnTo>
                  <a:pt x="1984262" y="492334"/>
                </a:lnTo>
                <a:lnTo>
                  <a:pt x="1982586" y="497922"/>
                </a:lnTo>
                <a:lnTo>
                  <a:pt x="1980910" y="503509"/>
                </a:lnTo>
                <a:lnTo>
                  <a:pt x="1980055" y="506358"/>
                </a:lnTo>
                <a:lnTo>
                  <a:pt x="1982027" y="505371"/>
                </a:lnTo>
                <a:lnTo>
                  <a:pt x="1980164" y="507234"/>
                </a:lnTo>
                <a:lnTo>
                  <a:pt x="1979633" y="507766"/>
                </a:lnTo>
                <a:lnTo>
                  <a:pt x="1979234" y="509096"/>
                </a:lnTo>
                <a:lnTo>
                  <a:pt x="1978674" y="510958"/>
                </a:lnTo>
                <a:lnTo>
                  <a:pt x="1978117" y="512821"/>
                </a:lnTo>
                <a:lnTo>
                  <a:pt x="1976999" y="516546"/>
                </a:lnTo>
                <a:lnTo>
                  <a:pt x="1976440" y="518408"/>
                </a:lnTo>
                <a:lnTo>
                  <a:pt x="1964023" y="520892"/>
                </a:lnTo>
                <a:lnTo>
                  <a:pt x="1965265" y="522133"/>
                </a:lnTo>
                <a:lnTo>
                  <a:pt x="1957816" y="522133"/>
                </a:lnTo>
                <a:lnTo>
                  <a:pt x="1951608" y="540757"/>
                </a:lnTo>
                <a:lnTo>
                  <a:pt x="1948504" y="550070"/>
                </a:lnTo>
                <a:lnTo>
                  <a:pt x="1944779" y="542620"/>
                </a:lnTo>
                <a:lnTo>
                  <a:pt x="1942916" y="545413"/>
                </a:lnTo>
                <a:lnTo>
                  <a:pt x="1937329" y="553794"/>
                </a:lnTo>
                <a:cubicBezTo>
                  <a:pt x="1939669" y="558068"/>
                  <a:pt x="1939772" y="561459"/>
                  <a:pt x="1938541" y="564646"/>
                </a:cubicBezTo>
                <a:lnTo>
                  <a:pt x="1938313" y="564968"/>
                </a:lnTo>
                <a:lnTo>
                  <a:pt x="1931742" y="574280"/>
                </a:lnTo>
                <a:lnTo>
                  <a:pt x="1928142" y="572418"/>
                </a:lnTo>
                <a:lnTo>
                  <a:pt x="1927047" y="571851"/>
                </a:lnTo>
                <a:lnTo>
                  <a:pt x="1926621" y="572418"/>
                </a:lnTo>
                <a:lnTo>
                  <a:pt x="1925224" y="574280"/>
                </a:lnTo>
                <a:lnTo>
                  <a:pt x="1916842" y="585455"/>
                </a:lnTo>
                <a:lnTo>
                  <a:pt x="1914980" y="583593"/>
                </a:lnTo>
                <a:lnTo>
                  <a:pt x="1913118" y="581730"/>
                </a:lnTo>
                <a:lnTo>
                  <a:pt x="1926339" y="571815"/>
                </a:lnTo>
                <a:lnTo>
                  <a:pt x="1923006" y="571760"/>
                </a:lnTo>
                <a:lnTo>
                  <a:pt x="1919249" y="574280"/>
                </a:lnTo>
                <a:lnTo>
                  <a:pt x="1916473" y="576144"/>
                </a:lnTo>
                <a:lnTo>
                  <a:pt x="1916361" y="576219"/>
                </a:lnTo>
                <a:lnTo>
                  <a:pt x="1914539" y="578005"/>
                </a:lnTo>
                <a:lnTo>
                  <a:pt x="1912640" y="579868"/>
                </a:lnTo>
                <a:lnTo>
                  <a:pt x="1909955" y="582502"/>
                </a:lnTo>
                <a:cubicBezTo>
                  <a:pt x="1907655" y="584328"/>
                  <a:pt x="1905088" y="585598"/>
                  <a:pt x="1901943" y="585455"/>
                </a:cubicBezTo>
                <a:cubicBezTo>
                  <a:pt x="1898101" y="592855"/>
                  <a:pt x="1894227" y="596971"/>
                  <a:pt x="1889915" y="599653"/>
                </a:cubicBezTo>
                <a:lnTo>
                  <a:pt x="1888075" y="600355"/>
                </a:lnTo>
                <a:lnTo>
                  <a:pt x="1875262" y="605242"/>
                </a:lnTo>
                <a:lnTo>
                  <a:pt x="1873296" y="605941"/>
                </a:lnTo>
                <a:lnTo>
                  <a:pt x="1868065" y="607804"/>
                </a:lnTo>
                <a:lnTo>
                  <a:pt x="1862833" y="609666"/>
                </a:lnTo>
                <a:lnTo>
                  <a:pt x="1861114" y="626857"/>
                </a:lnTo>
                <a:lnTo>
                  <a:pt x="1859108" y="646914"/>
                </a:lnTo>
                <a:lnTo>
                  <a:pt x="1862833" y="650639"/>
                </a:lnTo>
                <a:lnTo>
                  <a:pt x="1866558" y="654364"/>
                </a:lnTo>
                <a:lnTo>
                  <a:pt x="1868420" y="656226"/>
                </a:lnTo>
                <a:lnTo>
                  <a:pt x="1869438" y="657244"/>
                </a:lnTo>
                <a:lnTo>
                  <a:pt x="1879299" y="653067"/>
                </a:lnTo>
                <a:cubicBezTo>
                  <a:pt x="1883883" y="652418"/>
                  <a:pt x="1888714" y="652435"/>
                  <a:pt x="1893342" y="651734"/>
                </a:cubicBezTo>
                <a:lnTo>
                  <a:pt x="1894164" y="651476"/>
                </a:lnTo>
                <a:lnTo>
                  <a:pt x="1902052" y="649006"/>
                </a:lnTo>
                <a:lnTo>
                  <a:pt x="1901291" y="648245"/>
                </a:lnTo>
                <a:lnTo>
                  <a:pt x="1907605" y="644457"/>
                </a:lnTo>
                <a:lnTo>
                  <a:pt x="1924663" y="630267"/>
                </a:lnTo>
                <a:lnTo>
                  <a:pt x="1944589" y="609475"/>
                </a:lnTo>
                <a:lnTo>
                  <a:pt x="1945535" y="608488"/>
                </a:lnTo>
                <a:lnTo>
                  <a:pt x="1948770" y="604419"/>
                </a:lnTo>
                <a:lnTo>
                  <a:pt x="1957847" y="593000"/>
                </a:lnTo>
                <a:lnTo>
                  <a:pt x="1965378" y="583629"/>
                </a:lnTo>
                <a:lnTo>
                  <a:pt x="1967975" y="580398"/>
                </a:lnTo>
                <a:lnTo>
                  <a:pt x="1970570" y="577167"/>
                </a:lnTo>
                <a:lnTo>
                  <a:pt x="1973166" y="573936"/>
                </a:lnTo>
                <a:lnTo>
                  <a:pt x="1973438" y="573597"/>
                </a:lnTo>
                <a:lnTo>
                  <a:pt x="1983878" y="564244"/>
                </a:lnTo>
                <a:lnTo>
                  <a:pt x="1987483" y="561012"/>
                </a:lnTo>
                <a:lnTo>
                  <a:pt x="1990671" y="558156"/>
                </a:lnTo>
                <a:cubicBezTo>
                  <a:pt x="1996508" y="554544"/>
                  <a:pt x="2002344" y="552905"/>
                  <a:pt x="2007908" y="554551"/>
                </a:cubicBezTo>
                <a:lnTo>
                  <a:pt x="2026002" y="528704"/>
                </a:lnTo>
                <a:lnTo>
                  <a:pt x="2028263" y="525473"/>
                </a:lnTo>
                <a:lnTo>
                  <a:pt x="2031509" y="520837"/>
                </a:lnTo>
                <a:lnTo>
                  <a:pt x="2039572" y="509319"/>
                </a:lnTo>
                <a:lnTo>
                  <a:pt x="2041833" y="506088"/>
                </a:lnTo>
                <a:lnTo>
                  <a:pt x="2047242" y="498361"/>
                </a:lnTo>
                <a:lnTo>
                  <a:pt x="2053141" y="489934"/>
                </a:lnTo>
                <a:lnTo>
                  <a:pt x="2057448" y="494241"/>
                </a:lnTo>
                <a:lnTo>
                  <a:pt x="2066064" y="489934"/>
                </a:lnTo>
                <a:lnTo>
                  <a:pt x="2069295" y="493165"/>
                </a:lnTo>
                <a:lnTo>
                  <a:pt x="2058525" y="495318"/>
                </a:lnTo>
                <a:lnTo>
                  <a:pt x="2062834" y="499627"/>
                </a:lnTo>
                <a:lnTo>
                  <a:pt x="2104834" y="470549"/>
                </a:lnTo>
                <a:lnTo>
                  <a:pt x="2101604" y="464087"/>
                </a:lnTo>
                <a:lnTo>
                  <a:pt x="2099988" y="460856"/>
                </a:lnTo>
                <a:lnTo>
                  <a:pt x="2098373" y="457625"/>
                </a:lnTo>
                <a:lnTo>
                  <a:pt x="2101604" y="454394"/>
                </a:lnTo>
                <a:lnTo>
                  <a:pt x="2104834" y="451163"/>
                </a:lnTo>
                <a:lnTo>
                  <a:pt x="2114527" y="454394"/>
                </a:lnTo>
                <a:lnTo>
                  <a:pt x="2124220" y="457625"/>
                </a:lnTo>
                <a:lnTo>
                  <a:pt x="2127156" y="454394"/>
                </a:lnTo>
                <a:lnTo>
                  <a:pt x="2138905" y="441471"/>
                </a:lnTo>
                <a:lnTo>
                  <a:pt x="2141843" y="438240"/>
                </a:lnTo>
                <a:lnTo>
                  <a:pt x="2144780" y="435009"/>
                </a:lnTo>
                <a:lnTo>
                  <a:pt x="2147718" y="431779"/>
                </a:lnTo>
                <a:lnTo>
                  <a:pt x="2152314" y="426721"/>
                </a:lnTo>
                <a:lnTo>
                  <a:pt x="2156529" y="422086"/>
                </a:lnTo>
                <a:lnTo>
                  <a:pt x="2174151" y="402701"/>
                </a:lnTo>
                <a:lnTo>
                  <a:pt x="2177089" y="399470"/>
                </a:lnTo>
                <a:lnTo>
                  <a:pt x="2180025" y="396239"/>
                </a:lnTo>
                <a:lnTo>
                  <a:pt x="2188837" y="386547"/>
                </a:lnTo>
                <a:lnTo>
                  <a:pt x="2195299" y="389778"/>
                </a:lnTo>
                <a:lnTo>
                  <a:pt x="2201760" y="393008"/>
                </a:lnTo>
                <a:lnTo>
                  <a:pt x="2204110" y="389777"/>
                </a:lnTo>
                <a:lnTo>
                  <a:pt x="2242253" y="337330"/>
                </a:lnTo>
                <a:lnTo>
                  <a:pt x="2253454" y="321929"/>
                </a:lnTo>
                <a:lnTo>
                  <a:pt x="2253453" y="309006"/>
                </a:lnTo>
                <a:cubicBezTo>
                  <a:pt x="2281169" y="309731"/>
                  <a:pt x="2305441" y="285197"/>
                  <a:pt x="2305148" y="257313"/>
                </a:cubicBezTo>
                <a:lnTo>
                  <a:pt x="2301917" y="267005"/>
                </a:lnTo>
                <a:lnTo>
                  <a:pt x="2295455" y="267005"/>
                </a:lnTo>
                <a:lnTo>
                  <a:pt x="2292223" y="263774"/>
                </a:lnTo>
                <a:lnTo>
                  <a:pt x="2288993" y="260543"/>
                </a:lnTo>
                <a:lnTo>
                  <a:pt x="2285762" y="257313"/>
                </a:lnTo>
                <a:lnTo>
                  <a:pt x="2288993" y="254081"/>
                </a:lnTo>
                <a:lnTo>
                  <a:pt x="2292224" y="250850"/>
                </a:lnTo>
                <a:lnTo>
                  <a:pt x="2295455" y="247620"/>
                </a:lnTo>
                <a:lnTo>
                  <a:pt x="2298686" y="244389"/>
                </a:lnTo>
                <a:lnTo>
                  <a:pt x="2301916" y="241158"/>
                </a:lnTo>
                <a:lnTo>
                  <a:pt x="2305147" y="237927"/>
                </a:lnTo>
                <a:lnTo>
                  <a:pt x="2308378" y="234697"/>
                </a:lnTo>
                <a:lnTo>
                  <a:pt x="2311609" y="231466"/>
                </a:lnTo>
                <a:lnTo>
                  <a:pt x="2314839" y="234697"/>
                </a:lnTo>
                <a:lnTo>
                  <a:pt x="2324532" y="244389"/>
                </a:lnTo>
                <a:lnTo>
                  <a:pt x="2337456" y="237927"/>
                </a:lnTo>
                <a:lnTo>
                  <a:pt x="2340687" y="234697"/>
                </a:lnTo>
                <a:lnTo>
                  <a:pt x="2347149" y="215312"/>
                </a:lnTo>
                <a:lnTo>
                  <a:pt x="2349302" y="221773"/>
                </a:lnTo>
                <a:lnTo>
                  <a:pt x="2350379" y="225004"/>
                </a:lnTo>
                <a:lnTo>
                  <a:pt x="2353610" y="221773"/>
                </a:lnTo>
                <a:lnTo>
                  <a:pt x="2363303" y="212080"/>
                </a:lnTo>
                <a:cubicBezTo>
                  <a:pt x="2367329" y="218792"/>
                  <a:pt x="2371737" y="219396"/>
                  <a:pt x="2375763" y="216570"/>
                </a:cubicBezTo>
                <a:lnTo>
                  <a:pt x="2376860" y="215311"/>
                </a:lnTo>
                <a:lnTo>
                  <a:pt x="2379680" y="212080"/>
                </a:lnTo>
                <a:lnTo>
                  <a:pt x="2381417" y="210091"/>
                </a:lnTo>
                <a:lnTo>
                  <a:pt x="2381998" y="208850"/>
                </a:lnTo>
                <a:lnTo>
                  <a:pt x="2383512" y="205619"/>
                </a:lnTo>
                <a:lnTo>
                  <a:pt x="2385922" y="200473"/>
                </a:lnTo>
                <a:lnTo>
                  <a:pt x="2386220" y="199157"/>
                </a:lnTo>
                <a:lnTo>
                  <a:pt x="2386952" y="195926"/>
                </a:lnTo>
                <a:lnTo>
                  <a:pt x="2387685" y="192695"/>
                </a:lnTo>
                <a:lnTo>
                  <a:pt x="2388417" y="189464"/>
                </a:lnTo>
                <a:lnTo>
                  <a:pt x="2389149" y="186234"/>
                </a:lnTo>
                <a:lnTo>
                  <a:pt x="2392381" y="183003"/>
                </a:lnTo>
                <a:lnTo>
                  <a:pt x="2417304" y="163617"/>
                </a:lnTo>
                <a:lnTo>
                  <a:pt x="2425613" y="157156"/>
                </a:lnTo>
                <a:lnTo>
                  <a:pt x="2429766" y="153926"/>
                </a:lnTo>
                <a:lnTo>
                  <a:pt x="2433920" y="150694"/>
                </a:lnTo>
                <a:lnTo>
                  <a:pt x="2438074" y="147464"/>
                </a:lnTo>
                <a:lnTo>
                  <a:pt x="2442228" y="144233"/>
                </a:lnTo>
                <a:lnTo>
                  <a:pt x="2446382" y="141002"/>
                </a:lnTo>
                <a:lnTo>
                  <a:pt x="2508691" y="92539"/>
                </a:lnTo>
                <a:lnTo>
                  <a:pt x="2492537" y="102231"/>
                </a:lnTo>
                <a:lnTo>
                  <a:pt x="2489306" y="99001"/>
                </a:lnTo>
                <a:lnTo>
                  <a:pt x="2497383" y="94155"/>
                </a:lnTo>
                <a:lnTo>
                  <a:pt x="2495768" y="92539"/>
                </a:lnTo>
                <a:lnTo>
                  <a:pt x="2498998" y="89308"/>
                </a:lnTo>
                <a:lnTo>
                  <a:pt x="2502229" y="86078"/>
                </a:lnTo>
                <a:lnTo>
                  <a:pt x="2505460" y="82847"/>
                </a:lnTo>
                <a:lnTo>
                  <a:pt x="2508691" y="79616"/>
                </a:lnTo>
                <a:lnTo>
                  <a:pt x="2511922" y="76385"/>
                </a:lnTo>
                <a:lnTo>
                  <a:pt x="2515153" y="73154"/>
                </a:lnTo>
                <a:lnTo>
                  <a:pt x="2518384" y="76385"/>
                </a:lnTo>
                <a:lnTo>
                  <a:pt x="2521614" y="73154"/>
                </a:lnTo>
                <a:lnTo>
                  <a:pt x="2518384" y="69923"/>
                </a:lnTo>
                <a:lnTo>
                  <a:pt x="2531307" y="63461"/>
                </a:lnTo>
                <a:lnTo>
                  <a:pt x="2534537" y="60231"/>
                </a:lnTo>
                <a:lnTo>
                  <a:pt x="2537768" y="57000"/>
                </a:lnTo>
                <a:lnTo>
                  <a:pt x="2535781" y="59485"/>
                </a:lnTo>
                <a:lnTo>
                  <a:pt x="2545307" y="53768"/>
                </a:lnTo>
                <a:lnTo>
                  <a:pt x="2550692" y="50538"/>
                </a:lnTo>
                <a:lnTo>
                  <a:pt x="2547461" y="53768"/>
                </a:lnTo>
                <a:lnTo>
                  <a:pt x="2537768" y="63461"/>
                </a:lnTo>
                <a:lnTo>
                  <a:pt x="2534896" y="60589"/>
                </a:lnTo>
                <a:lnTo>
                  <a:pt x="2518384" y="81231"/>
                </a:lnTo>
                <a:lnTo>
                  <a:pt x="2518383" y="89308"/>
                </a:lnTo>
                <a:lnTo>
                  <a:pt x="2505460" y="102231"/>
                </a:lnTo>
                <a:lnTo>
                  <a:pt x="2508691" y="105462"/>
                </a:lnTo>
                <a:cubicBezTo>
                  <a:pt x="2526513" y="87640"/>
                  <a:pt x="2566248" y="28612"/>
                  <a:pt x="2600313" y="7550"/>
                </a:cubicBezTo>
                <a:lnTo>
                  <a:pt x="2613161" y="20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7864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68EEC3BD-F8F5-017A-47F1-F70882579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16253" y="1139995"/>
            <a:ext cx="4565571" cy="4578012"/>
          </a:xfrm>
          <a:custGeom>
            <a:avLst/>
            <a:gdLst>
              <a:gd name="connsiteX0" fmla="*/ 3452696 w 4565571"/>
              <a:gd name="connsiteY0" fmla="*/ 4332496 h 4578012"/>
              <a:gd name="connsiteX1" fmla="*/ 3508802 w 4565571"/>
              <a:gd name="connsiteY1" fmla="*/ 4332496 h 4578012"/>
              <a:gd name="connsiteX2" fmla="*/ 3508802 w 4565571"/>
              <a:gd name="connsiteY2" fmla="*/ 4351170 h 4578012"/>
              <a:gd name="connsiteX3" fmla="*/ 3452696 w 4565571"/>
              <a:gd name="connsiteY3" fmla="*/ 4351170 h 4578012"/>
              <a:gd name="connsiteX4" fmla="*/ 3452696 w 4565571"/>
              <a:gd name="connsiteY4" fmla="*/ 4332496 h 4578012"/>
              <a:gd name="connsiteX5" fmla="*/ 1670073 w 4565571"/>
              <a:gd name="connsiteY5" fmla="*/ 2756721 h 4578012"/>
              <a:gd name="connsiteX6" fmla="*/ 1668893 w 4565571"/>
              <a:gd name="connsiteY6" fmla="*/ 2766163 h 4578012"/>
              <a:gd name="connsiteX7" fmla="*/ 1660636 w 4565571"/>
              <a:gd name="connsiteY7" fmla="*/ 2775605 h 4578012"/>
              <a:gd name="connsiteX8" fmla="*/ 1670073 w 4565571"/>
              <a:gd name="connsiteY8" fmla="*/ 2806292 h 4578012"/>
              <a:gd name="connsiteX9" fmla="*/ 1679508 w 4565571"/>
              <a:gd name="connsiteY9" fmla="*/ 2851142 h 4578012"/>
              <a:gd name="connsiteX10" fmla="*/ 1707814 w 4565571"/>
              <a:gd name="connsiteY10" fmla="*/ 2823995 h 4578012"/>
              <a:gd name="connsiteX11" fmla="*/ 1736121 w 4565571"/>
              <a:gd name="connsiteY11" fmla="*/ 2803931 h 4578012"/>
              <a:gd name="connsiteX12" fmla="*/ 1706635 w 4565571"/>
              <a:gd name="connsiteY12" fmla="*/ 2780326 h 4578012"/>
              <a:gd name="connsiteX13" fmla="*/ 1670073 w 4565571"/>
              <a:gd name="connsiteY13" fmla="*/ 2756721 h 4578012"/>
              <a:gd name="connsiteX14" fmla="*/ 2066301 w 4565571"/>
              <a:gd name="connsiteY14" fmla="*/ 2539566 h 4578012"/>
              <a:gd name="connsiteX15" fmla="*/ 2025073 w 4565571"/>
              <a:gd name="connsiteY15" fmla="*/ 2544283 h 4578012"/>
              <a:gd name="connsiteX16" fmla="*/ 1990877 w 4565571"/>
              <a:gd name="connsiteY16" fmla="*/ 2549001 h 4578012"/>
              <a:gd name="connsiteX17" fmla="*/ 1973185 w 4565571"/>
              <a:gd name="connsiteY17" fmla="*/ 2567873 h 4578012"/>
              <a:gd name="connsiteX18" fmla="*/ 1962570 w 4565571"/>
              <a:gd name="connsiteY18" fmla="*/ 2586742 h 4578012"/>
              <a:gd name="connsiteX19" fmla="*/ 1975545 w 4565571"/>
              <a:gd name="connsiteY19" fmla="*/ 2624484 h 4578012"/>
              <a:gd name="connsiteX20" fmla="*/ 1953135 w 4565571"/>
              <a:gd name="connsiteY20" fmla="*/ 2662226 h 4578012"/>
              <a:gd name="connsiteX21" fmla="*/ 1943700 w 4565571"/>
              <a:gd name="connsiteY21" fmla="*/ 2699969 h 4578012"/>
              <a:gd name="connsiteX22" fmla="*/ 1946059 w 4565571"/>
              <a:gd name="connsiteY22" fmla="*/ 2767196 h 4578012"/>
              <a:gd name="connsiteX23" fmla="*/ 1877652 w 4565571"/>
              <a:gd name="connsiteY23" fmla="*/ 2784887 h 4578012"/>
              <a:gd name="connsiteX24" fmla="*/ 1835191 w 4565571"/>
              <a:gd name="connsiteY24" fmla="*/ 2794322 h 4578012"/>
              <a:gd name="connsiteX25" fmla="*/ 1792732 w 4565571"/>
              <a:gd name="connsiteY25" fmla="*/ 2803759 h 4578012"/>
              <a:gd name="connsiteX26" fmla="*/ 1972005 w 4565571"/>
              <a:gd name="connsiteY26" fmla="*/ 2888677 h 4578012"/>
              <a:gd name="connsiteX27" fmla="*/ 2003850 w 4565571"/>
              <a:gd name="connsiteY27" fmla="*/ 2905190 h 4578012"/>
              <a:gd name="connsiteX28" fmla="*/ 2028619 w 4565571"/>
              <a:gd name="connsiteY28" fmla="*/ 2907547 h 4578012"/>
              <a:gd name="connsiteX29" fmla="*/ 2169441 w 4565571"/>
              <a:gd name="connsiteY29" fmla="*/ 2813194 h 4578012"/>
              <a:gd name="connsiteX30" fmla="*/ 2176474 w 4565571"/>
              <a:gd name="connsiteY30" fmla="*/ 2781349 h 4578012"/>
              <a:gd name="connsiteX31" fmla="*/ 2141313 w 4565571"/>
              <a:gd name="connsiteY31" fmla="*/ 2756580 h 4578012"/>
              <a:gd name="connsiteX32" fmla="*/ 2108495 w 4565571"/>
              <a:gd name="connsiteY32" fmla="*/ 2748325 h 4578012"/>
              <a:gd name="connsiteX33" fmla="*/ 2075678 w 4565571"/>
              <a:gd name="connsiteY33" fmla="*/ 2747145 h 4578012"/>
              <a:gd name="connsiteX34" fmla="*/ 2103807 w 4565571"/>
              <a:gd name="connsiteY34" fmla="*/ 2686442 h 4578012"/>
              <a:gd name="connsiteX35" fmla="*/ 2131937 w 4565571"/>
              <a:gd name="connsiteY35" fmla="*/ 2625663 h 4578012"/>
              <a:gd name="connsiteX36" fmla="*/ 2087398 w 4565571"/>
              <a:gd name="connsiteY36" fmla="*/ 2603108 h 4578012"/>
              <a:gd name="connsiteX37" fmla="*/ 2085054 w 4565571"/>
              <a:gd name="connsiteY37" fmla="*/ 2558438 h 4578012"/>
              <a:gd name="connsiteX38" fmla="*/ 2066301 w 4565571"/>
              <a:gd name="connsiteY38" fmla="*/ 2539566 h 4578012"/>
              <a:gd name="connsiteX39" fmla="*/ 2349423 w 4565571"/>
              <a:gd name="connsiteY39" fmla="*/ 2492781 h 4578012"/>
              <a:gd name="connsiteX40" fmla="*/ 2283376 w 4565571"/>
              <a:gd name="connsiteY40" fmla="*/ 2500969 h 4578012"/>
              <a:gd name="connsiteX41" fmla="*/ 2217328 w 4565571"/>
              <a:gd name="connsiteY41" fmla="*/ 2502139 h 4578012"/>
              <a:gd name="connsiteX42" fmla="*/ 2189021 w 4565571"/>
              <a:gd name="connsiteY42" fmla="*/ 2530210 h 4578012"/>
              <a:gd name="connsiteX43" fmla="*/ 2193739 w 4565571"/>
              <a:gd name="connsiteY43" fmla="*/ 2539602 h 4578012"/>
              <a:gd name="connsiteX44" fmla="*/ 2198456 w 4565571"/>
              <a:gd name="connsiteY44" fmla="*/ 2548995 h 4578012"/>
              <a:gd name="connsiteX45" fmla="*/ 2244453 w 4565571"/>
              <a:gd name="connsiteY45" fmla="*/ 2577322 h 4578012"/>
              <a:gd name="connsiteX46" fmla="*/ 2283376 w 4565571"/>
              <a:gd name="connsiteY46" fmla="*/ 2605648 h 4578012"/>
              <a:gd name="connsiteX47" fmla="*/ 2342346 w 4565571"/>
              <a:gd name="connsiteY47" fmla="*/ 2631612 h 4578012"/>
              <a:gd name="connsiteX48" fmla="*/ 2387166 w 4565571"/>
              <a:gd name="connsiteY48" fmla="*/ 2586764 h 4578012"/>
              <a:gd name="connsiteX49" fmla="*/ 2388345 w 4565571"/>
              <a:gd name="connsiteY49" fmla="*/ 2571420 h 4578012"/>
              <a:gd name="connsiteX50" fmla="*/ 2396601 w 4565571"/>
              <a:gd name="connsiteY50" fmla="*/ 2548995 h 4578012"/>
              <a:gd name="connsiteX51" fmla="*/ 2394242 w 4565571"/>
              <a:gd name="connsiteY51" fmla="*/ 2503317 h 4578012"/>
              <a:gd name="connsiteX52" fmla="*/ 2349423 w 4565571"/>
              <a:gd name="connsiteY52" fmla="*/ 2492781 h 4578012"/>
              <a:gd name="connsiteX53" fmla="*/ 1940457 w 4565571"/>
              <a:gd name="connsiteY53" fmla="*/ 1529779 h 4578012"/>
              <a:gd name="connsiteX54" fmla="*/ 1915394 w 4565571"/>
              <a:gd name="connsiteY54" fmla="*/ 1530369 h 4578012"/>
              <a:gd name="connsiteX55" fmla="*/ 1877652 w 4565571"/>
              <a:gd name="connsiteY55" fmla="*/ 1552784 h 4578012"/>
              <a:gd name="connsiteX56" fmla="*/ 1868216 w 4565571"/>
              <a:gd name="connsiteY56" fmla="*/ 1596437 h 4578012"/>
              <a:gd name="connsiteX57" fmla="*/ 1849346 w 4565571"/>
              <a:gd name="connsiteY57" fmla="*/ 1667222 h 4578012"/>
              <a:gd name="connsiteX58" fmla="*/ 1830474 w 4565571"/>
              <a:gd name="connsiteY58" fmla="*/ 1738008 h 4578012"/>
              <a:gd name="connsiteX59" fmla="*/ 1736121 w 4565571"/>
              <a:gd name="connsiteY59" fmla="*/ 2360928 h 4578012"/>
              <a:gd name="connsiteX60" fmla="*/ 1742018 w 4565571"/>
              <a:gd name="connsiteY60" fmla="*/ 2402220 h 4578012"/>
              <a:gd name="connsiteX61" fmla="*/ 1783297 w 4565571"/>
              <a:gd name="connsiteY61" fmla="*/ 2408119 h 4578012"/>
              <a:gd name="connsiteX62" fmla="*/ 1839911 w 4565571"/>
              <a:gd name="connsiteY62" fmla="*/ 2403399 h 4578012"/>
              <a:gd name="connsiteX63" fmla="*/ 1896522 w 4565571"/>
              <a:gd name="connsiteY63" fmla="*/ 2398680 h 4578012"/>
              <a:gd name="connsiteX64" fmla="*/ 2066360 w 4565571"/>
              <a:gd name="connsiteY64" fmla="*/ 2398680 h 4578012"/>
              <a:gd name="connsiteX65" fmla="*/ 2108819 w 4565571"/>
              <a:gd name="connsiteY65" fmla="*/ 2406937 h 4578012"/>
              <a:gd name="connsiteX66" fmla="*/ 2151280 w 4565571"/>
              <a:gd name="connsiteY66" fmla="*/ 2408119 h 4578012"/>
              <a:gd name="connsiteX67" fmla="*/ 2472084 w 4565571"/>
              <a:gd name="connsiteY67" fmla="*/ 2323175 h 4578012"/>
              <a:gd name="connsiteX68" fmla="*/ 2490956 w 4565571"/>
              <a:gd name="connsiteY68" fmla="*/ 2304298 h 4578012"/>
              <a:gd name="connsiteX69" fmla="*/ 2509826 w 4565571"/>
              <a:gd name="connsiteY69" fmla="*/ 2285423 h 4578012"/>
              <a:gd name="connsiteX70" fmla="*/ 2525159 w 4565571"/>
              <a:gd name="connsiteY70" fmla="*/ 2135591 h 4578012"/>
              <a:gd name="connsiteX71" fmla="*/ 2547567 w 4565571"/>
              <a:gd name="connsiteY71" fmla="*/ 1992839 h 4578012"/>
              <a:gd name="connsiteX72" fmla="*/ 2546388 w 4565571"/>
              <a:gd name="connsiteY72" fmla="*/ 1936210 h 4578012"/>
              <a:gd name="connsiteX73" fmla="*/ 2509826 w 4565571"/>
              <a:gd name="connsiteY73" fmla="*/ 1879580 h 4578012"/>
              <a:gd name="connsiteX74" fmla="*/ 2509826 w 4565571"/>
              <a:gd name="connsiteY74" fmla="*/ 1867783 h 4578012"/>
              <a:gd name="connsiteX75" fmla="*/ 2509826 w 4565571"/>
              <a:gd name="connsiteY75" fmla="*/ 1841828 h 4578012"/>
              <a:gd name="connsiteX76" fmla="*/ 2538132 w 4565571"/>
              <a:gd name="connsiteY76" fmla="*/ 1728569 h 4578012"/>
              <a:gd name="connsiteX77" fmla="*/ 2533415 w 4565571"/>
              <a:gd name="connsiteY77" fmla="*/ 1663682 h 4578012"/>
              <a:gd name="connsiteX78" fmla="*/ 2500391 w 4565571"/>
              <a:gd name="connsiteY78" fmla="*/ 1634189 h 4578012"/>
              <a:gd name="connsiteX79" fmla="*/ 2424908 w 4565571"/>
              <a:gd name="connsiteY79" fmla="*/ 1625930 h 4578012"/>
              <a:gd name="connsiteX80" fmla="*/ 2349423 w 4565571"/>
              <a:gd name="connsiteY80" fmla="*/ 1624751 h 4578012"/>
              <a:gd name="connsiteX81" fmla="*/ 2327015 w 4565571"/>
              <a:gd name="connsiteY81" fmla="*/ 1614133 h 4578012"/>
              <a:gd name="connsiteX82" fmla="*/ 2311681 w 4565571"/>
              <a:gd name="connsiteY82" fmla="*/ 1596437 h 4578012"/>
              <a:gd name="connsiteX83" fmla="*/ 2217328 w 4565571"/>
              <a:gd name="connsiteY83" fmla="*/ 1548065 h 4578012"/>
              <a:gd name="connsiteX84" fmla="*/ 2122973 w 4565571"/>
              <a:gd name="connsiteY84" fmla="*/ 1605874 h 4578012"/>
              <a:gd name="connsiteX85" fmla="*/ 2187842 w 4565571"/>
              <a:gd name="connsiteY85" fmla="*/ 1617673 h 4578012"/>
              <a:gd name="connsiteX86" fmla="*/ 2245633 w 4565571"/>
              <a:gd name="connsiteY86" fmla="*/ 1643628 h 4578012"/>
              <a:gd name="connsiteX87" fmla="*/ 2122973 w 4565571"/>
              <a:gd name="connsiteY87" fmla="*/ 1700255 h 4578012"/>
              <a:gd name="connsiteX88" fmla="*/ 2151280 w 4565571"/>
              <a:gd name="connsiteY88" fmla="*/ 1728569 h 4578012"/>
              <a:gd name="connsiteX89" fmla="*/ 2097025 w 4565571"/>
              <a:gd name="connsiteY89" fmla="*/ 1762783 h 4578012"/>
              <a:gd name="connsiteX90" fmla="*/ 2056925 w 4565571"/>
              <a:gd name="connsiteY90" fmla="*/ 1719132 h 4578012"/>
              <a:gd name="connsiteX91" fmla="*/ 1990877 w 4565571"/>
              <a:gd name="connsiteY91" fmla="*/ 1577560 h 4578012"/>
              <a:gd name="connsiteX92" fmla="*/ 1960212 w 4565571"/>
              <a:gd name="connsiteY92" fmla="*/ 1539807 h 4578012"/>
              <a:gd name="connsiteX93" fmla="*/ 1940457 w 4565571"/>
              <a:gd name="connsiteY93" fmla="*/ 1529779 h 4578012"/>
              <a:gd name="connsiteX94" fmla="*/ 4508960 w 4565571"/>
              <a:gd name="connsiteY94" fmla="*/ 1171717 h 4578012"/>
              <a:gd name="connsiteX95" fmla="*/ 4508960 w 4565571"/>
              <a:gd name="connsiteY95" fmla="*/ 1172607 h 4578012"/>
              <a:gd name="connsiteX96" fmla="*/ 4508697 w 4565571"/>
              <a:gd name="connsiteY96" fmla="*/ 1171854 h 4578012"/>
              <a:gd name="connsiteX97" fmla="*/ 2557002 w 4565571"/>
              <a:gd name="connsiteY97" fmla="*/ 1049948 h 4578012"/>
              <a:gd name="connsiteX98" fmla="*/ 2547567 w 4565571"/>
              <a:gd name="connsiteY98" fmla="*/ 1097124 h 4578012"/>
              <a:gd name="connsiteX99" fmla="*/ 2558183 w 4565571"/>
              <a:gd name="connsiteY99" fmla="*/ 1097124 h 4578012"/>
              <a:gd name="connsiteX100" fmla="*/ 2575874 w 4565571"/>
              <a:gd name="connsiteY100" fmla="*/ 1097124 h 4578012"/>
              <a:gd name="connsiteX101" fmla="*/ 2575874 w 4565571"/>
              <a:gd name="connsiteY101" fmla="*/ 1073535 h 4578012"/>
              <a:gd name="connsiteX102" fmla="*/ 2575874 w 4565571"/>
              <a:gd name="connsiteY102" fmla="*/ 1049948 h 4578012"/>
              <a:gd name="connsiteX103" fmla="*/ 2557002 w 4565571"/>
              <a:gd name="connsiteY103" fmla="*/ 1049948 h 4578012"/>
              <a:gd name="connsiteX104" fmla="*/ 2226763 w 4565571"/>
              <a:gd name="connsiteY104" fmla="*/ 909515 h 4578012"/>
              <a:gd name="connsiteX105" fmla="*/ 2170150 w 4565571"/>
              <a:gd name="connsiteY105" fmla="*/ 916887 h 4578012"/>
              <a:gd name="connsiteX106" fmla="*/ 2073438 w 4565571"/>
              <a:gd name="connsiteY106" fmla="*/ 936944 h 4578012"/>
              <a:gd name="connsiteX107" fmla="*/ 1990877 w 4565571"/>
              <a:gd name="connsiteY107" fmla="*/ 992392 h 4578012"/>
              <a:gd name="connsiteX108" fmla="*/ 1937802 w 4565571"/>
              <a:gd name="connsiteY108" fmla="*/ 1039583 h 4578012"/>
              <a:gd name="connsiteX109" fmla="*/ 1877652 w 4565571"/>
              <a:gd name="connsiteY109" fmla="*/ 1086774 h 4578012"/>
              <a:gd name="connsiteX110" fmla="*/ 1845808 w 4565571"/>
              <a:gd name="connsiteY110" fmla="*/ 1116269 h 4578012"/>
              <a:gd name="connsiteX111" fmla="*/ 1849346 w 4565571"/>
              <a:gd name="connsiteY111" fmla="*/ 1152842 h 4578012"/>
              <a:gd name="connsiteX112" fmla="*/ 1905957 w 4565571"/>
              <a:gd name="connsiteY112" fmla="*/ 1175257 h 4578012"/>
              <a:gd name="connsiteX113" fmla="*/ 1962570 w 4565571"/>
              <a:gd name="connsiteY113" fmla="*/ 1190594 h 4578012"/>
              <a:gd name="connsiteX114" fmla="*/ 1976725 w 4565571"/>
              <a:gd name="connsiteY114" fmla="*/ 1192955 h 4578012"/>
              <a:gd name="connsiteX115" fmla="*/ 1990877 w 4565571"/>
              <a:gd name="connsiteY115" fmla="*/ 1181156 h 4578012"/>
              <a:gd name="connsiteX116" fmla="*/ 2038053 w 4565571"/>
              <a:gd name="connsiteY116" fmla="*/ 1138684 h 4578012"/>
              <a:gd name="connsiteX117" fmla="*/ 2085232 w 4565571"/>
              <a:gd name="connsiteY117" fmla="*/ 1096212 h 4578012"/>
              <a:gd name="connsiteX118" fmla="*/ 2100563 w 4565571"/>
              <a:gd name="connsiteY118" fmla="*/ 1087955 h 4578012"/>
              <a:gd name="connsiteX119" fmla="*/ 2122973 w 4565571"/>
              <a:gd name="connsiteY119" fmla="*/ 1086774 h 4578012"/>
              <a:gd name="connsiteX120" fmla="*/ 2155997 w 4565571"/>
              <a:gd name="connsiteY120" fmla="*/ 1080875 h 4578012"/>
              <a:gd name="connsiteX121" fmla="*/ 2189021 w 4565571"/>
              <a:gd name="connsiteY121" fmla="*/ 1067899 h 4578012"/>
              <a:gd name="connsiteX122" fmla="*/ 2245633 w 4565571"/>
              <a:gd name="connsiteY122" fmla="*/ 1039583 h 4578012"/>
              <a:gd name="connsiteX123" fmla="*/ 2302246 w 4565571"/>
              <a:gd name="connsiteY123" fmla="*/ 1011269 h 4578012"/>
              <a:gd name="connsiteX124" fmla="*/ 2363577 w 4565571"/>
              <a:gd name="connsiteY124" fmla="*/ 1007729 h 4578012"/>
              <a:gd name="connsiteX125" fmla="*/ 2424224 w 4565571"/>
              <a:gd name="connsiteY125" fmla="*/ 1011230 h 4578012"/>
              <a:gd name="connsiteX126" fmla="*/ 2428593 w 4565571"/>
              <a:gd name="connsiteY126" fmla="*/ 1002652 h 4578012"/>
              <a:gd name="connsiteX127" fmla="*/ 2434342 w 4565571"/>
              <a:gd name="connsiteY127" fmla="*/ 992392 h 4578012"/>
              <a:gd name="connsiteX128" fmla="*/ 2411933 w 4565571"/>
              <a:gd name="connsiteY128" fmla="*/ 973517 h 4578012"/>
              <a:gd name="connsiteX129" fmla="*/ 2396601 w 4565571"/>
              <a:gd name="connsiteY129" fmla="*/ 954640 h 4578012"/>
              <a:gd name="connsiteX130" fmla="*/ 2283376 w 4565571"/>
              <a:gd name="connsiteY130" fmla="*/ 914527 h 4578012"/>
              <a:gd name="connsiteX131" fmla="*/ 2226763 w 4565571"/>
              <a:gd name="connsiteY131" fmla="*/ 909515 h 4578012"/>
              <a:gd name="connsiteX132" fmla="*/ 1778580 w 4565571"/>
              <a:gd name="connsiteY132" fmla="*/ 254 h 4578012"/>
              <a:gd name="connsiteX133" fmla="*/ 1905957 w 4565571"/>
              <a:gd name="connsiteY133" fmla="*/ 59226 h 4578012"/>
              <a:gd name="connsiteX134" fmla="*/ 1983785 w 4565571"/>
              <a:gd name="connsiteY134" fmla="*/ 111120 h 4578012"/>
              <a:gd name="connsiteX135" fmla="*/ 2075678 w 4565571"/>
              <a:gd name="connsiteY135" fmla="*/ 134710 h 4578012"/>
              <a:gd name="connsiteX136" fmla="*/ 2225869 w 4565571"/>
              <a:gd name="connsiteY136" fmla="*/ 134710 h 4578012"/>
              <a:gd name="connsiteX137" fmla="*/ 2376550 w 4565571"/>
              <a:gd name="connsiteY137" fmla="*/ 134710 h 4578012"/>
              <a:gd name="connsiteX138" fmla="*/ 2461470 w 4565571"/>
              <a:gd name="connsiteY138" fmla="*/ 144145 h 4578012"/>
              <a:gd name="connsiteX139" fmla="*/ 2546388 w 4565571"/>
              <a:gd name="connsiteY139" fmla="*/ 147683 h 4578012"/>
              <a:gd name="connsiteX140" fmla="*/ 2631308 w 4565571"/>
              <a:gd name="connsiteY140" fmla="*/ 144145 h 4578012"/>
              <a:gd name="connsiteX141" fmla="*/ 2809401 w 4565571"/>
              <a:gd name="connsiteY141" fmla="*/ 131171 h 4578012"/>
              <a:gd name="connsiteX142" fmla="*/ 2980418 w 4565571"/>
              <a:gd name="connsiteY142" fmla="*/ 153579 h 4578012"/>
              <a:gd name="connsiteX143" fmla="*/ 3117232 w 4565571"/>
              <a:gd name="connsiteY143" fmla="*/ 164196 h 4578012"/>
              <a:gd name="connsiteX144" fmla="*/ 3254046 w 4565571"/>
              <a:gd name="connsiteY144" fmla="*/ 181886 h 4578012"/>
              <a:gd name="connsiteX145" fmla="*/ 3442754 w 4565571"/>
              <a:gd name="connsiteY145" fmla="*/ 238499 h 4578012"/>
              <a:gd name="connsiteX146" fmla="*/ 3725818 w 4565571"/>
              <a:gd name="connsiteY146" fmla="*/ 342289 h 4578012"/>
              <a:gd name="connsiteX147" fmla="*/ 3735253 w 4565571"/>
              <a:gd name="connsiteY147" fmla="*/ 351724 h 4578012"/>
              <a:gd name="connsiteX148" fmla="*/ 3928783 w 4565571"/>
              <a:gd name="connsiteY148" fmla="*/ 476744 h 4578012"/>
              <a:gd name="connsiteX149" fmla="*/ 4122938 w 4565571"/>
              <a:gd name="connsiteY149" fmla="*/ 615917 h 4578012"/>
              <a:gd name="connsiteX150" fmla="*/ 4317661 w 4565571"/>
              <a:gd name="connsiteY150" fmla="*/ 825855 h 4578012"/>
              <a:gd name="connsiteX151" fmla="*/ 4461900 w 4565571"/>
              <a:gd name="connsiteY151" fmla="*/ 1078252 h 4578012"/>
              <a:gd name="connsiteX152" fmla="*/ 4490088 w 4565571"/>
              <a:gd name="connsiteY152" fmla="*/ 1125431 h 4578012"/>
              <a:gd name="connsiteX153" fmla="*/ 4499523 w 4565571"/>
              <a:gd name="connsiteY153" fmla="*/ 1145480 h 4578012"/>
              <a:gd name="connsiteX154" fmla="*/ 4508697 w 4565571"/>
              <a:gd name="connsiteY154" fmla="*/ 1171854 h 4578012"/>
              <a:gd name="connsiteX155" fmla="*/ 4485829 w 4565571"/>
              <a:gd name="connsiteY155" fmla="*/ 1183811 h 4578012"/>
              <a:gd name="connsiteX156" fmla="*/ 4472441 w 4565571"/>
              <a:gd name="connsiteY156" fmla="*/ 1204752 h 4578012"/>
              <a:gd name="connsiteX157" fmla="*/ 4471216 w 4565571"/>
              <a:gd name="connsiteY157" fmla="*/ 1266101 h 4578012"/>
              <a:gd name="connsiteX158" fmla="*/ 4499523 w 4565571"/>
              <a:gd name="connsiteY158" fmla="*/ 1360482 h 4578012"/>
              <a:gd name="connsiteX159" fmla="*/ 4527830 w 4565571"/>
              <a:gd name="connsiteY159" fmla="*/ 1454864 h 4578012"/>
              <a:gd name="connsiteX160" fmla="*/ 4565571 w 4565571"/>
              <a:gd name="connsiteY160" fmla="*/ 1511492 h 4578012"/>
              <a:gd name="connsiteX161" fmla="*/ 4556136 w 4565571"/>
              <a:gd name="connsiteY161" fmla="*/ 1516211 h 4578012"/>
              <a:gd name="connsiteX162" fmla="*/ 4546700 w 4565571"/>
              <a:gd name="connsiteY162" fmla="*/ 1520930 h 4578012"/>
              <a:gd name="connsiteX163" fmla="*/ 4527830 w 4565571"/>
              <a:gd name="connsiteY163" fmla="*/ 1492617 h 4578012"/>
              <a:gd name="connsiteX164" fmla="*/ 4508960 w 4565571"/>
              <a:gd name="connsiteY164" fmla="*/ 1464301 h 4578012"/>
              <a:gd name="connsiteX165" fmla="*/ 4471321 w 4565571"/>
              <a:gd name="connsiteY165" fmla="*/ 1415931 h 4578012"/>
              <a:gd name="connsiteX166" fmla="*/ 4433948 w 4565571"/>
              <a:gd name="connsiteY166" fmla="*/ 1360482 h 4578012"/>
              <a:gd name="connsiteX167" fmla="*/ 4421136 w 4565571"/>
              <a:gd name="connsiteY167" fmla="*/ 1327448 h 4578012"/>
              <a:gd name="connsiteX168" fmla="*/ 4415312 w 4565571"/>
              <a:gd name="connsiteY168" fmla="*/ 1294414 h 4578012"/>
              <a:gd name="connsiteX169" fmla="*/ 4414147 w 4565571"/>
              <a:gd name="connsiteY169" fmla="*/ 1224808 h 4578012"/>
              <a:gd name="connsiteX170" fmla="*/ 4378043 w 4565571"/>
              <a:gd name="connsiteY170" fmla="*/ 1162280 h 4578012"/>
              <a:gd name="connsiteX171" fmla="*/ 4342610 w 4565571"/>
              <a:gd name="connsiteY171" fmla="*/ 1216549 h 4578012"/>
              <a:gd name="connsiteX172" fmla="*/ 4349697 w 4565571"/>
              <a:gd name="connsiteY172" fmla="*/ 1284976 h 4578012"/>
              <a:gd name="connsiteX173" fmla="*/ 4411768 w 4565571"/>
              <a:gd name="connsiteY173" fmla="*/ 1413572 h 4578012"/>
              <a:gd name="connsiteX174" fmla="*/ 4452582 w 4565571"/>
              <a:gd name="connsiteY174" fmla="*/ 1549246 h 4578012"/>
              <a:gd name="connsiteX175" fmla="*/ 4453747 w 4565571"/>
              <a:gd name="connsiteY175" fmla="*/ 1647166 h 4578012"/>
              <a:gd name="connsiteX176" fmla="*/ 4461900 w 4565571"/>
              <a:gd name="connsiteY176" fmla="*/ 1738008 h 4578012"/>
              <a:gd name="connsiteX177" fmla="*/ 4472426 w 4565571"/>
              <a:gd name="connsiteY177" fmla="*/ 1807616 h 4578012"/>
              <a:gd name="connsiteX178" fmla="*/ 4461900 w 4565571"/>
              <a:gd name="connsiteY178" fmla="*/ 1870144 h 4578012"/>
              <a:gd name="connsiteX179" fmla="*/ 4463063 w 4565571"/>
              <a:gd name="connsiteY179" fmla="*/ 1889019 h 4578012"/>
              <a:gd name="connsiteX180" fmla="*/ 4471216 w 4565571"/>
              <a:gd name="connsiteY180" fmla="*/ 1907896 h 4578012"/>
              <a:gd name="connsiteX181" fmla="*/ 4471216 w 4565571"/>
              <a:gd name="connsiteY181" fmla="*/ 1997558 h 4578012"/>
              <a:gd name="connsiteX182" fmla="*/ 4471216 w 4565571"/>
              <a:gd name="connsiteY182" fmla="*/ 2087221 h 4578012"/>
              <a:gd name="connsiteX183" fmla="*/ 4475934 w 4565571"/>
              <a:gd name="connsiteY183" fmla="*/ 2205197 h 4578012"/>
              <a:gd name="connsiteX184" fmla="*/ 4480653 w 4565571"/>
              <a:gd name="connsiteY184" fmla="*/ 2323175 h 4578012"/>
              <a:gd name="connsiteX185" fmla="*/ 4471231 w 4565571"/>
              <a:gd name="connsiteY185" fmla="*/ 2497781 h 4578012"/>
              <a:gd name="connsiteX186" fmla="*/ 4461900 w 4565571"/>
              <a:gd name="connsiteY186" fmla="*/ 2672387 h 4578012"/>
              <a:gd name="connsiteX187" fmla="*/ 4436276 w 4565571"/>
              <a:gd name="connsiteY187" fmla="*/ 2828117 h 4578012"/>
              <a:gd name="connsiteX188" fmla="*/ 4396677 w 4565571"/>
              <a:gd name="connsiteY188" fmla="*/ 2983848 h 4578012"/>
              <a:gd name="connsiteX189" fmla="*/ 4362655 w 4565571"/>
              <a:gd name="connsiteY189" fmla="*/ 3134857 h 4578012"/>
              <a:gd name="connsiteX190" fmla="*/ 4321352 w 4565571"/>
              <a:gd name="connsiteY190" fmla="*/ 3285868 h 4578012"/>
              <a:gd name="connsiteX191" fmla="*/ 4250490 w 4565571"/>
              <a:gd name="connsiteY191" fmla="*/ 3458115 h 4578012"/>
              <a:gd name="connsiteX192" fmla="*/ 4151282 w 4565571"/>
              <a:gd name="connsiteY192" fmla="*/ 3616204 h 4578012"/>
              <a:gd name="connsiteX193" fmla="*/ 4148922 w 4565571"/>
              <a:gd name="connsiteY193" fmla="*/ 3620924 h 4578012"/>
              <a:gd name="connsiteX194" fmla="*/ 4132387 w 4565571"/>
              <a:gd name="connsiteY194" fmla="*/ 3625643 h 4578012"/>
              <a:gd name="connsiteX195" fmla="*/ 4141835 w 4565571"/>
              <a:gd name="connsiteY195" fmla="*/ 3587889 h 4578012"/>
              <a:gd name="connsiteX196" fmla="*/ 4151282 w 4565571"/>
              <a:gd name="connsiteY196" fmla="*/ 3550138 h 4578012"/>
              <a:gd name="connsiteX197" fmla="*/ 4170179 w 4565571"/>
              <a:gd name="connsiteY197" fmla="*/ 3492330 h 4578012"/>
              <a:gd name="connsiteX198" fmla="*/ 4189076 w 4565571"/>
              <a:gd name="connsiteY198" fmla="*/ 3427441 h 4578012"/>
              <a:gd name="connsiteX199" fmla="*/ 4184351 w 4565571"/>
              <a:gd name="connsiteY199" fmla="*/ 3413285 h 4578012"/>
              <a:gd name="connsiteX200" fmla="*/ 4179628 w 4565571"/>
              <a:gd name="connsiteY200" fmla="*/ 3399125 h 4578012"/>
              <a:gd name="connsiteX201" fmla="*/ 4165456 w 4565571"/>
              <a:gd name="connsiteY201" fmla="*/ 3408566 h 4578012"/>
              <a:gd name="connsiteX202" fmla="*/ 4151282 w 4565571"/>
              <a:gd name="connsiteY202" fmla="*/ 3418002 h 4578012"/>
              <a:gd name="connsiteX203" fmla="*/ 4150101 w 4565571"/>
              <a:gd name="connsiteY203" fmla="*/ 3422722 h 4578012"/>
              <a:gd name="connsiteX204" fmla="*/ 4141835 w 4565571"/>
              <a:gd name="connsiteY204" fmla="*/ 3427441 h 4578012"/>
              <a:gd name="connsiteX205" fmla="*/ 3991845 w 4565571"/>
              <a:gd name="connsiteY205" fmla="*/ 3710586 h 4578012"/>
              <a:gd name="connsiteX206" fmla="*/ 3792249 w 4565571"/>
              <a:gd name="connsiteY206" fmla="*/ 3965418 h 4578012"/>
              <a:gd name="connsiteX207" fmla="*/ 3773353 w 4565571"/>
              <a:gd name="connsiteY207" fmla="*/ 3993732 h 4578012"/>
              <a:gd name="connsiteX208" fmla="*/ 3754457 w 4565571"/>
              <a:gd name="connsiteY208" fmla="*/ 4022045 h 4578012"/>
              <a:gd name="connsiteX209" fmla="*/ 3727292 w 4565571"/>
              <a:gd name="connsiteY209" fmla="*/ 4048000 h 4578012"/>
              <a:gd name="connsiteX210" fmla="*/ 3707216 w 4565571"/>
              <a:gd name="connsiteY210" fmla="*/ 4059800 h 4578012"/>
              <a:gd name="connsiteX211" fmla="*/ 3617457 w 4565571"/>
              <a:gd name="connsiteY211" fmla="*/ 4089293 h 4578012"/>
              <a:gd name="connsiteX212" fmla="*/ 3556043 w 4565571"/>
              <a:gd name="connsiteY212" fmla="*/ 4154181 h 4578012"/>
              <a:gd name="connsiteX213" fmla="*/ 3493704 w 4565571"/>
              <a:gd name="connsiteY213" fmla="*/ 4214349 h 4578012"/>
              <a:gd name="connsiteX214" fmla="*/ 3396588 w 4565571"/>
              <a:gd name="connsiteY214" fmla="*/ 4239123 h 4578012"/>
              <a:gd name="connsiteX215" fmla="*/ 3428148 w 4565571"/>
              <a:gd name="connsiteY215" fmla="*/ 4267135 h 4578012"/>
              <a:gd name="connsiteX216" fmla="*/ 3452696 w 4565571"/>
              <a:gd name="connsiteY216" fmla="*/ 4295146 h 4578012"/>
              <a:gd name="connsiteX217" fmla="*/ 3377887 w 4565571"/>
              <a:gd name="connsiteY217" fmla="*/ 4370040 h 4578012"/>
              <a:gd name="connsiteX218" fmla="*/ 3325991 w 4565571"/>
              <a:gd name="connsiteY218" fmla="*/ 4392450 h 4578012"/>
              <a:gd name="connsiteX219" fmla="*/ 3274095 w 4565571"/>
              <a:gd name="connsiteY219" fmla="*/ 4407781 h 4578012"/>
              <a:gd name="connsiteX220" fmla="*/ 3261122 w 4565571"/>
              <a:gd name="connsiteY220" fmla="*/ 4411321 h 4578012"/>
              <a:gd name="connsiteX221" fmla="*/ 3255225 w 4565571"/>
              <a:gd name="connsiteY221" fmla="*/ 4407781 h 4578012"/>
              <a:gd name="connsiteX222" fmla="*/ 3255225 w 4565571"/>
              <a:gd name="connsiteY222" fmla="*/ 4390091 h 4578012"/>
              <a:gd name="connsiteX223" fmla="*/ 3255225 w 4565571"/>
              <a:gd name="connsiteY223" fmla="*/ 4379477 h 4578012"/>
              <a:gd name="connsiteX224" fmla="*/ 3283532 w 4565571"/>
              <a:gd name="connsiteY224" fmla="*/ 4360617 h 4578012"/>
              <a:gd name="connsiteX225" fmla="*/ 3311839 w 4565571"/>
              <a:gd name="connsiteY225" fmla="*/ 4341832 h 4578012"/>
              <a:gd name="connsiteX226" fmla="*/ 3330709 w 4565571"/>
              <a:gd name="connsiteY226" fmla="*/ 4319656 h 4578012"/>
              <a:gd name="connsiteX227" fmla="*/ 3349580 w 4565571"/>
              <a:gd name="connsiteY227" fmla="*/ 4304484 h 4578012"/>
              <a:gd name="connsiteX228" fmla="*/ 3367271 w 4565571"/>
              <a:gd name="connsiteY228" fmla="*/ 4290477 h 4578012"/>
              <a:gd name="connsiteX229" fmla="*/ 3377887 w 4565571"/>
              <a:gd name="connsiteY229" fmla="*/ 4276472 h 4578012"/>
              <a:gd name="connsiteX230" fmla="*/ 3376706 w 4565571"/>
              <a:gd name="connsiteY230" fmla="*/ 4267135 h 4578012"/>
              <a:gd name="connsiteX231" fmla="*/ 3368450 w 4565571"/>
              <a:gd name="connsiteY231" fmla="*/ 4257799 h 4578012"/>
              <a:gd name="connsiteX232" fmla="*/ 3330709 w 4565571"/>
              <a:gd name="connsiteY232" fmla="*/ 4267135 h 4578012"/>
              <a:gd name="connsiteX233" fmla="*/ 3173845 w 4565571"/>
              <a:gd name="connsiteY233" fmla="*/ 4354929 h 4578012"/>
              <a:gd name="connsiteX234" fmla="*/ 3009904 w 4565571"/>
              <a:gd name="connsiteY234" fmla="*/ 4436088 h 4578012"/>
              <a:gd name="connsiteX235" fmla="*/ 2904935 w 4565571"/>
              <a:gd name="connsiteY235" fmla="*/ 4480908 h 4578012"/>
              <a:gd name="connsiteX236" fmla="*/ 2792888 w 4565571"/>
              <a:gd name="connsiteY236" fmla="*/ 4511573 h 4578012"/>
              <a:gd name="connsiteX237" fmla="*/ 2707970 w 4565571"/>
              <a:gd name="connsiteY237" fmla="*/ 4521008 h 4578012"/>
              <a:gd name="connsiteX238" fmla="*/ 2678484 w 4565571"/>
              <a:gd name="connsiteY238" fmla="*/ 4530443 h 4578012"/>
              <a:gd name="connsiteX239" fmla="*/ 2641922 w 4565571"/>
              <a:gd name="connsiteY239" fmla="*/ 4539880 h 4578012"/>
              <a:gd name="connsiteX240" fmla="*/ 2557002 w 4565571"/>
              <a:gd name="connsiteY240" fmla="*/ 4558749 h 4578012"/>
              <a:gd name="connsiteX241" fmla="*/ 2490956 w 4565571"/>
              <a:gd name="connsiteY241" fmla="*/ 4554032 h 4578012"/>
              <a:gd name="connsiteX242" fmla="*/ 2424908 w 4565571"/>
              <a:gd name="connsiteY242" fmla="*/ 4549315 h 4578012"/>
              <a:gd name="connsiteX243" fmla="*/ 2368294 w 4565571"/>
              <a:gd name="connsiteY243" fmla="*/ 4544595 h 4578012"/>
              <a:gd name="connsiteX244" fmla="*/ 2311681 w 4565571"/>
              <a:gd name="connsiteY244" fmla="*/ 4539880 h 4578012"/>
              <a:gd name="connsiteX245" fmla="*/ 2255070 w 4565571"/>
              <a:gd name="connsiteY245" fmla="*/ 4546954 h 4578012"/>
              <a:gd name="connsiteX246" fmla="*/ 2198456 w 4565571"/>
              <a:gd name="connsiteY246" fmla="*/ 4568184 h 4578012"/>
              <a:gd name="connsiteX247" fmla="*/ 2141845 w 4565571"/>
              <a:gd name="connsiteY247" fmla="*/ 4577619 h 4578012"/>
              <a:gd name="connsiteX248" fmla="*/ 2014466 w 4565571"/>
              <a:gd name="connsiteY248" fmla="*/ 4555211 h 4578012"/>
              <a:gd name="connsiteX249" fmla="*/ 1887087 w 4565571"/>
              <a:gd name="connsiteY249" fmla="*/ 4539880 h 4578012"/>
              <a:gd name="connsiteX250" fmla="*/ 1789194 w 4565571"/>
              <a:gd name="connsiteY250" fmla="*/ 4513932 h 4578012"/>
              <a:gd name="connsiteX251" fmla="*/ 1698378 w 4565571"/>
              <a:gd name="connsiteY251" fmla="*/ 4473831 h 4578012"/>
              <a:gd name="connsiteX252" fmla="*/ 1654739 w 4565571"/>
              <a:gd name="connsiteY252" fmla="*/ 4469112 h 4578012"/>
              <a:gd name="connsiteX253" fmla="*/ 1604025 w 4565571"/>
              <a:gd name="connsiteY253" fmla="*/ 4464395 h 4578012"/>
              <a:gd name="connsiteX254" fmla="*/ 1525002 w 4565571"/>
              <a:gd name="connsiteY254" fmla="*/ 4447883 h 4578012"/>
              <a:gd name="connsiteX255" fmla="*/ 1453057 w 4565571"/>
              <a:gd name="connsiteY255" fmla="*/ 4417218 h 4578012"/>
              <a:gd name="connsiteX256" fmla="*/ 1394086 w 4565571"/>
              <a:gd name="connsiteY256" fmla="*/ 4374795 h 4578012"/>
              <a:gd name="connsiteX257" fmla="*/ 1320960 w 4565571"/>
              <a:gd name="connsiteY257" fmla="*/ 4388912 h 4578012"/>
              <a:gd name="connsiteX258" fmla="*/ 1305628 w 4565571"/>
              <a:gd name="connsiteY258" fmla="*/ 4395988 h 4578012"/>
              <a:gd name="connsiteX259" fmla="*/ 1283219 w 4565571"/>
              <a:gd name="connsiteY259" fmla="*/ 4388912 h 4578012"/>
              <a:gd name="connsiteX260" fmla="*/ 1160559 w 4565571"/>
              <a:gd name="connsiteY260" fmla="*/ 4331266 h 4578012"/>
              <a:gd name="connsiteX261" fmla="*/ 1037898 w 4565571"/>
              <a:gd name="connsiteY261" fmla="*/ 4266252 h 4578012"/>
              <a:gd name="connsiteX262" fmla="*/ 993080 w 4565571"/>
              <a:gd name="connsiteY262" fmla="*/ 4239123 h 4578012"/>
              <a:gd name="connsiteX263" fmla="*/ 962414 w 4565571"/>
              <a:gd name="connsiteY263" fmla="*/ 4190767 h 4578012"/>
              <a:gd name="connsiteX264" fmla="*/ 955338 w 4565571"/>
              <a:gd name="connsiteY264" fmla="*/ 4181332 h 4578012"/>
              <a:gd name="connsiteX265" fmla="*/ 934108 w 4565571"/>
              <a:gd name="connsiteY265" fmla="*/ 4171897 h 4578012"/>
              <a:gd name="connsiteX266" fmla="*/ 707658 w 4565571"/>
              <a:gd name="connsiteY266" fmla="*/ 4068105 h 4578012"/>
              <a:gd name="connsiteX267" fmla="*/ 656942 w 4565571"/>
              <a:gd name="connsiteY267" fmla="*/ 4003238 h 4578012"/>
              <a:gd name="connsiteX268" fmla="*/ 584997 w 4565571"/>
              <a:gd name="connsiteY268" fmla="*/ 3973752 h 4578012"/>
              <a:gd name="connsiteX269" fmla="*/ 521308 w 4565571"/>
              <a:gd name="connsiteY269" fmla="*/ 3915960 h 4578012"/>
              <a:gd name="connsiteX270" fmla="*/ 443466 w 4565571"/>
              <a:gd name="connsiteY270" fmla="*/ 3879398 h 4578012"/>
              <a:gd name="connsiteX271" fmla="*/ 438748 w 4565571"/>
              <a:gd name="connsiteY271" fmla="*/ 3874680 h 4578012"/>
              <a:gd name="connsiteX272" fmla="*/ 434031 w 4565571"/>
              <a:gd name="connsiteY272" fmla="*/ 3869963 h 4578012"/>
              <a:gd name="connsiteX273" fmla="*/ 382135 w 4565571"/>
              <a:gd name="connsiteY273" fmla="*/ 3799197 h 4578012"/>
              <a:gd name="connsiteX274" fmla="*/ 330241 w 4565571"/>
              <a:gd name="connsiteY274" fmla="*/ 3728430 h 4578012"/>
              <a:gd name="connsiteX275" fmla="*/ 297217 w 4565571"/>
              <a:gd name="connsiteY275" fmla="*/ 3685971 h 4578012"/>
              <a:gd name="connsiteX276" fmla="*/ 264193 w 4565571"/>
              <a:gd name="connsiteY276" fmla="*/ 3643512 h 4578012"/>
              <a:gd name="connsiteX277" fmla="*/ 258296 w 4565571"/>
              <a:gd name="connsiteY277" fmla="*/ 3634077 h 4578012"/>
              <a:gd name="connsiteX278" fmla="*/ 245321 w 4565571"/>
              <a:gd name="connsiteY278" fmla="*/ 3624642 h 4578012"/>
              <a:gd name="connsiteX279" fmla="*/ 141531 w 4565571"/>
              <a:gd name="connsiteY279" fmla="*/ 3360449 h 4578012"/>
              <a:gd name="connsiteX280" fmla="*/ 122662 w 4565571"/>
              <a:gd name="connsiteY280" fmla="*/ 3303836 h 4578012"/>
              <a:gd name="connsiteX281" fmla="*/ 103790 w 4565571"/>
              <a:gd name="connsiteY281" fmla="*/ 3247224 h 4578012"/>
              <a:gd name="connsiteX282" fmla="*/ 36562 w 4565571"/>
              <a:gd name="connsiteY282" fmla="*/ 2958263 h 4578012"/>
              <a:gd name="connsiteX283" fmla="*/ 18872 w 4565571"/>
              <a:gd name="connsiteY283" fmla="*/ 2662226 h 4578012"/>
              <a:gd name="connsiteX284" fmla="*/ 9435 w 4565571"/>
              <a:gd name="connsiteY284" fmla="*/ 2619767 h 4578012"/>
              <a:gd name="connsiteX285" fmla="*/ 0 w 4565571"/>
              <a:gd name="connsiteY285" fmla="*/ 2577307 h 4578012"/>
              <a:gd name="connsiteX286" fmla="*/ 14153 w 4565571"/>
              <a:gd name="connsiteY286" fmla="*/ 2440494 h 4578012"/>
              <a:gd name="connsiteX287" fmla="*/ 28307 w 4565571"/>
              <a:gd name="connsiteY287" fmla="*/ 2303680 h 4578012"/>
              <a:gd name="connsiteX288" fmla="*/ 33024 w 4565571"/>
              <a:gd name="connsiteY288" fmla="*/ 2251786 h 4578012"/>
              <a:gd name="connsiteX289" fmla="*/ 37742 w 4565571"/>
              <a:gd name="connsiteY289" fmla="*/ 2199890 h 4578012"/>
              <a:gd name="connsiteX290" fmla="*/ 57793 w 4565571"/>
              <a:gd name="connsiteY290" fmla="*/ 2147996 h 4578012"/>
              <a:gd name="connsiteX291" fmla="*/ 84920 w 4565571"/>
              <a:gd name="connsiteY291" fmla="*/ 2096100 h 4578012"/>
              <a:gd name="connsiteX292" fmla="*/ 119124 w 4565571"/>
              <a:gd name="connsiteY292" fmla="*/ 1959287 h 4578012"/>
              <a:gd name="connsiteX293" fmla="*/ 160403 w 4565571"/>
              <a:gd name="connsiteY293" fmla="*/ 1822473 h 4578012"/>
              <a:gd name="connsiteX294" fmla="*/ 183991 w 4565571"/>
              <a:gd name="connsiteY294" fmla="*/ 1695094 h 4578012"/>
              <a:gd name="connsiteX295" fmla="*/ 207580 w 4565571"/>
              <a:gd name="connsiteY295" fmla="*/ 1567717 h 4578012"/>
              <a:gd name="connsiteX296" fmla="*/ 204041 w 4565571"/>
              <a:gd name="connsiteY296" fmla="*/ 1525256 h 4578012"/>
              <a:gd name="connsiteX297" fmla="*/ 207580 w 4565571"/>
              <a:gd name="connsiteY297" fmla="*/ 1482797 h 4578012"/>
              <a:gd name="connsiteX298" fmla="*/ 238245 w 4565571"/>
              <a:gd name="connsiteY298" fmla="*/ 1382545 h 4578012"/>
              <a:gd name="connsiteX299" fmla="*/ 254756 w 4565571"/>
              <a:gd name="connsiteY299" fmla="*/ 1275217 h 4578012"/>
              <a:gd name="connsiteX300" fmla="*/ 273628 w 4565571"/>
              <a:gd name="connsiteY300" fmla="*/ 1228041 h 4578012"/>
              <a:gd name="connsiteX301" fmla="*/ 298396 w 4565571"/>
              <a:gd name="connsiteY301" fmla="*/ 1179683 h 4578012"/>
              <a:gd name="connsiteX302" fmla="*/ 301934 w 4565571"/>
              <a:gd name="connsiteY302" fmla="*/ 1124251 h 4578012"/>
              <a:gd name="connsiteX303" fmla="*/ 301934 w 4565571"/>
              <a:gd name="connsiteY303" fmla="*/ 1086510 h 4578012"/>
              <a:gd name="connsiteX304" fmla="*/ 325524 w 4565571"/>
              <a:gd name="connsiteY304" fmla="*/ 1039331 h 4578012"/>
              <a:gd name="connsiteX305" fmla="*/ 349111 w 4565571"/>
              <a:gd name="connsiteY305" fmla="*/ 992155 h 4578012"/>
              <a:gd name="connsiteX306" fmla="*/ 382135 w 4565571"/>
              <a:gd name="connsiteY306" fmla="*/ 941586 h 4578012"/>
              <a:gd name="connsiteX307" fmla="*/ 415159 w 4565571"/>
              <a:gd name="connsiteY307" fmla="*/ 898979 h 4578012"/>
              <a:gd name="connsiteX308" fmla="*/ 443466 w 4565571"/>
              <a:gd name="connsiteY308" fmla="*/ 847084 h 4578012"/>
              <a:gd name="connsiteX309" fmla="*/ 471772 w 4565571"/>
              <a:gd name="connsiteY309" fmla="*/ 795190 h 4578012"/>
              <a:gd name="connsiteX310" fmla="*/ 764270 w 4565571"/>
              <a:gd name="connsiteY310" fmla="*/ 380031 h 4578012"/>
              <a:gd name="connsiteX311" fmla="*/ 895187 w 4565571"/>
              <a:gd name="connsiteY311" fmla="*/ 238499 h 4578012"/>
              <a:gd name="connsiteX312" fmla="*/ 1047332 w 4565571"/>
              <a:gd name="connsiteY312" fmla="*/ 125273 h 4578012"/>
              <a:gd name="connsiteX313" fmla="*/ 1273784 w 4565571"/>
              <a:gd name="connsiteY313" fmla="*/ 21483 h 4578012"/>
              <a:gd name="connsiteX314" fmla="*/ 1349267 w 4565571"/>
              <a:gd name="connsiteY314" fmla="*/ 2613 h 4578012"/>
              <a:gd name="connsiteX315" fmla="*/ 1379932 w 4565571"/>
              <a:gd name="connsiteY315" fmla="*/ 22662 h 4578012"/>
              <a:gd name="connsiteX316" fmla="*/ 1396445 w 4565571"/>
              <a:gd name="connsiteY316" fmla="*/ 49790 h 4578012"/>
              <a:gd name="connsiteX317" fmla="*/ 1404701 w 4565571"/>
              <a:gd name="connsiteY317" fmla="*/ 111120 h 4578012"/>
              <a:gd name="connsiteX318" fmla="*/ 1377573 w 4565571"/>
              <a:gd name="connsiteY318" fmla="*/ 172451 h 4578012"/>
              <a:gd name="connsiteX319" fmla="*/ 1369318 w 4565571"/>
              <a:gd name="connsiteY319" fmla="*/ 188962 h 4578012"/>
              <a:gd name="connsiteX320" fmla="*/ 1368138 w 4565571"/>
              <a:gd name="connsiteY320" fmla="*/ 219628 h 4578012"/>
              <a:gd name="connsiteX321" fmla="*/ 1388188 w 4565571"/>
              <a:gd name="connsiteY321" fmla="*/ 214910 h 4578012"/>
              <a:gd name="connsiteX322" fmla="*/ 1415315 w 4565571"/>
              <a:gd name="connsiteY322" fmla="*/ 210193 h 4578012"/>
              <a:gd name="connsiteX323" fmla="*/ 1476646 w 4565571"/>
              <a:gd name="connsiteY323" fmla="*/ 168913 h 4578012"/>
              <a:gd name="connsiteX324" fmla="*/ 1537976 w 4565571"/>
              <a:gd name="connsiteY324" fmla="*/ 134710 h 4578012"/>
              <a:gd name="connsiteX325" fmla="*/ 1598128 w 4565571"/>
              <a:gd name="connsiteY325" fmla="*/ 105224 h 4578012"/>
              <a:gd name="connsiteX326" fmla="*/ 1651201 w 4565571"/>
              <a:gd name="connsiteY326" fmla="*/ 68661 h 4578012"/>
              <a:gd name="connsiteX327" fmla="*/ 1778580 w 4565571"/>
              <a:gd name="connsiteY327" fmla="*/ 254 h 4578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</a:cxnLst>
            <a:rect l="l" t="t" r="r" b="b"/>
            <a:pathLst>
              <a:path w="4565571" h="4578012">
                <a:moveTo>
                  <a:pt x="3452696" y="4332496"/>
                </a:moveTo>
                <a:cubicBezTo>
                  <a:pt x="3471398" y="4332496"/>
                  <a:pt x="3490101" y="4332496"/>
                  <a:pt x="3508802" y="4332496"/>
                </a:cubicBezTo>
                <a:cubicBezTo>
                  <a:pt x="3508802" y="4334051"/>
                  <a:pt x="3508802" y="4340275"/>
                  <a:pt x="3508802" y="4351170"/>
                </a:cubicBezTo>
                <a:cubicBezTo>
                  <a:pt x="3490101" y="4351170"/>
                  <a:pt x="3471398" y="4351170"/>
                  <a:pt x="3452696" y="4351170"/>
                </a:cubicBezTo>
                <a:cubicBezTo>
                  <a:pt x="3452696" y="4349613"/>
                  <a:pt x="3452696" y="4343389"/>
                  <a:pt x="3452696" y="4332496"/>
                </a:cubicBezTo>
                <a:close/>
                <a:moveTo>
                  <a:pt x="1670073" y="2756721"/>
                </a:moveTo>
                <a:cubicBezTo>
                  <a:pt x="1670269" y="2761048"/>
                  <a:pt x="1669875" y="2764196"/>
                  <a:pt x="1668893" y="2766163"/>
                </a:cubicBezTo>
                <a:cubicBezTo>
                  <a:pt x="1667910" y="2768130"/>
                  <a:pt x="1665158" y="2771277"/>
                  <a:pt x="1660636" y="2775605"/>
                </a:cubicBezTo>
                <a:cubicBezTo>
                  <a:pt x="1664962" y="2784653"/>
                  <a:pt x="1668106" y="2794883"/>
                  <a:pt x="1670073" y="2806292"/>
                </a:cubicBezTo>
                <a:cubicBezTo>
                  <a:pt x="1672038" y="2817701"/>
                  <a:pt x="1675184" y="2832650"/>
                  <a:pt x="1679508" y="2851142"/>
                </a:cubicBezTo>
                <a:cubicBezTo>
                  <a:pt x="1688943" y="2841502"/>
                  <a:pt x="1698378" y="2832454"/>
                  <a:pt x="1707814" y="2823995"/>
                </a:cubicBezTo>
                <a:cubicBezTo>
                  <a:pt x="1717249" y="2815538"/>
                  <a:pt x="1726684" y="2808848"/>
                  <a:pt x="1736121" y="2803931"/>
                </a:cubicBezTo>
                <a:cubicBezTo>
                  <a:pt x="1726882" y="2794883"/>
                  <a:pt x="1717053" y="2787014"/>
                  <a:pt x="1706635" y="2780326"/>
                </a:cubicBezTo>
                <a:cubicBezTo>
                  <a:pt x="1696217" y="2773636"/>
                  <a:pt x="1684029" y="2765769"/>
                  <a:pt x="1670073" y="2756721"/>
                </a:cubicBezTo>
                <a:close/>
                <a:moveTo>
                  <a:pt x="2066301" y="2539566"/>
                </a:moveTo>
                <a:cubicBezTo>
                  <a:pt x="2051979" y="2539960"/>
                  <a:pt x="2038237" y="2541531"/>
                  <a:pt x="2025073" y="2544283"/>
                </a:cubicBezTo>
                <a:cubicBezTo>
                  <a:pt x="2011910" y="2547036"/>
                  <a:pt x="2000510" y="2548609"/>
                  <a:pt x="1990877" y="2549001"/>
                </a:cubicBezTo>
                <a:cubicBezTo>
                  <a:pt x="1985570" y="2554112"/>
                  <a:pt x="1979673" y="2560403"/>
                  <a:pt x="1973185" y="2567873"/>
                </a:cubicBezTo>
                <a:cubicBezTo>
                  <a:pt x="1966698" y="2575342"/>
                  <a:pt x="1963160" y="2581633"/>
                  <a:pt x="1962570" y="2586742"/>
                </a:cubicBezTo>
                <a:cubicBezTo>
                  <a:pt x="1975741" y="2600503"/>
                  <a:pt x="1980065" y="2613084"/>
                  <a:pt x="1975545" y="2624484"/>
                </a:cubicBezTo>
                <a:cubicBezTo>
                  <a:pt x="1971024" y="2635886"/>
                  <a:pt x="1963554" y="2648467"/>
                  <a:pt x="1953135" y="2662226"/>
                </a:cubicBezTo>
                <a:cubicBezTo>
                  <a:pt x="1945272" y="2670089"/>
                  <a:pt x="1942127" y="2682670"/>
                  <a:pt x="1943700" y="2699969"/>
                </a:cubicBezTo>
                <a:cubicBezTo>
                  <a:pt x="1953921" y="2732403"/>
                  <a:pt x="1954708" y="2754811"/>
                  <a:pt x="1946059" y="2767196"/>
                </a:cubicBezTo>
                <a:cubicBezTo>
                  <a:pt x="1937410" y="2779580"/>
                  <a:pt x="1914608" y="2785477"/>
                  <a:pt x="1877652" y="2784887"/>
                </a:cubicBezTo>
                <a:cubicBezTo>
                  <a:pt x="1863498" y="2789213"/>
                  <a:pt x="1849346" y="2792357"/>
                  <a:pt x="1835191" y="2794322"/>
                </a:cubicBezTo>
                <a:cubicBezTo>
                  <a:pt x="1821039" y="2796289"/>
                  <a:pt x="1806887" y="2799433"/>
                  <a:pt x="1792732" y="2803759"/>
                </a:cubicBezTo>
                <a:cubicBezTo>
                  <a:pt x="1847773" y="2832065"/>
                  <a:pt x="1907530" y="2860372"/>
                  <a:pt x="1972005" y="2888677"/>
                </a:cubicBezTo>
                <a:cubicBezTo>
                  <a:pt x="1982032" y="2894180"/>
                  <a:pt x="1992646" y="2899685"/>
                  <a:pt x="2003850" y="2905190"/>
                </a:cubicBezTo>
                <a:cubicBezTo>
                  <a:pt x="2015056" y="2910693"/>
                  <a:pt x="2023311" y="2911480"/>
                  <a:pt x="2028619" y="2907547"/>
                </a:cubicBezTo>
                <a:cubicBezTo>
                  <a:pt x="2075649" y="2880813"/>
                  <a:pt x="2122588" y="2849362"/>
                  <a:pt x="2169441" y="2813194"/>
                </a:cubicBezTo>
                <a:cubicBezTo>
                  <a:pt x="2178819" y="2803169"/>
                  <a:pt x="2181163" y="2792553"/>
                  <a:pt x="2176474" y="2781349"/>
                </a:cubicBezTo>
                <a:cubicBezTo>
                  <a:pt x="2171786" y="2770145"/>
                  <a:pt x="2160066" y="2761887"/>
                  <a:pt x="2141313" y="2756580"/>
                </a:cubicBezTo>
                <a:cubicBezTo>
                  <a:pt x="2131545" y="2752061"/>
                  <a:pt x="2120606" y="2749308"/>
                  <a:pt x="2108495" y="2748325"/>
                </a:cubicBezTo>
                <a:cubicBezTo>
                  <a:pt x="2096384" y="2747343"/>
                  <a:pt x="2085446" y="2746948"/>
                  <a:pt x="2075678" y="2747145"/>
                </a:cubicBezTo>
                <a:cubicBezTo>
                  <a:pt x="2085054" y="2728083"/>
                  <a:pt x="2094431" y="2707851"/>
                  <a:pt x="2103807" y="2686442"/>
                </a:cubicBezTo>
                <a:cubicBezTo>
                  <a:pt x="2113184" y="2665034"/>
                  <a:pt x="2122560" y="2644774"/>
                  <a:pt x="2131937" y="2625663"/>
                </a:cubicBezTo>
                <a:cubicBezTo>
                  <a:pt x="2112402" y="2621167"/>
                  <a:pt x="2097556" y="2613649"/>
                  <a:pt x="2087398" y="2603108"/>
                </a:cubicBezTo>
                <a:cubicBezTo>
                  <a:pt x="2077240" y="2592567"/>
                  <a:pt x="2076460" y="2577676"/>
                  <a:pt x="2085054" y="2558438"/>
                </a:cubicBezTo>
                <a:cubicBezTo>
                  <a:pt x="2083491" y="2547430"/>
                  <a:pt x="2077240" y="2541139"/>
                  <a:pt x="2066301" y="2539566"/>
                </a:cubicBezTo>
                <a:close/>
                <a:moveTo>
                  <a:pt x="2349423" y="2492781"/>
                </a:moveTo>
                <a:cubicBezTo>
                  <a:pt x="2326227" y="2497265"/>
                  <a:pt x="2304211" y="2499994"/>
                  <a:pt x="2283376" y="2500969"/>
                </a:cubicBezTo>
                <a:cubicBezTo>
                  <a:pt x="2262540" y="2501943"/>
                  <a:pt x="2240523" y="2502333"/>
                  <a:pt x="2217328" y="2502139"/>
                </a:cubicBezTo>
                <a:cubicBezTo>
                  <a:pt x="2207891" y="2511495"/>
                  <a:pt x="2198456" y="2520852"/>
                  <a:pt x="2189021" y="2530210"/>
                </a:cubicBezTo>
                <a:cubicBezTo>
                  <a:pt x="2189415" y="2530992"/>
                  <a:pt x="2190986" y="2534122"/>
                  <a:pt x="2193739" y="2539602"/>
                </a:cubicBezTo>
                <a:cubicBezTo>
                  <a:pt x="2196491" y="2545082"/>
                  <a:pt x="2198063" y="2548212"/>
                  <a:pt x="2198456" y="2548995"/>
                </a:cubicBezTo>
                <a:cubicBezTo>
                  <a:pt x="2213200" y="2558438"/>
                  <a:pt x="2228532" y="2567880"/>
                  <a:pt x="2244453" y="2577322"/>
                </a:cubicBezTo>
                <a:cubicBezTo>
                  <a:pt x="2260377" y="2586764"/>
                  <a:pt x="2273350" y="2596206"/>
                  <a:pt x="2283376" y="2605648"/>
                </a:cubicBezTo>
                <a:cubicBezTo>
                  <a:pt x="2306572" y="2624924"/>
                  <a:pt x="2326227" y="2633579"/>
                  <a:pt x="2342346" y="2631612"/>
                </a:cubicBezTo>
                <a:cubicBezTo>
                  <a:pt x="2358466" y="2629646"/>
                  <a:pt x="2373405" y="2614697"/>
                  <a:pt x="2387166" y="2586764"/>
                </a:cubicBezTo>
                <a:cubicBezTo>
                  <a:pt x="2386968" y="2582239"/>
                  <a:pt x="2387362" y="2577124"/>
                  <a:pt x="2388345" y="2571420"/>
                </a:cubicBezTo>
                <a:cubicBezTo>
                  <a:pt x="2389327" y="2565715"/>
                  <a:pt x="2392079" y="2558242"/>
                  <a:pt x="2396601" y="2548995"/>
                </a:cubicBezTo>
                <a:cubicBezTo>
                  <a:pt x="2401712" y="2526154"/>
                  <a:pt x="2400925" y="2510927"/>
                  <a:pt x="2394242" y="2503317"/>
                </a:cubicBezTo>
                <a:cubicBezTo>
                  <a:pt x="2387558" y="2495708"/>
                  <a:pt x="2372620" y="2492195"/>
                  <a:pt x="2349423" y="2492781"/>
                </a:cubicBezTo>
                <a:close/>
                <a:moveTo>
                  <a:pt x="1940457" y="1529779"/>
                </a:moveTo>
                <a:cubicBezTo>
                  <a:pt x="1932987" y="1528206"/>
                  <a:pt x="1924633" y="1528402"/>
                  <a:pt x="1915394" y="1530369"/>
                </a:cubicBezTo>
                <a:cubicBezTo>
                  <a:pt x="1896916" y="1531352"/>
                  <a:pt x="1884335" y="1538824"/>
                  <a:pt x="1877652" y="1552784"/>
                </a:cubicBezTo>
                <a:cubicBezTo>
                  <a:pt x="1870968" y="1566746"/>
                  <a:pt x="1867824" y="1581296"/>
                  <a:pt x="1868216" y="1596437"/>
                </a:cubicBezTo>
                <a:cubicBezTo>
                  <a:pt x="1859566" y="1620032"/>
                  <a:pt x="1853277" y="1643628"/>
                  <a:pt x="1849346" y="1667222"/>
                </a:cubicBezTo>
                <a:cubicBezTo>
                  <a:pt x="1845414" y="1690817"/>
                  <a:pt x="1839123" y="1714413"/>
                  <a:pt x="1830474" y="1738008"/>
                </a:cubicBezTo>
                <a:cubicBezTo>
                  <a:pt x="1775434" y="1945648"/>
                  <a:pt x="1743983" y="2153287"/>
                  <a:pt x="1736121" y="2360928"/>
                </a:cubicBezTo>
                <a:cubicBezTo>
                  <a:pt x="1731599" y="2380001"/>
                  <a:pt x="1733564" y="2393765"/>
                  <a:pt x="1742018" y="2402220"/>
                </a:cubicBezTo>
                <a:cubicBezTo>
                  <a:pt x="1750469" y="2410675"/>
                  <a:pt x="1764230" y="2412640"/>
                  <a:pt x="1783297" y="2408119"/>
                </a:cubicBezTo>
                <a:cubicBezTo>
                  <a:pt x="1802169" y="2407725"/>
                  <a:pt x="1821039" y="2406152"/>
                  <a:pt x="1839911" y="2403399"/>
                </a:cubicBezTo>
                <a:cubicBezTo>
                  <a:pt x="1858781" y="2400647"/>
                  <a:pt x="1877652" y="2399074"/>
                  <a:pt x="1896522" y="2398680"/>
                </a:cubicBezTo>
                <a:cubicBezTo>
                  <a:pt x="1953135" y="2398680"/>
                  <a:pt x="2009749" y="2398680"/>
                  <a:pt x="2066360" y="2398680"/>
                </a:cubicBezTo>
                <a:cubicBezTo>
                  <a:pt x="2080514" y="2399663"/>
                  <a:pt x="2094667" y="2402416"/>
                  <a:pt x="2108819" y="2406937"/>
                </a:cubicBezTo>
                <a:cubicBezTo>
                  <a:pt x="2122973" y="2411461"/>
                  <a:pt x="2137126" y="2411854"/>
                  <a:pt x="2151280" y="2408119"/>
                </a:cubicBezTo>
                <a:cubicBezTo>
                  <a:pt x="2253496" y="2379805"/>
                  <a:pt x="2360431" y="2351489"/>
                  <a:pt x="2472084" y="2323175"/>
                </a:cubicBezTo>
                <a:cubicBezTo>
                  <a:pt x="2477195" y="2318062"/>
                  <a:pt x="2483486" y="2311770"/>
                  <a:pt x="2490956" y="2304298"/>
                </a:cubicBezTo>
                <a:cubicBezTo>
                  <a:pt x="2498424" y="2296827"/>
                  <a:pt x="2504714" y="2290534"/>
                  <a:pt x="2509826" y="2285423"/>
                </a:cubicBezTo>
                <a:cubicBezTo>
                  <a:pt x="2514347" y="2233709"/>
                  <a:pt x="2519458" y="2183765"/>
                  <a:pt x="2525159" y="2135591"/>
                </a:cubicBezTo>
                <a:cubicBezTo>
                  <a:pt x="2530858" y="2087417"/>
                  <a:pt x="2538328" y="2039834"/>
                  <a:pt x="2547567" y="1992839"/>
                </a:cubicBezTo>
                <a:cubicBezTo>
                  <a:pt x="2548944" y="1973962"/>
                  <a:pt x="2548551" y="1955087"/>
                  <a:pt x="2546388" y="1936210"/>
                </a:cubicBezTo>
                <a:cubicBezTo>
                  <a:pt x="2544227" y="1917334"/>
                  <a:pt x="2532038" y="1898457"/>
                  <a:pt x="2509826" y="1879580"/>
                </a:cubicBezTo>
                <a:cubicBezTo>
                  <a:pt x="2509826" y="1879188"/>
                  <a:pt x="2509826" y="1875255"/>
                  <a:pt x="2509826" y="1867783"/>
                </a:cubicBezTo>
                <a:cubicBezTo>
                  <a:pt x="2509826" y="1860311"/>
                  <a:pt x="2509826" y="1851660"/>
                  <a:pt x="2509826" y="1841828"/>
                </a:cubicBezTo>
                <a:cubicBezTo>
                  <a:pt x="2519261" y="1804076"/>
                  <a:pt x="2528697" y="1766323"/>
                  <a:pt x="2538132" y="1728569"/>
                </a:cubicBezTo>
                <a:cubicBezTo>
                  <a:pt x="2542458" y="1703991"/>
                  <a:pt x="2540885" y="1682364"/>
                  <a:pt x="2533415" y="1663682"/>
                </a:cubicBezTo>
                <a:cubicBezTo>
                  <a:pt x="2525945" y="1645003"/>
                  <a:pt x="2514937" y="1635173"/>
                  <a:pt x="2500391" y="1634189"/>
                </a:cubicBezTo>
                <a:cubicBezTo>
                  <a:pt x="2476410" y="1629666"/>
                  <a:pt x="2451247" y="1626913"/>
                  <a:pt x="2424908" y="1625930"/>
                </a:cubicBezTo>
                <a:cubicBezTo>
                  <a:pt x="2398566" y="1624947"/>
                  <a:pt x="2373405" y="1624553"/>
                  <a:pt x="2349423" y="1624751"/>
                </a:cubicBezTo>
                <a:cubicBezTo>
                  <a:pt x="2340185" y="1624161"/>
                  <a:pt x="2332715" y="1620621"/>
                  <a:pt x="2327015" y="1614133"/>
                </a:cubicBezTo>
                <a:cubicBezTo>
                  <a:pt x="2321314" y="1607643"/>
                  <a:pt x="2316203" y="1601746"/>
                  <a:pt x="2311681" y="1596437"/>
                </a:cubicBezTo>
                <a:cubicBezTo>
                  <a:pt x="2286127" y="1563206"/>
                  <a:pt x="2254676" y="1547081"/>
                  <a:pt x="2217328" y="1548065"/>
                </a:cubicBezTo>
                <a:cubicBezTo>
                  <a:pt x="2179978" y="1549048"/>
                  <a:pt x="2148527" y="1568317"/>
                  <a:pt x="2122973" y="1605874"/>
                </a:cubicBezTo>
                <a:cubicBezTo>
                  <a:pt x="2142827" y="1620425"/>
                  <a:pt x="2164449" y="1624357"/>
                  <a:pt x="2187842" y="1617673"/>
                </a:cubicBezTo>
                <a:cubicBezTo>
                  <a:pt x="2211233" y="1610987"/>
                  <a:pt x="2230497" y="1619638"/>
                  <a:pt x="2245633" y="1643628"/>
                </a:cubicBezTo>
                <a:cubicBezTo>
                  <a:pt x="2200029" y="1662503"/>
                  <a:pt x="2159142" y="1681380"/>
                  <a:pt x="2122973" y="1700255"/>
                </a:cubicBezTo>
                <a:cubicBezTo>
                  <a:pt x="2132408" y="1709694"/>
                  <a:pt x="2141845" y="1719132"/>
                  <a:pt x="2151280" y="1728569"/>
                </a:cubicBezTo>
                <a:cubicBezTo>
                  <a:pt x="2128476" y="1752361"/>
                  <a:pt x="2110392" y="1763767"/>
                  <a:pt x="2097025" y="1762783"/>
                </a:cubicBezTo>
                <a:cubicBezTo>
                  <a:pt x="2083659" y="1761800"/>
                  <a:pt x="2070292" y="1747250"/>
                  <a:pt x="2056925" y="1719132"/>
                </a:cubicBezTo>
                <a:cubicBezTo>
                  <a:pt x="2030192" y="1671942"/>
                  <a:pt x="2008176" y="1624751"/>
                  <a:pt x="1990877" y="1577560"/>
                </a:cubicBezTo>
                <a:cubicBezTo>
                  <a:pt x="1981836" y="1562616"/>
                  <a:pt x="1971613" y="1550032"/>
                  <a:pt x="1960212" y="1539807"/>
                </a:cubicBezTo>
                <a:cubicBezTo>
                  <a:pt x="1954511" y="1534695"/>
                  <a:pt x="1947925" y="1531352"/>
                  <a:pt x="1940457" y="1529779"/>
                </a:cubicBezTo>
                <a:close/>
                <a:moveTo>
                  <a:pt x="4508960" y="1171717"/>
                </a:moveTo>
                <a:lnTo>
                  <a:pt x="4508960" y="1172607"/>
                </a:lnTo>
                <a:lnTo>
                  <a:pt x="4508697" y="1171854"/>
                </a:lnTo>
                <a:close/>
                <a:moveTo>
                  <a:pt x="2557002" y="1049948"/>
                </a:moveTo>
                <a:cubicBezTo>
                  <a:pt x="2549140" y="1060954"/>
                  <a:pt x="2545996" y="1076681"/>
                  <a:pt x="2547567" y="1097124"/>
                </a:cubicBezTo>
                <a:cubicBezTo>
                  <a:pt x="2548157" y="1097124"/>
                  <a:pt x="2551695" y="1097124"/>
                  <a:pt x="2558183" y="1097124"/>
                </a:cubicBezTo>
                <a:cubicBezTo>
                  <a:pt x="2564670" y="1097124"/>
                  <a:pt x="2570567" y="1097124"/>
                  <a:pt x="2575874" y="1097124"/>
                </a:cubicBezTo>
                <a:cubicBezTo>
                  <a:pt x="2575874" y="1088081"/>
                  <a:pt x="2575874" y="1080219"/>
                  <a:pt x="2575874" y="1073535"/>
                </a:cubicBezTo>
                <a:cubicBezTo>
                  <a:pt x="2575874" y="1066851"/>
                  <a:pt x="2575874" y="1058989"/>
                  <a:pt x="2575874" y="1049948"/>
                </a:cubicBezTo>
                <a:cubicBezTo>
                  <a:pt x="2564866" y="1049948"/>
                  <a:pt x="2558575" y="1049948"/>
                  <a:pt x="2557002" y="1049948"/>
                </a:cubicBezTo>
                <a:close/>
                <a:moveTo>
                  <a:pt x="2226763" y="909515"/>
                </a:moveTo>
                <a:cubicBezTo>
                  <a:pt x="2207891" y="909906"/>
                  <a:pt x="2189021" y="912366"/>
                  <a:pt x="2170150" y="916887"/>
                </a:cubicBezTo>
                <a:cubicBezTo>
                  <a:pt x="2136734" y="920623"/>
                  <a:pt x="2104495" y="927309"/>
                  <a:pt x="2073438" y="936944"/>
                </a:cubicBezTo>
                <a:cubicBezTo>
                  <a:pt x="2042379" y="946578"/>
                  <a:pt x="2014858" y="965062"/>
                  <a:pt x="1990877" y="992392"/>
                </a:cubicBezTo>
                <a:cubicBezTo>
                  <a:pt x="1976135" y="1010483"/>
                  <a:pt x="1958443" y="1026213"/>
                  <a:pt x="1937802" y="1039583"/>
                </a:cubicBezTo>
                <a:cubicBezTo>
                  <a:pt x="1917163" y="1052955"/>
                  <a:pt x="1897112" y="1068684"/>
                  <a:pt x="1877652" y="1086774"/>
                </a:cubicBezTo>
                <a:cubicBezTo>
                  <a:pt x="1866446" y="1096016"/>
                  <a:pt x="1855832" y="1105847"/>
                  <a:pt x="1845808" y="1116269"/>
                </a:cubicBezTo>
                <a:cubicBezTo>
                  <a:pt x="1835781" y="1126689"/>
                  <a:pt x="1836962" y="1138882"/>
                  <a:pt x="1849346" y="1152842"/>
                </a:cubicBezTo>
                <a:cubicBezTo>
                  <a:pt x="1868216" y="1162083"/>
                  <a:pt x="1887087" y="1169554"/>
                  <a:pt x="1905957" y="1175257"/>
                </a:cubicBezTo>
                <a:cubicBezTo>
                  <a:pt x="1924829" y="1180960"/>
                  <a:pt x="1943700" y="1186071"/>
                  <a:pt x="1962570" y="1190594"/>
                </a:cubicBezTo>
                <a:cubicBezTo>
                  <a:pt x="1967288" y="1194920"/>
                  <a:pt x="1972005" y="1195707"/>
                  <a:pt x="1976725" y="1192955"/>
                </a:cubicBezTo>
                <a:cubicBezTo>
                  <a:pt x="1981442" y="1190200"/>
                  <a:pt x="1986159" y="1186269"/>
                  <a:pt x="1990877" y="1181156"/>
                </a:cubicBezTo>
                <a:cubicBezTo>
                  <a:pt x="2005423" y="1167000"/>
                  <a:pt x="2021149" y="1152842"/>
                  <a:pt x="2038053" y="1138684"/>
                </a:cubicBezTo>
                <a:cubicBezTo>
                  <a:pt x="2054960" y="1124528"/>
                  <a:pt x="2070686" y="1110370"/>
                  <a:pt x="2085232" y="1096212"/>
                </a:cubicBezTo>
                <a:cubicBezTo>
                  <a:pt x="2089753" y="1091689"/>
                  <a:pt x="2094863" y="1088937"/>
                  <a:pt x="2100563" y="1087955"/>
                </a:cubicBezTo>
                <a:cubicBezTo>
                  <a:pt x="2106264" y="1086972"/>
                  <a:pt x="2113734" y="1086578"/>
                  <a:pt x="2122973" y="1086774"/>
                </a:cubicBezTo>
                <a:cubicBezTo>
                  <a:pt x="2132802" y="1086578"/>
                  <a:pt x="2143810" y="1084611"/>
                  <a:pt x="2155997" y="1080875"/>
                </a:cubicBezTo>
                <a:cubicBezTo>
                  <a:pt x="2168185" y="1077139"/>
                  <a:pt x="2179193" y="1072814"/>
                  <a:pt x="2189021" y="1067899"/>
                </a:cubicBezTo>
                <a:cubicBezTo>
                  <a:pt x="2207891" y="1062000"/>
                  <a:pt x="2226763" y="1052561"/>
                  <a:pt x="2245633" y="1039583"/>
                </a:cubicBezTo>
                <a:cubicBezTo>
                  <a:pt x="2264505" y="1026606"/>
                  <a:pt x="2283376" y="1017168"/>
                  <a:pt x="2302246" y="1011269"/>
                </a:cubicBezTo>
                <a:cubicBezTo>
                  <a:pt x="2321510" y="1007140"/>
                  <a:pt x="2341954" y="1005960"/>
                  <a:pt x="2363577" y="1007729"/>
                </a:cubicBezTo>
                <a:lnTo>
                  <a:pt x="2424224" y="1011230"/>
                </a:lnTo>
                <a:lnTo>
                  <a:pt x="2428593" y="1002652"/>
                </a:lnTo>
                <a:cubicBezTo>
                  <a:pt x="2431468" y="1000588"/>
                  <a:pt x="2433384" y="997169"/>
                  <a:pt x="2434342" y="992392"/>
                </a:cubicBezTo>
                <a:cubicBezTo>
                  <a:pt x="2425103" y="987281"/>
                  <a:pt x="2417634" y="980989"/>
                  <a:pt x="2411933" y="973517"/>
                </a:cubicBezTo>
                <a:cubicBezTo>
                  <a:pt x="2406234" y="966045"/>
                  <a:pt x="2401122" y="959753"/>
                  <a:pt x="2396601" y="954640"/>
                </a:cubicBezTo>
                <a:cubicBezTo>
                  <a:pt x="2358859" y="935371"/>
                  <a:pt x="2321118" y="921999"/>
                  <a:pt x="2283376" y="914527"/>
                </a:cubicBezTo>
                <a:cubicBezTo>
                  <a:pt x="2264505" y="910793"/>
                  <a:pt x="2245633" y="909121"/>
                  <a:pt x="2226763" y="909515"/>
                </a:cubicBezTo>
                <a:close/>
                <a:moveTo>
                  <a:pt x="1778580" y="254"/>
                </a:moveTo>
                <a:cubicBezTo>
                  <a:pt x="1821039" y="-2498"/>
                  <a:pt x="1863498" y="17159"/>
                  <a:pt x="1905957" y="59226"/>
                </a:cubicBezTo>
                <a:cubicBezTo>
                  <a:pt x="1929550" y="82420"/>
                  <a:pt x="1955491" y="99719"/>
                  <a:pt x="1983785" y="111120"/>
                </a:cubicBezTo>
                <a:cubicBezTo>
                  <a:pt x="2012080" y="122522"/>
                  <a:pt x="2042710" y="130384"/>
                  <a:pt x="2075678" y="134710"/>
                </a:cubicBezTo>
                <a:cubicBezTo>
                  <a:pt x="2126851" y="134710"/>
                  <a:pt x="2176915" y="134710"/>
                  <a:pt x="2225869" y="134710"/>
                </a:cubicBezTo>
                <a:cubicBezTo>
                  <a:pt x="2274826" y="134710"/>
                  <a:pt x="2325051" y="134710"/>
                  <a:pt x="2376550" y="134710"/>
                </a:cubicBezTo>
                <a:cubicBezTo>
                  <a:pt x="2404856" y="142571"/>
                  <a:pt x="2433163" y="145718"/>
                  <a:pt x="2461470" y="144145"/>
                </a:cubicBezTo>
                <a:cubicBezTo>
                  <a:pt x="2489776" y="144734"/>
                  <a:pt x="2518081" y="145914"/>
                  <a:pt x="2546388" y="147683"/>
                </a:cubicBezTo>
                <a:cubicBezTo>
                  <a:pt x="2574694" y="149452"/>
                  <a:pt x="2603001" y="148272"/>
                  <a:pt x="2631308" y="144145"/>
                </a:cubicBezTo>
                <a:cubicBezTo>
                  <a:pt x="2692441" y="130974"/>
                  <a:pt x="2751806" y="126650"/>
                  <a:pt x="2809401" y="131171"/>
                </a:cubicBezTo>
                <a:cubicBezTo>
                  <a:pt x="2866996" y="135691"/>
                  <a:pt x="2924003" y="143161"/>
                  <a:pt x="2980418" y="153579"/>
                </a:cubicBezTo>
                <a:cubicBezTo>
                  <a:pt x="3027203" y="157707"/>
                  <a:pt x="3072806" y="161245"/>
                  <a:pt x="3117232" y="164196"/>
                </a:cubicBezTo>
                <a:cubicBezTo>
                  <a:pt x="3161656" y="167144"/>
                  <a:pt x="3207261" y="173041"/>
                  <a:pt x="3254046" y="181886"/>
                </a:cubicBezTo>
                <a:cubicBezTo>
                  <a:pt x="3321666" y="191321"/>
                  <a:pt x="3384569" y="210193"/>
                  <a:pt x="3442754" y="238499"/>
                </a:cubicBezTo>
                <a:cubicBezTo>
                  <a:pt x="3537109" y="268377"/>
                  <a:pt x="3631463" y="302974"/>
                  <a:pt x="3725818" y="342289"/>
                </a:cubicBezTo>
                <a:cubicBezTo>
                  <a:pt x="3724245" y="340716"/>
                  <a:pt x="3727390" y="343860"/>
                  <a:pt x="3735253" y="351724"/>
                </a:cubicBezTo>
                <a:cubicBezTo>
                  <a:pt x="3797352" y="393397"/>
                  <a:pt x="3861863" y="435071"/>
                  <a:pt x="3928783" y="476744"/>
                </a:cubicBezTo>
                <a:cubicBezTo>
                  <a:pt x="3995705" y="518418"/>
                  <a:pt x="4060422" y="564808"/>
                  <a:pt x="4122938" y="615917"/>
                </a:cubicBezTo>
                <a:cubicBezTo>
                  <a:pt x="4197959" y="677639"/>
                  <a:pt x="4262866" y="747619"/>
                  <a:pt x="4317661" y="825855"/>
                </a:cubicBezTo>
                <a:cubicBezTo>
                  <a:pt x="4372457" y="904090"/>
                  <a:pt x="4420536" y="988223"/>
                  <a:pt x="4461900" y="1078252"/>
                </a:cubicBezTo>
                <a:cubicBezTo>
                  <a:pt x="4471236" y="1089260"/>
                  <a:pt x="4480633" y="1104988"/>
                  <a:pt x="4490088" y="1125431"/>
                </a:cubicBezTo>
                <a:cubicBezTo>
                  <a:pt x="4494412" y="1130344"/>
                  <a:pt x="4497558" y="1137028"/>
                  <a:pt x="4499523" y="1145480"/>
                </a:cubicBezTo>
                <a:lnTo>
                  <a:pt x="4508697" y="1171854"/>
                </a:lnTo>
                <a:lnTo>
                  <a:pt x="4485829" y="1183811"/>
                </a:lnTo>
                <a:cubicBezTo>
                  <a:pt x="4479742" y="1189316"/>
                  <a:pt x="4475280" y="1196297"/>
                  <a:pt x="4472441" y="1204752"/>
                </a:cubicBezTo>
                <a:cubicBezTo>
                  <a:pt x="4466761" y="1221662"/>
                  <a:pt x="4466355" y="1242111"/>
                  <a:pt x="4471216" y="1266101"/>
                </a:cubicBezTo>
                <a:cubicBezTo>
                  <a:pt x="4480653" y="1298740"/>
                  <a:pt x="4490088" y="1330200"/>
                  <a:pt x="4499523" y="1360482"/>
                </a:cubicBezTo>
                <a:cubicBezTo>
                  <a:pt x="4508960" y="1390761"/>
                  <a:pt x="4518395" y="1422223"/>
                  <a:pt x="4527830" y="1454864"/>
                </a:cubicBezTo>
                <a:cubicBezTo>
                  <a:pt x="4535693" y="1473739"/>
                  <a:pt x="4548273" y="1492617"/>
                  <a:pt x="4565571" y="1511492"/>
                </a:cubicBezTo>
                <a:cubicBezTo>
                  <a:pt x="4561246" y="1511886"/>
                  <a:pt x="4558101" y="1513459"/>
                  <a:pt x="4556136" y="1516211"/>
                </a:cubicBezTo>
                <a:cubicBezTo>
                  <a:pt x="4554169" y="1518964"/>
                  <a:pt x="4551025" y="1520537"/>
                  <a:pt x="4546700" y="1520930"/>
                </a:cubicBezTo>
                <a:cubicBezTo>
                  <a:pt x="4541590" y="1511492"/>
                  <a:pt x="4535300" y="1502055"/>
                  <a:pt x="4527830" y="1492617"/>
                </a:cubicBezTo>
                <a:cubicBezTo>
                  <a:pt x="4520360" y="1483178"/>
                  <a:pt x="4514069" y="1473739"/>
                  <a:pt x="4508960" y="1464301"/>
                </a:cubicBezTo>
                <a:cubicBezTo>
                  <a:pt x="4495196" y="1449947"/>
                  <a:pt x="4482651" y="1433824"/>
                  <a:pt x="4471321" y="1415931"/>
                </a:cubicBezTo>
                <a:cubicBezTo>
                  <a:pt x="4459991" y="1398037"/>
                  <a:pt x="4447532" y="1379554"/>
                  <a:pt x="4433948" y="1360482"/>
                </a:cubicBezTo>
                <a:cubicBezTo>
                  <a:pt x="4429094" y="1350650"/>
                  <a:pt x="4424824" y="1339639"/>
                  <a:pt x="4421136" y="1327448"/>
                </a:cubicBezTo>
                <a:cubicBezTo>
                  <a:pt x="4417447" y="1315257"/>
                  <a:pt x="4415506" y="1304245"/>
                  <a:pt x="4415312" y="1294414"/>
                </a:cubicBezTo>
                <a:cubicBezTo>
                  <a:pt x="4427152" y="1267082"/>
                  <a:pt x="4426765" y="1243881"/>
                  <a:pt x="4414147" y="1224808"/>
                </a:cubicBezTo>
                <a:cubicBezTo>
                  <a:pt x="4401529" y="1205735"/>
                  <a:pt x="4389495" y="1184891"/>
                  <a:pt x="4378043" y="1162280"/>
                </a:cubicBezTo>
                <a:cubicBezTo>
                  <a:pt x="4359146" y="1176830"/>
                  <a:pt x="4347334" y="1194920"/>
                  <a:pt x="4342610" y="1216549"/>
                </a:cubicBezTo>
                <a:cubicBezTo>
                  <a:pt x="4337887" y="1238179"/>
                  <a:pt x="4340249" y="1260988"/>
                  <a:pt x="4349697" y="1284976"/>
                </a:cubicBezTo>
                <a:cubicBezTo>
                  <a:pt x="4369879" y="1327252"/>
                  <a:pt x="4390570" y="1370117"/>
                  <a:pt x="4411768" y="1413572"/>
                </a:cubicBezTo>
                <a:cubicBezTo>
                  <a:pt x="4432968" y="1457027"/>
                  <a:pt x="4446572" y="1502251"/>
                  <a:pt x="4452582" y="1549246"/>
                </a:cubicBezTo>
                <a:cubicBezTo>
                  <a:pt x="4452388" y="1582475"/>
                  <a:pt x="4452776" y="1615116"/>
                  <a:pt x="4453747" y="1647166"/>
                </a:cubicBezTo>
                <a:cubicBezTo>
                  <a:pt x="4454718" y="1679217"/>
                  <a:pt x="4457434" y="1709498"/>
                  <a:pt x="4461900" y="1738008"/>
                </a:cubicBezTo>
                <a:cubicBezTo>
                  <a:pt x="4467148" y="1761800"/>
                  <a:pt x="4470657" y="1785003"/>
                  <a:pt x="4472426" y="1807616"/>
                </a:cubicBezTo>
                <a:cubicBezTo>
                  <a:pt x="4474195" y="1830227"/>
                  <a:pt x="4470686" y="1851069"/>
                  <a:pt x="4461900" y="1870144"/>
                </a:cubicBezTo>
                <a:cubicBezTo>
                  <a:pt x="4458211" y="1875255"/>
                  <a:pt x="4458599" y="1881547"/>
                  <a:pt x="4463063" y="1889019"/>
                </a:cubicBezTo>
                <a:cubicBezTo>
                  <a:pt x="4467529" y="1896491"/>
                  <a:pt x="4470246" y="1902783"/>
                  <a:pt x="4471216" y="1907896"/>
                </a:cubicBezTo>
                <a:cubicBezTo>
                  <a:pt x="4471216" y="1936604"/>
                  <a:pt x="4471216" y="1966490"/>
                  <a:pt x="4471216" y="1997558"/>
                </a:cubicBezTo>
                <a:cubicBezTo>
                  <a:pt x="4471216" y="2028625"/>
                  <a:pt x="4471216" y="2058513"/>
                  <a:pt x="4471216" y="2087221"/>
                </a:cubicBezTo>
                <a:cubicBezTo>
                  <a:pt x="4471610" y="2125367"/>
                  <a:pt x="4473183" y="2164692"/>
                  <a:pt x="4475934" y="2205197"/>
                </a:cubicBezTo>
                <a:cubicBezTo>
                  <a:pt x="4478686" y="2245704"/>
                  <a:pt x="4480259" y="2285029"/>
                  <a:pt x="4480653" y="2323175"/>
                </a:cubicBezTo>
                <a:cubicBezTo>
                  <a:pt x="4476326" y="2380197"/>
                  <a:pt x="4473185" y="2438399"/>
                  <a:pt x="4471231" y="2497781"/>
                </a:cubicBezTo>
                <a:cubicBezTo>
                  <a:pt x="4469278" y="2557163"/>
                  <a:pt x="4466168" y="2615365"/>
                  <a:pt x="4461900" y="2672387"/>
                </a:cubicBezTo>
                <a:cubicBezTo>
                  <a:pt x="4456852" y="2724297"/>
                  <a:pt x="4448312" y="2776207"/>
                  <a:pt x="4436276" y="2828117"/>
                </a:cubicBezTo>
                <a:cubicBezTo>
                  <a:pt x="4424241" y="2880027"/>
                  <a:pt x="4411042" y="2931936"/>
                  <a:pt x="4396677" y="2983848"/>
                </a:cubicBezTo>
                <a:cubicBezTo>
                  <a:pt x="4387158" y="3035364"/>
                  <a:pt x="4375817" y="3085699"/>
                  <a:pt x="4362655" y="3134857"/>
                </a:cubicBezTo>
                <a:cubicBezTo>
                  <a:pt x="4349495" y="3184015"/>
                  <a:pt x="4335726" y="3234352"/>
                  <a:pt x="4321352" y="3285868"/>
                </a:cubicBezTo>
                <a:cubicBezTo>
                  <a:pt x="4302455" y="3346823"/>
                  <a:pt x="4278834" y="3404238"/>
                  <a:pt x="4250490" y="3458115"/>
                </a:cubicBezTo>
                <a:cubicBezTo>
                  <a:pt x="4222145" y="3511990"/>
                  <a:pt x="4189076" y="3564688"/>
                  <a:pt x="4151282" y="3616204"/>
                </a:cubicBezTo>
                <a:cubicBezTo>
                  <a:pt x="4151676" y="3616598"/>
                  <a:pt x="4150890" y="3618169"/>
                  <a:pt x="4148922" y="3620924"/>
                </a:cubicBezTo>
                <a:cubicBezTo>
                  <a:pt x="4146953" y="3623676"/>
                  <a:pt x="4141441" y="3625249"/>
                  <a:pt x="4132387" y="3625643"/>
                </a:cubicBezTo>
                <a:cubicBezTo>
                  <a:pt x="4136716" y="3611879"/>
                  <a:pt x="4139866" y="3599294"/>
                  <a:pt x="4141835" y="3587889"/>
                </a:cubicBezTo>
                <a:cubicBezTo>
                  <a:pt x="4143803" y="3576485"/>
                  <a:pt x="4146953" y="3563902"/>
                  <a:pt x="4151282" y="3550138"/>
                </a:cubicBezTo>
                <a:cubicBezTo>
                  <a:pt x="4156401" y="3531457"/>
                  <a:pt x="4162700" y="3512188"/>
                  <a:pt x="4170179" y="3492330"/>
                </a:cubicBezTo>
                <a:cubicBezTo>
                  <a:pt x="4177660" y="3472469"/>
                  <a:pt x="4183958" y="3450840"/>
                  <a:pt x="4189076" y="3427441"/>
                </a:cubicBezTo>
                <a:cubicBezTo>
                  <a:pt x="4188682" y="3422722"/>
                  <a:pt x="4187107" y="3418002"/>
                  <a:pt x="4184351" y="3413285"/>
                </a:cubicBezTo>
                <a:cubicBezTo>
                  <a:pt x="4181597" y="3408566"/>
                  <a:pt x="4180022" y="3403845"/>
                  <a:pt x="4179628" y="3399125"/>
                </a:cubicBezTo>
                <a:cubicBezTo>
                  <a:pt x="4174904" y="3403453"/>
                  <a:pt x="4170179" y="3406599"/>
                  <a:pt x="4165456" y="3408566"/>
                </a:cubicBezTo>
                <a:cubicBezTo>
                  <a:pt x="4160732" y="3410531"/>
                  <a:pt x="4156007" y="3413677"/>
                  <a:pt x="4151282" y="3418002"/>
                </a:cubicBezTo>
                <a:cubicBezTo>
                  <a:pt x="4151480" y="3418396"/>
                  <a:pt x="4151086" y="3419969"/>
                  <a:pt x="4150101" y="3422722"/>
                </a:cubicBezTo>
                <a:cubicBezTo>
                  <a:pt x="4149118" y="3425474"/>
                  <a:pt x="4146362" y="3427047"/>
                  <a:pt x="4141835" y="3427441"/>
                </a:cubicBezTo>
                <a:cubicBezTo>
                  <a:pt x="4110145" y="3533620"/>
                  <a:pt x="4060147" y="3628002"/>
                  <a:pt x="3991845" y="3710586"/>
                </a:cubicBezTo>
                <a:cubicBezTo>
                  <a:pt x="3923540" y="3793169"/>
                  <a:pt x="3857010" y="3878114"/>
                  <a:pt x="3792249" y="3965418"/>
                </a:cubicBezTo>
                <a:cubicBezTo>
                  <a:pt x="3787133" y="3974854"/>
                  <a:pt x="3780833" y="3984293"/>
                  <a:pt x="3773353" y="3993732"/>
                </a:cubicBezTo>
                <a:cubicBezTo>
                  <a:pt x="3765874" y="4003168"/>
                  <a:pt x="3759574" y="4012609"/>
                  <a:pt x="3754457" y="4022045"/>
                </a:cubicBezTo>
                <a:cubicBezTo>
                  <a:pt x="3744812" y="4031878"/>
                  <a:pt x="3735757" y="4040529"/>
                  <a:pt x="3727292" y="4048000"/>
                </a:cubicBezTo>
                <a:cubicBezTo>
                  <a:pt x="3718828" y="4055472"/>
                  <a:pt x="3712137" y="4059406"/>
                  <a:pt x="3707216" y="4059800"/>
                </a:cubicBezTo>
                <a:cubicBezTo>
                  <a:pt x="3670210" y="4060781"/>
                  <a:pt x="3640291" y="4070612"/>
                  <a:pt x="3617457" y="4089293"/>
                </a:cubicBezTo>
                <a:cubicBezTo>
                  <a:pt x="3594624" y="4107972"/>
                  <a:pt x="3574153" y="4129602"/>
                  <a:pt x="3556043" y="4154181"/>
                </a:cubicBezTo>
                <a:cubicBezTo>
                  <a:pt x="3538124" y="4178366"/>
                  <a:pt x="3517345" y="4198422"/>
                  <a:pt x="3493704" y="4214349"/>
                </a:cubicBezTo>
                <a:cubicBezTo>
                  <a:pt x="3470063" y="4230276"/>
                  <a:pt x="3437691" y="4238533"/>
                  <a:pt x="3396588" y="4239123"/>
                </a:cubicBezTo>
                <a:cubicBezTo>
                  <a:pt x="3410030" y="4248461"/>
                  <a:pt x="3420551" y="4257799"/>
                  <a:pt x="3428148" y="4267135"/>
                </a:cubicBezTo>
                <a:cubicBezTo>
                  <a:pt x="3435746" y="4276472"/>
                  <a:pt x="3443928" y="4285810"/>
                  <a:pt x="3452696" y="4295146"/>
                </a:cubicBezTo>
                <a:cubicBezTo>
                  <a:pt x="3432434" y="4315345"/>
                  <a:pt x="3407499" y="4340309"/>
                  <a:pt x="3377887" y="4370040"/>
                </a:cubicBezTo>
                <a:cubicBezTo>
                  <a:pt x="3359409" y="4379281"/>
                  <a:pt x="3342110" y="4386749"/>
                  <a:pt x="3325991" y="4392450"/>
                </a:cubicBezTo>
                <a:cubicBezTo>
                  <a:pt x="3309872" y="4398150"/>
                  <a:pt x="3292573" y="4403262"/>
                  <a:pt x="3274095" y="4407781"/>
                </a:cubicBezTo>
                <a:cubicBezTo>
                  <a:pt x="3269182" y="4411911"/>
                  <a:pt x="3264858" y="4413089"/>
                  <a:pt x="3261122" y="4411321"/>
                </a:cubicBezTo>
                <a:cubicBezTo>
                  <a:pt x="3257388" y="4409550"/>
                  <a:pt x="3255421" y="4408373"/>
                  <a:pt x="3255225" y="4407781"/>
                </a:cubicBezTo>
                <a:cubicBezTo>
                  <a:pt x="3255225" y="4402474"/>
                  <a:pt x="3255225" y="4396577"/>
                  <a:pt x="3255225" y="4390091"/>
                </a:cubicBezTo>
                <a:cubicBezTo>
                  <a:pt x="3255225" y="4383604"/>
                  <a:pt x="3255225" y="4380066"/>
                  <a:pt x="3255225" y="4379477"/>
                </a:cubicBezTo>
                <a:cubicBezTo>
                  <a:pt x="3264660" y="4374364"/>
                  <a:pt x="3274095" y="4368077"/>
                  <a:pt x="3283532" y="4360617"/>
                </a:cubicBezTo>
                <a:cubicBezTo>
                  <a:pt x="3292967" y="4353158"/>
                  <a:pt x="3302402" y="4346897"/>
                  <a:pt x="3311839" y="4341832"/>
                </a:cubicBezTo>
                <a:cubicBezTo>
                  <a:pt x="3316948" y="4332690"/>
                  <a:pt x="3323239" y="4325298"/>
                  <a:pt x="3330709" y="4319656"/>
                </a:cubicBezTo>
                <a:cubicBezTo>
                  <a:pt x="3338178" y="4314016"/>
                  <a:pt x="3344469" y="4308959"/>
                  <a:pt x="3349580" y="4304484"/>
                </a:cubicBezTo>
                <a:cubicBezTo>
                  <a:pt x="3354887" y="4299815"/>
                  <a:pt x="3360784" y="4295146"/>
                  <a:pt x="3367271" y="4290477"/>
                </a:cubicBezTo>
                <a:cubicBezTo>
                  <a:pt x="3373757" y="4285810"/>
                  <a:pt x="3377295" y="4281141"/>
                  <a:pt x="3377887" y="4276472"/>
                </a:cubicBezTo>
                <a:cubicBezTo>
                  <a:pt x="3378083" y="4275694"/>
                  <a:pt x="3377689" y="4272582"/>
                  <a:pt x="3376706" y="4267135"/>
                </a:cubicBezTo>
                <a:cubicBezTo>
                  <a:pt x="3375724" y="4261689"/>
                  <a:pt x="3372972" y="4258577"/>
                  <a:pt x="3368450" y="4257799"/>
                </a:cubicBezTo>
                <a:cubicBezTo>
                  <a:pt x="3360588" y="4256242"/>
                  <a:pt x="3348007" y="4259355"/>
                  <a:pt x="3330709" y="4267135"/>
                </a:cubicBezTo>
                <a:cubicBezTo>
                  <a:pt x="3279011" y="4295736"/>
                  <a:pt x="3226723" y="4325001"/>
                  <a:pt x="3173845" y="4354929"/>
                </a:cubicBezTo>
                <a:cubicBezTo>
                  <a:pt x="3120966" y="4384857"/>
                  <a:pt x="3066320" y="4411911"/>
                  <a:pt x="3009904" y="4436088"/>
                </a:cubicBezTo>
                <a:cubicBezTo>
                  <a:pt x="2976683" y="4454566"/>
                  <a:pt x="2941693" y="4469506"/>
                  <a:pt x="2904935" y="4480908"/>
                </a:cubicBezTo>
                <a:cubicBezTo>
                  <a:pt x="2868175" y="4492309"/>
                  <a:pt x="2830827" y="4502530"/>
                  <a:pt x="2792888" y="4511573"/>
                </a:cubicBezTo>
                <a:cubicBezTo>
                  <a:pt x="2764583" y="4519435"/>
                  <a:pt x="2736277" y="4522579"/>
                  <a:pt x="2707970" y="4521008"/>
                </a:cubicBezTo>
                <a:cubicBezTo>
                  <a:pt x="2698731" y="4521794"/>
                  <a:pt x="2688902" y="4524940"/>
                  <a:pt x="2678484" y="4530443"/>
                </a:cubicBezTo>
                <a:cubicBezTo>
                  <a:pt x="2668066" y="4535946"/>
                  <a:pt x="2655878" y="4539092"/>
                  <a:pt x="2641922" y="4539880"/>
                </a:cubicBezTo>
                <a:cubicBezTo>
                  <a:pt x="2613615" y="4550886"/>
                  <a:pt x="2585309" y="4557176"/>
                  <a:pt x="2557002" y="4558749"/>
                </a:cubicBezTo>
                <a:cubicBezTo>
                  <a:pt x="2533808" y="4558356"/>
                  <a:pt x="2511792" y="4556783"/>
                  <a:pt x="2490956" y="4554032"/>
                </a:cubicBezTo>
                <a:cubicBezTo>
                  <a:pt x="2470119" y="4551280"/>
                  <a:pt x="2448103" y="4549706"/>
                  <a:pt x="2424908" y="4549315"/>
                </a:cubicBezTo>
                <a:cubicBezTo>
                  <a:pt x="2406036" y="4548921"/>
                  <a:pt x="2387166" y="4547348"/>
                  <a:pt x="2368294" y="4544595"/>
                </a:cubicBezTo>
                <a:cubicBezTo>
                  <a:pt x="2349423" y="4541845"/>
                  <a:pt x="2330553" y="4540271"/>
                  <a:pt x="2311681" y="4539880"/>
                </a:cubicBezTo>
                <a:cubicBezTo>
                  <a:pt x="2292811" y="4543416"/>
                  <a:pt x="2273939" y="4545776"/>
                  <a:pt x="2255070" y="4546954"/>
                </a:cubicBezTo>
                <a:cubicBezTo>
                  <a:pt x="2236198" y="4548135"/>
                  <a:pt x="2217328" y="4555211"/>
                  <a:pt x="2198456" y="4568184"/>
                </a:cubicBezTo>
                <a:cubicBezTo>
                  <a:pt x="2179586" y="4576048"/>
                  <a:pt x="2160715" y="4579192"/>
                  <a:pt x="2141845" y="4577619"/>
                </a:cubicBezTo>
                <a:cubicBezTo>
                  <a:pt x="2099384" y="4571920"/>
                  <a:pt x="2056925" y="4564450"/>
                  <a:pt x="2014466" y="4555211"/>
                </a:cubicBezTo>
                <a:cubicBezTo>
                  <a:pt x="1972005" y="4545972"/>
                  <a:pt x="1929546" y="4540861"/>
                  <a:pt x="1887087" y="4539880"/>
                </a:cubicBezTo>
                <a:cubicBezTo>
                  <a:pt x="1850329" y="4541845"/>
                  <a:pt x="1817697" y="4533195"/>
                  <a:pt x="1789194" y="4513932"/>
                </a:cubicBezTo>
                <a:cubicBezTo>
                  <a:pt x="1760692" y="4494666"/>
                  <a:pt x="1730420" y="4481300"/>
                  <a:pt x="1698378" y="4473831"/>
                </a:cubicBezTo>
                <a:cubicBezTo>
                  <a:pt x="1684421" y="4473438"/>
                  <a:pt x="1669875" y="4471865"/>
                  <a:pt x="1654739" y="4469112"/>
                </a:cubicBezTo>
                <a:cubicBezTo>
                  <a:pt x="1639603" y="4466361"/>
                  <a:pt x="1622699" y="4464788"/>
                  <a:pt x="1604025" y="4464395"/>
                </a:cubicBezTo>
                <a:cubicBezTo>
                  <a:pt x="1575914" y="4460071"/>
                  <a:pt x="1549574" y="4454566"/>
                  <a:pt x="1525002" y="4447883"/>
                </a:cubicBezTo>
                <a:cubicBezTo>
                  <a:pt x="1500431" y="4441199"/>
                  <a:pt x="1476450" y="4430977"/>
                  <a:pt x="1453057" y="4417218"/>
                </a:cubicBezTo>
                <a:cubicBezTo>
                  <a:pt x="1434579" y="4400712"/>
                  <a:pt x="1414921" y="4386571"/>
                  <a:pt x="1394086" y="4374795"/>
                </a:cubicBezTo>
                <a:cubicBezTo>
                  <a:pt x="1373250" y="4363019"/>
                  <a:pt x="1348875" y="4367724"/>
                  <a:pt x="1320960" y="4388912"/>
                </a:cubicBezTo>
                <a:cubicBezTo>
                  <a:pt x="1319979" y="4393629"/>
                  <a:pt x="1314867" y="4395988"/>
                  <a:pt x="1305628" y="4395988"/>
                </a:cubicBezTo>
                <a:cubicBezTo>
                  <a:pt x="1296389" y="4395988"/>
                  <a:pt x="1288920" y="4393629"/>
                  <a:pt x="1283219" y="4388912"/>
                </a:cubicBezTo>
                <a:cubicBezTo>
                  <a:pt x="1241153" y="4370263"/>
                  <a:pt x="1200266" y="4351046"/>
                  <a:pt x="1160559" y="4331266"/>
                </a:cubicBezTo>
                <a:cubicBezTo>
                  <a:pt x="1120851" y="4311487"/>
                  <a:pt x="1079965" y="4289814"/>
                  <a:pt x="1037898" y="4266252"/>
                </a:cubicBezTo>
                <a:cubicBezTo>
                  <a:pt x="1022958" y="4257799"/>
                  <a:pt x="1008020" y="4248756"/>
                  <a:pt x="993080" y="4239123"/>
                </a:cubicBezTo>
                <a:cubicBezTo>
                  <a:pt x="978140" y="4229492"/>
                  <a:pt x="967919" y="4213373"/>
                  <a:pt x="962414" y="4190767"/>
                </a:cubicBezTo>
                <a:cubicBezTo>
                  <a:pt x="962414" y="4186441"/>
                  <a:pt x="960056" y="4183297"/>
                  <a:pt x="955338" y="4181332"/>
                </a:cubicBezTo>
                <a:cubicBezTo>
                  <a:pt x="950621" y="4179367"/>
                  <a:pt x="943544" y="4176221"/>
                  <a:pt x="934108" y="4171897"/>
                </a:cubicBezTo>
                <a:cubicBezTo>
                  <a:pt x="858625" y="4142017"/>
                  <a:pt x="783142" y="4107420"/>
                  <a:pt x="707658" y="4068105"/>
                </a:cubicBezTo>
                <a:cubicBezTo>
                  <a:pt x="697240" y="4036458"/>
                  <a:pt x="680333" y="4014836"/>
                  <a:pt x="656942" y="4003238"/>
                </a:cubicBezTo>
                <a:cubicBezTo>
                  <a:pt x="633551" y="3991639"/>
                  <a:pt x="609568" y="3981812"/>
                  <a:pt x="584997" y="3973752"/>
                </a:cubicBezTo>
                <a:cubicBezTo>
                  <a:pt x="562587" y="3957435"/>
                  <a:pt x="541359" y="3938172"/>
                  <a:pt x="521308" y="3915960"/>
                </a:cubicBezTo>
                <a:cubicBezTo>
                  <a:pt x="501258" y="3893748"/>
                  <a:pt x="475310" y="3881560"/>
                  <a:pt x="443466" y="3879398"/>
                </a:cubicBezTo>
                <a:cubicBezTo>
                  <a:pt x="443072" y="3879006"/>
                  <a:pt x="441501" y="3877433"/>
                  <a:pt x="438748" y="3874680"/>
                </a:cubicBezTo>
                <a:cubicBezTo>
                  <a:pt x="435996" y="3871928"/>
                  <a:pt x="434423" y="3870355"/>
                  <a:pt x="434031" y="3869963"/>
                </a:cubicBezTo>
                <a:cubicBezTo>
                  <a:pt x="415553" y="3846374"/>
                  <a:pt x="398254" y="3822784"/>
                  <a:pt x="382135" y="3799197"/>
                </a:cubicBezTo>
                <a:cubicBezTo>
                  <a:pt x="366016" y="3775608"/>
                  <a:pt x="348719" y="3752019"/>
                  <a:pt x="330241" y="3728430"/>
                </a:cubicBezTo>
                <a:cubicBezTo>
                  <a:pt x="320412" y="3714277"/>
                  <a:pt x="309404" y="3700125"/>
                  <a:pt x="297217" y="3685971"/>
                </a:cubicBezTo>
                <a:cubicBezTo>
                  <a:pt x="285030" y="3671818"/>
                  <a:pt x="274022" y="3657664"/>
                  <a:pt x="264193" y="3643512"/>
                </a:cubicBezTo>
                <a:cubicBezTo>
                  <a:pt x="263995" y="3639188"/>
                  <a:pt x="262030" y="3636042"/>
                  <a:pt x="258296" y="3634077"/>
                </a:cubicBezTo>
                <a:cubicBezTo>
                  <a:pt x="254560" y="3632112"/>
                  <a:pt x="250236" y="3628965"/>
                  <a:pt x="245321" y="3624642"/>
                </a:cubicBezTo>
                <a:cubicBezTo>
                  <a:pt x="215443" y="3541295"/>
                  <a:pt x="180846" y="3453231"/>
                  <a:pt x="141531" y="3360449"/>
                </a:cubicBezTo>
                <a:cubicBezTo>
                  <a:pt x="136420" y="3341577"/>
                  <a:pt x="130131" y="3322707"/>
                  <a:pt x="122662" y="3303836"/>
                </a:cubicBezTo>
                <a:cubicBezTo>
                  <a:pt x="115192" y="3284966"/>
                  <a:pt x="108901" y="3266094"/>
                  <a:pt x="103790" y="3247224"/>
                </a:cubicBezTo>
                <a:cubicBezTo>
                  <a:pt x="74894" y="3152673"/>
                  <a:pt x="52486" y="3056352"/>
                  <a:pt x="36562" y="2958263"/>
                </a:cubicBezTo>
                <a:cubicBezTo>
                  <a:pt x="20641" y="2860174"/>
                  <a:pt x="14742" y="2761496"/>
                  <a:pt x="18872" y="2662226"/>
                </a:cubicBezTo>
                <a:cubicBezTo>
                  <a:pt x="18084" y="2648073"/>
                  <a:pt x="14940" y="2633921"/>
                  <a:pt x="9435" y="2619767"/>
                </a:cubicBezTo>
                <a:cubicBezTo>
                  <a:pt x="3932" y="2605614"/>
                  <a:pt x="786" y="2591462"/>
                  <a:pt x="0" y="2577307"/>
                </a:cubicBezTo>
                <a:cubicBezTo>
                  <a:pt x="4718" y="2530523"/>
                  <a:pt x="9435" y="2484919"/>
                  <a:pt x="14153" y="2440494"/>
                </a:cubicBezTo>
                <a:cubicBezTo>
                  <a:pt x="18872" y="2396068"/>
                  <a:pt x="23589" y="2350464"/>
                  <a:pt x="28307" y="2303680"/>
                </a:cubicBezTo>
                <a:cubicBezTo>
                  <a:pt x="28700" y="2285202"/>
                  <a:pt x="30272" y="2267903"/>
                  <a:pt x="33024" y="2251786"/>
                </a:cubicBezTo>
                <a:cubicBezTo>
                  <a:pt x="35777" y="2235667"/>
                  <a:pt x="37348" y="2218368"/>
                  <a:pt x="37742" y="2199890"/>
                </a:cubicBezTo>
                <a:cubicBezTo>
                  <a:pt x="42657" y="2181412"/>
                  <a:pt x="49339" y="2164114"/>
                  <a:pt x="57793" y="2147996"/>
                </a:cubicBezTo>
                <a:cubicBezTo>
                  <a:pt x="66244" y="2131877"/>
                  <a:pt x="75287" y="2114578"/>
                  <a:pt x="84920" y="2096100"/>
                </a:cubicBezTo>
                <a:cubicBezTo>
                  <a:pt x="94551" y="2049316"/>
                  <a:pt x="105953" y="2003713"/>
                  <a:pt x="119124" y="1959287"/>
                </a:cubicBezTo>
                <a:cubicBezTo>
                  <a:pt x="132293" y="1914861"/>
                  <a:pt x="146053" y="1869257"/>
                  <a:pt x="160403" y="1822473"/>
                </a:cubicBezTo>
                <a:cubicBezTo>
                  <a:pt x="169444" y="1780014"/>
                  <a:pt x="177308" y="1737555"/>
                  <a:pt x="183991" y="1695094"/>
                </a:cubicBezTo>
                <a:cubicBezTo>
                  <a:pt x="190675" y="1652635"/>
                  <a:pt x="198537" y="1610176"/>
                  <a:pt x="207580" y="1567717"/>
                </a:cubicBezTo>
                <a:cubicBezTo>
                  <a:pt x="206990" y="1553563"/>
                  <a:pt x="205811" y="1539410"/>
                  <a:pt x="204041" y="1525256"/>
                </a:cubicBezTo>
                <a:cubicBezTo>
                  <a:pt x="202273" y="1511103"/>
                  <a:pt x="203452" y="1496949"/>
                  <a:pt x="207580" y="1482797"/>
                </a:cubicBezTo>
                <a:cubicBezTo>
                  <a:pt x="221340" y="1449971"/>
                  <a:pt x="231561" y="1416553"/>
                  <a:pt x="238245" y="1382545"/>
                </a:cubicBezTo>
                <a:cubicBezTo>
                  <a:pt x="244929" y="1348540"/>
                  <a:pt x="250432" y="1312763"/>
                  <a:pt x="254756" y="1275217"/>
                </a:cubicBezTo>
                <a:cubicBezTo>
                  <a:pt x="256329" y="1254774"/>
                  <a:pt x="262620" y="1239049"/>
                  <a:pt x="273628" y="1228041"/>
                </a:cubicBezTo>
                <a:cubicBezTo>
                  <a:pt x="287190" y="1213691"/>
                  <a:pt x="295448" y="1197571"/>
                  <a:pt x="298396" y="1179683"/>
                </a:cubicBezTo>
                <a:cubicBezTo>
                  <a:pt x="301345" y="1161795"/>
                  <a:pt x="302524" y="1143319"/>
                  <a:pt x="301934" y="1124251"/>
                </a:cubicBezTo>
                <a:cubicBezTo>
                  <a:pt x="301934" y="1116387"/>
                  <a:pt x="301934" y="1103806"/>
                  <a:pt x="301934" y="1086510"/>
                </a:cubicBezTo>
                <a:cubicBezTo>
                  <a:pt x="310976" y="1071963"/>
                  <a:pt x="318839" y="1056236"/>
                  <a:pt x="325524" y="1039331"/>
                </a:cubicBezTo>
                <a:cubicBezTo>
                  <a:pt x="332206" y="1022426"/>
                  <a:pt x="340070" y="1006701"/>
                  <a:pt x="349111" y="992155"/>
                </a:cubicBezTo>
                <a:cubicBezTo>
                  <a:pt x="358940" y="973456"/>
                  <a:pt x="369948" y="956599"/>
                  <a:pt x="382135" y="941586"/>
                </a:cubicBezTo>
                <a:cubicBezTo>
                  <a:pt x="394322" y="926574"/>
                  <a:pt x="405330" y="912371"/>
                  <a:pt x="415159" y="898979"/>
                </a:cubicBezTo>
                <a:cubicBezTo>
                  <a:pt x="424594" y="880501"/>
                  <a:pt x="434031" y="863203"/>
                  <a:pt x="443466" y="847084"/>
                </a:cubicBezTo>
                <a:cubicBezTo>
                  <a:pt x="452901" y="830966"/>
                  <a:pt x="462337" y="813668"/>
                  <a:pt x="471772" y="795190"/>
                </a:cubicBezTo>
                <a:cubicBezTo>
                  <a:pt x="573989" y="661522"/>
                  <a:pt x="671488" y="523135"/>
                  <a:pt x="764270" y="380031"/>
                </a:cubicBezTo>
                <a:cubicBezTo>
                  <a:pt x="802601" y="328135"/>
                  <a:pt x="846241" y="280958"/>
                  <a:pt x="895187" y="238499"/>
                </a:cubicBezTo>
                <a:cubicBezTo>
                  <a:pt x="944132" y="196040"/>
                  <a:pt x="994849" y="158297"/>
                  <a:pt x="1047332" y="125273"/>
                </a:cubicBezTo>
                <a:cubicBezTo>
                  <a:pt x="1122818" y="85960"/>
                  <a:pt x="1198301" y="51363"/>
                  <a:pt x="1273784" y="21483"/>
                </a:cubicBezTo>
                <a:cubicBezTo>
                  <a:pt x="1303663" y="10475"/>
                  <a:pt x="1328824" y="4186"/>
                  <a:pt x="1349267" y="2613"/>
                </a:cubicBezTo>
                <a:cubicBezTo>
                  <a:pt x="1359489" y="7527"/>
                  <a:pt x="1369712" y="14211"/>
                  <a:pt x="1379932" y="22662"/>
                </a:cubicBezTo>
                <a:cubicBezTo>
                  <a:pt x="1390155" y="31116"/>
                  <a:pt x="1395658" y="40159"/>
                  <a:pt x="1396445" y="49790"/>
                </a:cubicBezTo>
                <a:cubicBezTo>
                  <a:pt x="1398606" y="69055"/>
                  <a:pt x="1401359" y="89498"/>
                  <a:pt x="1404701" y="111120"/>
                </a:cubicBezTo>
                <a:cubicBezTo>
                  <a:pt x="1408043" y="132743"/>
                  <a:pt x="1399000" y="153186"/>
                  <a:pt x="1377573" y="172451"/>
                </a:cubicBezTo>
                <a:cubicBezTo>
                  <a:pt x="1373052" y="173237"/>
                  <a:pt x="1370301" y="178742"/>
                  <a:pt x="1369318" y="188962"/>
                </a:cubicBezTo>
                <a:cubicBezTo>
                  <a:pt x="1368334" y="199185"/>
                  <a:pt x="1367943" y="209407"/>
                  <a:pt x="1368138" y="219628"/>
                </a:cubicBezTo>
                <a:cubicBezTo>
                  <a:pt x="1373052" y="219234"/>
                  <a:pt x="1379736" y="217663"/>
                  <a:pt x="1388188" y="214910"/>
                </a:cubicBezTo>
                <a:cubicBezTo>
                  <a:pt x="1396641" y="212158"/>
                  <a:pt x="1405684" y="210586"/>
                  <a:pt x="1415315" y="210193"/>
                </a:cubicBezTo>
                <a:cubicBezTo>
                  <a:pt x="1434579" y="195843"/>
                  <a:pt x="1455023" y="182082"/>
                  <a:pt x="1476646" y="168913"/>
                </a:cubicBezTo>
                <a:cubicBezTo>
                  <a:pt x="1498268" y="155742"/>
                  <a:pt x="1518711" y="144340"/>
                  <a:pt x="1537976" y="134710"/>
                </a:cubicBezTo>
                <a:cubicBezTo>
                  <a:pt x="1557436" y="125471"/>
                  <a:pt x="1577487" y="115642"/>
                  <a:pt x="1598128" y="105224"/>
                </a:cubicBezTo>
                <a:cubicBezTo>
                  <a:pt x="1618767" y="94805"/>
                  <a:pt x="1636459" y="82618"/>
                  <a:pt x="1651201" y="68661"/>
                </a:cubicBezTo>
                <a:cubicBezTo>
                  <a:pt x="1693660" y="25809"/>
                  <a:pt x="1736121" y="3007"/>
                  <a:pt x="1778580" y="25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0565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B691CF5-908D-B3CA-C318-3017B0575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712F4CA-8B94-D16C-BFF9-C14C34414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9CCB44C-45FE-F774-D134-EC69846367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591D3-E436-4949-8D40-541D5E7EAB8C}" type="datetimeFigureOut">
              <a:rPr lang="ko-KR" altLang="en-US" smtClean="0"/>
              <a:t>2022-05-18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2BE32F9-7001-B893-4BC1-2CC8B5033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486210-6222-E1AB-8F77-9177F1F274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E1BEF-B4E1-4A39-BA73-10D97A38A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0953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0FF220A-CD2F-813C-CCD8-2BD0166BB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CA818A0-2786-ED45-D42A-943B88CD4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E8E2C6A-2BD4-2A32-1096-E08AE354E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47E43-A678-4126-BAD4-E8CD3282012A}" type="datetimeFigureOut">
              <a:rPr lang="ko-KR" altLang="en-US" smtClean="0"/>
              <a:t>2022-05-18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796883-B553-11BC-B872-1F3DDF060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EC5DD8A-ABD0-A1B9-9AAD-4569AC9F0D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A5DE0-226E-4986-9E14-AC5E3489F8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7814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13428E25-77E3-EFDA-F5C9-4EC873E6CA39}"/>
              </a:ext>
            </a:extLst>
          </p:cNvPr>
          <p:cNvSpPr/>
          <p:nvPr/>
        </p:nvSpPr>
        <p:spPr>
          <a:xfrm>
            <a:off x="5026057" y="1713333"/>
            <a:ext cx="2139885" cy="2139885"/>
          </a:xfrm>
          <a:prstGeom prst="roundRect">
            <a:avLst/>
          </a:prstGeom>
          <a:gradFill flip="none" rotWithShape="1">
            <a:gsLst>
              <a:gs pos="46000">
                <a:srgbClr val="ECF0F3"/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  <a:effectLst>
            <a:innerShdw blurRad="127000" dist="88900" dir="13500000">
              <a:srgbClr val="A6B4C8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3F2EA16F-1C3D-84C1-CEA6-35BE7BC7E003}"/>
              </a:ext>
            </a:extLst>
          </p:cNvPr>
          <p:cNvGrpSpPr/>
          <p:nvPr/>
        </p:nvGrpSpPr>
        <p:grpSpPr>
          <a:xfrm>
            <a:off x="1776987" y="1713333"/>
            <a:ext cx="2139885" cy="2139885"/>
            <a:chOff x="2662019" y="3915815"/>
            <a:chExt cx="2139885" cy="2139885"/>
          </a:xfrm>
        </p:grpSpPr>
        <p:sp>
          <p:nvSpPr>
            <p:cNvPr id="4" name="사각형: 둥근 모서리 3">
              <a:extLst>
                <a:ext uri="{FF2B5EF4-FFF2-40B4-BE49-F238E27FC236}">
                  <a16:creationId xmlns:a16="http://schemas.microsoft.com/office/drawing/2014/main" id="{0B0B1D12-4936-BB67-DF81-D427D75A2C6B}"/>
                </a:ext>
              </a:extLst>
            </p:cNvPr>
            <p:cNvSpPr/>
            <p:nvPr/>
          </p:nvSpPr>
          <p:spPr>
            <a:xfrm>
              <a:off x="2662019" y="3915815"/>
              <a:ext cx="2139885" cy="2139885"/>
            </a:xfrm>
            <a:prstGeom prst="roundRect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사각형: 둥근 모서리 4">
              <a:extLst>
                <a:ext uri="{FF2B5EF4-FFF2-40B4-BE49-F238E27FC236}">
                  <a16:creationId xmlns:a16="http://schemas.microsoft.com/office/drawing/2014/main" id="{6A643EA8-7C2B-198E-D84C-89CB343DCE40}"/>
                </a:ext>
              </a:extLst>
            </p:cNvPr>
            <p:cNvSpPr/>
            <p:nvPr/>
          </p:nvSpPr>
          <p:spPr>
            <a:xfrm>
              <a:off x="2662019" y="3915815"/>
              <a:ext cx="2139885" cy="2139885"/>
            </a:xfrm>
            <a:prstGeom prst="roundRect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F81BD27-55A2-B784-1048-BB59CFEA0D1D}"/>
              </a:ext>
            </a:extLst>
          </p:cNvPr>
          <p:cNvSpPr txBox="1"/>
          <p:nvPr/>
        </p:nvSpPr>
        <p:spPr>
          <a:xfrm>
            <a:off x="2010803" y="4683003"/>
            <a:ext cx="1672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양각 스타일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7D573-FA6F-550D-04F1-9E67E9E658EB}"/>
              </a:ext>
            </a:extLst>
          </p:cNvPr>
          <p:cNvSpPr txBox="1"/>
          <p:nvPr/>
        </p:nvSpPr>
        <p:spPr>
          <a:xfrm>
            <a:off x="5259872" y="4675453"/>
            <a:ext cx="1672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음각 스타일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65767C-14C1-57B9-2E93-142E2411973A}"/>
              </a:ext>
            </a:extLst>
          </p:cNvPr>
          <p:cNvSpPr txBox="1"/>
          <p:nvPr/>
        </p:nvSpPr>
        <p:spPr>
          <a:xfrm>
            <a:off x="8508943" y="4675453"/>
            <a:ext cx="1672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볼록 스타일</a:t>
            </a: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E16BE2D2-702D-D1CF-D96F-C58D5B8D522E}"/>
              </a:ext>
            </a:extLst>
          </p:cNvPr>
          <p:cNvGrpSpPr/>
          <p:nvPr/>
        </p:nvGrpSpPr>
        <p:grpSpPr>
          <a:xfrm>
            <a:off x="8131435" y="1713333"/>
            <a:ext cx="2139886" cy="2139886"/>
            <a:chOff x="8448392" y="4068230"/>
            <a:chExt cx="2139886" cy="2139886"/>
          </a:xfrm>
        </p:grpSpPr>
        <p:sp>
          <p:nvSpPr>
            <p:cNvPr id="15" name="타원 14">
              <a:extLst>
                <a:ext uri="{FF2B5EF4-FFF2-40B4-BE49-F238E27FC236}">
                  <a16:creationId xmlns:a16="http://schemas.microsoft.com/office/drawing/2014/main" id="{4C07BB16-AD46-8580-A2EE-03C27D7A9FB3}"/>
                </a:ext>
              </a:extLst>
            </p:cNvPr>
            <p:cNvSpPr/>
            <p:nvPr/>
          </p:nvSpPr>
          <p:spPr>
            <a:xfrm>
              <a:off x="8448393" y="4068231"/>
              <a:ext cx="2139885" cy="2139885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>
              <a:extLst>
                <a:ext uri="{FF2B5EF4-FFF2-40B4-BE49-F238E27FC236}">
                  <a16:creationId xmlns:a16="http://schemas.microsoft.com/office/drawing/2014/main" id="{C2EAF988-2FE4-23A2-EC10-620E29BF4321}"/>
                </a:ext>
              </a:extLst>
            </p:cNvPr>
            <p:cNvSpPr/>
            <p:nvPr/>
          </p:nvSpPr>
          <p:spPr>
            <a:xfrm>
              <a:off x="8448392" y="4068230"/>
              <a:ext cx="2139886" cy="2139886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228600" dist="101600" dir="2700000" algn="tl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>
              <a:extLst>
                <a:ext uri="{FF2B5EF4-FFF2-40B4-BE49-F238E27FC236}">
                  <a16:creationId xmlns:a16="http://schemas.microsoft.com/office/drawing/2014/main" id="{12060229-ACDF-E3B5-16A8-E84FA3F7CA40}"/>
                </a:ext>
              </a:extLst>
            </p:cNvPr>
            <p:cNvSpPr/>
            <p:nvPr/>
          </p:nvSpPr>
          <p:spPr>
            <a:xfrm>
              <a:off x="8448392" y="4068230"/>
              <a:ext cx="2139886" cy="2139886"/>
            </a:xfrm>
            <a:prstGeom prst="ellipse">
              <a:avLst/>
            </a:prstGeom>
            <a:gradFill flip="none" rotWithShape="1">
              <a:gsLst>
                <a:gs pos="50000">
                  <a:srgbClr val="ECF0F3"/>
                </a:gs>
                <a:gs pos="0">
                  <a:schemeClr val="bg1"/>
                </a:gs>
                <a:gs pos="100000">
                  <a:srgbClr val="A6B4C8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63500" dist="63500" dir="13500000" algn="br" rotWithShape="0">
                <a:schemeClr val="bg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38616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>
            <a:extLst>
              <a:ext uri="{FF2B5EF4-FFF2-40B4-BE49-F238E27FC236}">
                <a16:creationId xmlns:a16="http://schemas.microsoft.com/office/drawing/2014/main" id="{ED670C0C-9CA9-A471-E273-114AAA1D3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898" y="3187117"/>
            <a:ext cx="2840509" cy="1134623"/>
          </a:xfrm>
          <a:custGeom>
            <a:avLst/>
            <a:gdLst>
              <a:gd name="T0" fmla="*/ 5639 w 7144"/>
              <a:gd name="T1" fmla="*/ 0 h 3558"/>
              <a:gd name="T2" fmla="*/ 0 w 7144"/>
              <a:gd name="T3" fmla="*/ 0 h 3558"/>
              <a:gd name="T4" fmla="*/ 1475 w 7144"/>
              <a:gd name="T5" fmla="*/ 1792 h 3558"/>
              <a:gd name="T6" fmla="*/ 0 w 7144"/>
              <a:gd name="T7" fmla="*/ 3557 h 3558"/>
              <a:gd name="T8" fmla="*/ 5669 w 7144"/>
              <a:gd name="T9" fmla="*/ 3557 h 3558"/>
              <a:gd name="T10" fmla="*/ 7143 w 7144"/>
              <a:gd name="T11" fmla="*/ 1792 h 3558"/>
              <a:gd name="T12" fmla="*/ 5639 w 7144"/>
              <a:gd name="T13" fmla="*/ 0 h 3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44" h="3558">
                <a:moveTo>
                  <a:pt x="5639" y="0"/>
                </a:moveTo>
                <a:lnTo>
                  <a:pt x="0" y="0"/>
                </a:lnTo>
                <a:lnTo>
                  <a:pt x="1475" y="1792"/>
                </a:lnTo>
                <a:lnTo>
                  <a:pt x="0" y="3557"/>
                </a:lnTo>
                <a:lnTo>
                  <a:pt x="5669" y="3557"/>
                </a:lnTo>
                <a:lnTo>
                  <a:pt x="7143" y="1792"/>
                </a:lnTo>
                <a:lnTo>
                  <a:pt x="5639" y="0"/>
                </a:lnTo>
              </a:path>
            </a:pathLst>
          </a:custGeom>
          <a:gradFill flip="none" rotWithShape="1">
            <a:gsLst>
              <a:gs pos="46000">
                <a:srgbClr val="ECF0F3"/>
              </a:gs>
              <a:gs pos="10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innerShdw blurRad="457200" dist="127000" dir="13500000">
              <a:srgbClr val="A6B4C8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519F8567-C86A-8026-839D-A2CF2AEE2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866" y="3187117"/>
            <a:ext cx="2840509" cy="1134623"/>
          </a:xfrm>
          <a:custGeom>
            <a:avLst/>
            <a:gdLst>
              <a:gd name="T0" fmla="*/ 5668 w 7144"/>
              <a:gd name="T1" fmla="*/ 0 h 3558"/>
              <a:gd name="T2" fmla="*/ 0 w 7144"/>
              <a:gd name="T3" fmla="*/ 0 h 3558"/>
              <a:gd name="T4" fmla="*/ 1475 w 7144"/>
              <a:gd name="T5" fmla="*/ 1792 h 3558"/>
              <a:gd name="T6" fmla="*/ 0 w 7144"/>
              <a:gd name="T7" fmla="*/ 3557 h 3558"/>
              <a:gd name="T8" fmla="*/ 5668 w 7144"/>
              <a:gd name="T9" fmla="*/ 3557 h 3558"/>
              <a:gd name="T10" fmla="*/ 7143 w 7144"/>
              <a:gd name="T11" fmla="*/ 1792 h 3558"/>
              <a:gd name="T12" fmla="*/ 5668 w 7144"/>
              <a:gd name="T13" fmla="*/ 0 h 3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44" h="3558">
                <a:moveTo>
                  <a:pt x="5668" y="0"/>
                </a:moveTo>
                <a:lnTo>
                  <a:pt x="0" y="0"/>
                </a:lnTo>
                <a:lnTo>
                  <a:pt x="1475" y="1792"/>
                </a:lnTo>
                <a:lnTo>
                  <a:pt x="0" y="3557"/>
                </a:lnTo>
                <a:lnTo>
                  <a:pt x="5668" y="3557"/>
                </a:lnTo>
                <a:lnTo>
                  <a:pt x="7143" y="1792"/>
                </a:lnTo>
                <a:lnTo>
                  <a:pt x="5668" y="0"/>
                </a:lnTo>
              </a:path>
            </a:pathLst>
          </a:custGeom>
          <a:solidFill>
            <a:srgbClr val="ECF0F3"/>
          </a:solidFill>
          <a:ln>
            <a:noFill/>
          </a:ln>
          <a:effectLst>
            <a:outerShdw blurRad="190500" dist="127000" dir="2400000" algn="tl" rotWithShape="0">
              <a:srgbClr val="A6B4C8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BB74F0C8-4275-1B99-0B80-47E1C9403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3205" y="3187117"/>
            <a:ext cx="2840509" cy="1134623"/>
          </a:xfrm>
          <a:custGeom>
            <a:avLst/>
            <a:gdLst>
              <a:gd name="T0" fmla="*/ 5639 w 7144"/>
              <a:gd name="T1" fmla="*/ 0 h 3558"/>
              <a:gd name="T2" fmla="*/ 0 w 7144"/>
              <a:gd name="T3" fmla="*/ 0 h 3558"/>
              <a:gd name="T4" fmla="*/ 1475 w 7144"/>
              <a:gd name="T5" fmla="*/ 1792 h 3558"/>
              <a:gd name="T6" fmla="*/ 0 w 7144"/>
              <a:gd name="T7" fmla="*/ 3557 h 3558"/>
              <a:gd name="T8" fmla="*/ 5669 w 7144"/>
              <a:gd name="T9" fmla="*/ 3557 h 3558"/>
              <a:gd name="T10" fmla="*/ 7143 w 7144"/>
              <a:gd name="T11" fmla="*/ 1792 h 3558"/>
              <a:gd name="T12" fmla="*/ 5639 w 7144"/>
              <a:gd name="T13" fmla="*/ 0 h 3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44" h="3558">
                <a:moveTo>
                  <a:pt x="5639" y="0"/>
                </a:moveTo>
                <a:lnTo>
                  <a:pt x="0" y="0"/>
                </a:lnTo>
                <a:lnTo>
                  <a:pt x="1475" y="1792"/>
                </a:lnTo>
                <a:lnTo>
                  <a:pt x="0" y="3557"/>
                </a:lnTo>
                <a:lnTo>
                  <a:pt x="5669" y="3557"/>
                </a:lnTo>
                <a:lnTo>
                  <a:pt x="7143" y="1792"/>
                </a:lnTo>
                <a:lnTo>
                  <a:pt x="5639" y="0"/>
                </a:lnTo>
              </a:path>
            </a:pathLst>
          </a:custGeom>
          <a:gradFill flip="none" rotWithShape="1">
            <a:gsLst>
              <a:gs pos="46000">
                <a:srgbClr val="ECF0F3"/>
              </a:gs>
              <a:gs pos="10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innerShdw blurRad="457200" dist="127000" dir="13500000">
              <a:srgbClr val="A6B4C8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BB9CAFCE-E8B2-A3F8-BA39-DC066331C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6893" y="3187117"/>
            <a:ext cx="2840509" cy="1134623"/>
          </a:xfrm>
          <a:custGeom>
            <a:avLst/>
            <a:gdLst>
              <a:gd name="T0" fmla="*/ 5668 w 7144"/>
              <a:gd name="T1" fmla="*/ 0 h 3558"/>
              <a:gd name="T2" fmla="*/ 0 w 7144"/>
              <a:gd name="T3" fmla="*/ 0 h 3558"/>
              <a:gd name="T4" fmla="*/ 1475 w 7144"/>
              <a:gd name="T5" fmla="*/ 1792 h 3558"/>
              <a:gd name="T6" fmla="*/ 0 w 7144"/>
              <a:gd name="T7" fmla="*/ 3557 h 3558"/>
              <a:gd name="T8" fmla="*/ 5668 w 7144"/>
              <a:gd name="T9" fmla="*/ 3557 h 3558"/>
              <a:gd name="T10" fmla="*/ 7143 w 7144"/>
              <a:gd name="T11" fmla="*/ 1792 h 3558"/>
              <a:gd name="T12" fmla="*/ 5668 w 7144"/>
              <a:gd name="T13" fmla="*/ 0 h 3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44" h="3558">
                <a:moveTo>
                  <a:pt x="5668" y="0"/>
                </a:moveTo>
                <a:lnTo>
                  <a:pt x="0" y="0"/>
                </a:lnTo>
                <a:lnTo>
                  <a:pt x="1475" y="1792"/>
                </a:lnTo>
                <a:lnTo>
                  <a:pt x="0" y="3557"/>
                </a:lnTo>
                <a:lnTo>
                  <a:pt x="5668" y="3557"/>
                </a:lnTo>
                <a:lnTo>
                  <a:pt x="7143" y="1792"/>
                </a:lnTo>
                <a:lnTo>
                  <a:pt x="5668" y="0"/>
                </a:lnTo>
              </a:path>
            </a:pathLst>
          </a:custGeom>
          <a:solidFill>
            <a:srgbClr val="ECF0F3"/>
          </a:solidFill>
          <a:ln>
            <a:noFill/>
          </a:ln>
          <a:effectLst>
            <a:outerShdw blurRad="190500" dist="127000" dir="2400000" algn="tl" rotWithShape="0">
              <a:srgbClr val="A6B4C8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5" name="Freeform 2">
            <a:extLst>
              <a:ext uri="{FF2B5EF4-FFF2-40B4-BE49-F238E27FC236}">
                <a16:creationId xmlns:a16="http://schemas.microsoft.com/office/drawing/2014/main" id="{3B9216A9-7664-AE1B-A83F-E3D5EB98B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866" y="3187117"/>
            <a:ext cx="2840509" cy="1134623"/>
          </a:xfrm>
          <a:custGeom>
            <a:avLst/>
            <a:gdLst>
              <a:gd name="T0" fmla="*/ 5668 w 7144"/>
              <a:gd name="T1" fmla="*/ 0 h 3558"/>
              <a:gd name="T2" fmla="*/ 0 w 7144"/>
              <a:gd name="T3" fmla="*/ 0 h 3558"/>
              <a:gd name="T4" fmla="*/ 1475 w 7144"/>
              <a:gd name="T5" fmla="*/ 1792 h 3558"/>
              <a:gd name="T6" fmla="*/ 0 w 7144"/>
              <a:gd name="T7" fmla="*/ 3557 h 3558"/>
              <a:gd name="T8" fmla="*/ 5668 w 7144"/>
              <a:gd name="T9" fmla="*/ 3557 h 3558"/>
              <a:gd name="T10" fmla="*/ 7143 w 7144"/>
              <a:gd name="T11" fmla="*/ 1792 h 3558"/>
              <a:gd name="T12" fmla="*/ 5668 w 7144"/>
              <a:gd name="T13" fmla="*/ 0 h 3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44" h="3558">
                <a:moveTo>
                  <a:pt x="5668" y="0"/>
                </a:moveTo>
                <a:lnTo>
                  <a:pt x="0" y="0"/>
                </a:lnTo>
                <a:lnTo>
                  <a:pt x="1475" y="1792"/>
                </a:lnTo>
                <a:lnTo>
                  <a:pt x="0" y="3557"/>
                </a:lnTo>
                <a:lnTo>
                  <a:pt x="5668" y="3557"/>
                </a:lnTo>
                <a:lnTo>
                  <a:pt x="7143" y="1792"/>
                </a:lnTo>
                <a:lnTo>
                  <a:pt x="5668" y="0"/>
                </a:lnTo>
              </a:path>
            </a:pathLst>
          </a:custGeom>
          <a:solidFill>
            <a:srgbClr val="ECF0F3"/>
          </a:solidFill>
          <a:ln>
            <a:noFill/>
          </a:ln>
          <a:effectLst>
            <a:outerShdw blurRad="127000" dist="127000" dir="13500000" algn="br" rotWithShape="0">
              <a:schemeClr val="bg1">
                <a:alpha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71DFF049-EA2A-9BC5-6018-C90CC3FB9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6893" y="3187117"/>
            <a:ext cx="2840509" cy="1134623"/>
          </a:xfrm>
          <a:custGeom>
            <a:avLst/>
            <a:gdLst>
              <a:gd name="T0" fmla="*/ 5668 w 7144"/>
              <a:gd name="T1" fmla="*/ 0 h 3558"/>
              <a:gd name="T2" fmla="*/ 0 w 7144"/>
              <a:gd name="T3" fmla="*/ 0 h 3558"/>
              <a:gd name="T4" fmla="*/ 1475 w 7144"/>
              <a:gd name="T5" fmla="*/ 1792 h 3558"/>
              <a:gd name="T6" fmla="*/ 0 w 7144"/>
              <a:gd name="T7" fmla="*/ 3557 h 3558"/>
              <a:gd name="T8" fmla="*/ 5668 w 7144"/>
              <a:gd name="T9" fmla="*/ 3557 h 3558"/>
              <a:gd name="T10" fmla="*/ 7143 w 7144"/>
              <a:gd name="T11" fmla="*/ 1792 h 3558"/>
              <a:gd name="T12" fmla="*/ 5668 w 7144"/>
              <a:gd name="T13" fmla="*/ 0 h 3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44" h="3558">
                <a:moveTo>
                  <a:pt x="5668" y="0"/>
                </a:moveTo>
                <a:lnTo>
                  <a:pt x="0" y="0"/>
                </a:lnTo>
                <a:lnTo>
                  <a:pt x="1475" y="1792"/>
                </a:lnTo>
                <a:lnTo>
                  <a:pt x="0" y="3557"/>
                </a:lnTo>
                <a:lnTo>
                  <a:pt x="5668" y="3557"/>
                </a:lnTo>
                <a:lnTo>
                  <a:pt x="7143" y="1792"/>
                </a:lnTo>
                <a:lnTo>
                  <a:pt x="5668" y="0"/>
                </a:lnTo>
              </a:path>
            </a:pathLst>
          </a:custGeom>
          <a:solidFill>
            <a:srgbClr val="ECF0F3"/>
          </a:solidFill>
          <a:ln>
            <a:noFill/>
          </a:ln>
          <a:effectLst>
            <a:outerShdw blurRad="127000" dist="127000" dir="13500000" algn="br" rotWithShape="0">
              <a:schemeClr val="bg1">
                <a:alpha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자유형: 도형 26">
            <a:extLst>
              <a:ext uri="{FF2B5EF4-FFF2-40B4-BE49-F238E27FC236}">
                <a16:creationId xmlns:a16="http://schemas.microsoft.com/office/drawing/2014/main" id="{649162F6-A95E-A3CF-1E5A-A410045AAFC2}"/>
              </a:ext>
            </a:extLst>
          </p:cNvPr>
          <p:cNvSpPr/>
          <p:nvPr/>
        </p:nvSpPr>
        <p:spPr>
          <a:xfrm>
            <a:off x="7002014" y="3521158"/>
            <a:ext cx="548498" cy="554047"/>
          </a:xfrm>
          <a:custGeom>
            <a:avLst/>
            <a:gdLst>
              <a:gd name="connsiteX0" fmla="*/ 299086 w 635556"/>
              <a:gd name="connsiteY0" fmla="*/ 203836 h 641986"/>
              <a:gd name="connsiteX1" fmla="*/ 337186 w 635556"/>
              <a:gd name="connsiteY1" fmla="*/ 203836 h 641986"/>
              <a:gd name="connsiteX2" fmla="*/ 337186 w 635556"/>
              <a:gd name="connsiteY2" fmla="*/ 356236 h 641986"/>
              <a:gd name="connsiteX3" fmla="*/ 318136 w 635556"/>
              <a:gd name="connsiteY3" fmla="*/ 375286 h 641986"/>
              <a:gd name="connsiteX4" fmla="*/ 165736 w 635556"/>
              <a:gd name="connsiteY4" fmla="*/ 375286 h 641986"/>
              <a:gd name="connsiteX5" fmla="*/ 165736 w 635556"/>
              <a:gd name="connsiteY5" fmla="*/ 337186 h 641986"/>
              <a:gd name="connsiteX6" fmla="*/ 299086 w 635556"/>
              <a:gd name="connsiteY6" fmla="*/ 337186 h 641986"/>
              <a:gd name="connsiteX7" fmla="*/ 318136 w 635556"/>
              <a:gd name="connsiteY7" fmla="*/ 146686 h 641986"/>
              <a:gd name="connsiteX8" fmla="*/ 108586 w 635556"/>
              <a:gd name="connsiteY8" fmla="*/ 356236 h 641986"/>
              <a:gd name="connsiteX9" fmla="*/ 318136 w 635556"/>
              <a:gd name="connsiteY9" fmla="*/ 565786 h 641986"/>
              <a:gd name="connsiteX10" fmla="*/ 527686 w 635556"/>
              <a:gd name="connsiteY10" fmla="*/ 356236 h 641986"/>
              <a:gd name="connsiteX11" fmla="*/ 318136 w 635556"/>
              <a:gd name="connsiteY11" fmla="*/ 146686 h 641986"/>
              <a:gd name="connsiteX12" fmla="*/ 260986 w 635556"/>
              <a:gd name="connsiteY12" fmla="*/ 13336 h 641986"/>
              <a:gd name="connsiteX13" fmla="*/ 375286 w 635556"/>
              <a:gd name="connsiteY13" fmla="*/ 13336 h 641986"/>
              <a:gd name="connsiteX14" fmla="*/ 394336 w 635556"/>
              <a:gd name="connsiteY14" fmla="*/ 32386 h 641986"/>
              <a:gd name="connsiteX15" fmla="*/ 375286 w 635556"/>
              <a:gd name="connsiteY15" fmla="*/ 51436 h 641986"/>
              <a:gd name="connsiteX16" fmla="*/ 337186 w 635556"/>
              <a:gd name="connsiteY16" fmla="*/ 51436 h 641986"/>
              <a:gd name="connsiteX17" fmla="*/ 337186 w 635556"/>
              <a:gd name="connsiteY17" fmla="*/ 90489 h 641986"/>
              <a:gd name="connsiteX18" fmla="*/ 584836 w 635556"/>
              <a:gd name="connsiteY18" fmla="*/ 356236 h 641986"/>
              <a:gd name="connsiteX19" fmla="*/ 508636 w 635556"/>
              <a:gd name="connsiteY19" fmla="*/ 542926 h 641986"/>
              <a:gd name="connsiteX20" fmla="*/ 544831 w 635556"/>
              <a:gd name="connsiteY20" fmla="*/ 614364 h 641986"/>
              <a:gd name="connsiteX21" fmla="*/ 536259 w 635556"/>
              <a:gd name="connsiteY21" fmla="*/ 640081 h 641986"/>
              <a:gd name="connsiteX22" fmla="*/ 527686 w 635556"/>
              <a:gd name="connsiteY22" fmla="*/ 641986 h 641986"/>
              <a:gd name="connsiteX23" fmla="*/ 510541 w 635556"/>
              <a:gd name="connsiteY23" fmla="*/ 631509 h 641986"/>
              <a:gd name="connsiteX24" fmla="*/ 479109 w 635556"/>
              <a:gd name="connsiteY24" fmla="*/ 568644 h 641986"/>
              <a:gd name="connsiteX25" fmla="*/ 318136 w 635556"/>
              <a:gd name="connsiteY25" fmla="*/ 622936 h 641986"/>
              <a:gd name="connsiteX26" fmla="*/ 157164 w 635556"/>
              <a:gd name="connsiteY26" fmla="*/ 568644 h 641986"/>
              <a:gd name="connsiteX27" fmla="*/ 125731 w 635556"/>
              <a:gd name="connsiteY27" fmla="*/ 631509 h 641986"/>
              <a:gd name="connsiteX28" fmla="*/ 108586 w 635556"/>
              <a:gd name="connsiteY28" fmla="*/ 641986 h 641986"/>
              <a:gd name="connsiteX29" fmla="*/ 100014 w 635556"/>
              <a:gd name="connsiteY29" fmla="*/ 640081 h 641986"/>
              <a:gd name="connsiteX30" fmla="*/ 91441 w 635556"/>
              <a:gd name="connsiteY30" fmla="*/ 614364 h 641986"/>
              <a:gd name="connsiteX31" fmla="*/ 127636 w 635556"/>
              <a:gd name="connsiteY31" fmla="*/ 542926 h 641986"/>
              <a:gd name="connsiteX32" fmla="*/ 51436 w 635556"/>
              <a:gd name="connsiteY32" fmla="*/ 356236 h 641986"/>
              <a:gd name="connsiteX33" fmla="*/ 299086 w 635556"/>
              <a:gd name="connsiteY33" fmla="*/ 90489 h 641986"/>
              <a:gd name="connsiteX34" fmla="*/ 299086 w 635556"/>
              <a:gd name="connsiteY34" fmla="*/ 51436 h 641986"/>
              <a:gd name="connsiteX35" fmla="*/ 260986 w 635556"/>
              <a:gd name="connsiteY35" fmla="*/ 51436 h 641986"/>
              <a:gd name="connsiteX36" fmla="*/ 241936 w 635556"/>
              <a:gd name="connsiteY36" fmla="*/ 32386 h 641986"/>
              <a:gd name="connsiteX37" fmla="*/ 260986 w 635556"/>
              <a:gd name="connsiteY37" fmla="*/ 13336 h 641986"/>
              <a:gd name="connsiteX38" fmla="*/ 518638 w 635556"/>
              <a:gd name="connsiteY38" fmla="*/ 953 h 641986"/>
              <a:gd name="connsiteX39" fmla="*/ 545784 w 635556"/>
              <a:gd name="connsiteY39" fmla="*/ 12383 h 641986"/>
              <a:gd name="connsiteX40" fmla="*/ 624841 w 635556"/>
              <a:gd name="connsiteY40" fmla="*/ 91441 h 641986"/>
              <a:gd name="connsiteX41" fmla="*/ 624841 w 635556"/>
              <a:gd name="connsiteY41" fmla="*/ 144781 h 641986"/>
              <a:gd name="connsiteX42" fmla="*/ 575311 w 635556"/>
              <a:gd name="connsiteY42" fmla="*/ 194311 h 641986"/>
              <a:gd name="connsiteX43" fmla="*/ 441961 w 635556"/>
              <a:gd name="connsiteY43" fmla="*/ 60961 h 641986"/>
              <a:gd name="connsiteX44" fmla="*/ 491491 w 635556"/>
              <a:gd name="connsiteY44" fmla="*/ 12383 h 641986"/>
              <a:gd name="connsiteX45" fmla="*/ 518638 w 635556"/>
              <a:gd name="connsiteY45" fmla="*/ 953 h 641986"/>
              <a:gd name="connsiteX46" fmla="*/ 117634 w 635556"/>
              <a:gd name="connsiteY46" fmla="*/ 0 h 641986"/>
              <a:gd name="connsiteX47" fmla="*/ 144780 w 635556"/>
              <a:gd name="connsiteY47" fmla="*/ 11430 h 641986"/>
              <a:gd name="connsiteX48" fmla="*/ 194310 w 635556"/>
              <a:gd name="connsiteY48" fmla="*/ 60960 h 641986"/>
              <a:gd name="connsiteX49" fmla="*/ 60960 w 635556"/>
              <a:gd name="connsiteY49" fmla="*/ 194310 h 641986"/>
              <a:gd name="connsiteX50" fmla="*/ 11430 w 635556"/>
              <a:gd name="connsiteY50" fmla="*/ 144780 h 641986"/>
              <a:gd name="connsiteX51" fmla="*/ 11430 w 635556"/>
              <a:gd name="connsiteY51" fmla="*/ 90488 h 641986"/>
              <a:gd name="connsiteX52" fmla="*/ 90488 w 635556"/>
              <a:gd name="connsiteY52" fmla="*/ 11430 h 641986"/>
              <a:gd name="connsiteX53" fmla="*/ 117634 w 635556"/>
              <a:gd name="connsiteY53" fmla="*/ 0 h 64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635556" h="641986">
                <a:moveTo>
                  <a:pt x="299086" y="203836"/>
                </a:moveTo>
                <a:lnTo>
                  <a:pt x="337186" y="203836"/>
                </a:lnTo>
                <a:lnTo>
                  <a:pt x="337186" y="356236"/>
                </a:lnTo>
                <a:cubicBezTo>
                  <a:pt x="337186" y="366713"/>
                  <a:pt x="328613" y="375286"/>
                  <a:pt x="318136" y="375286"/>
                </a:cubicBezTo>
                <a:lnTo>
                  <a:pt x="165736" y="375286"/>
                </a:lnTo>
                <a:lnTo>
                  <a:pt x="165736" y="337186"/>
                </a:lnTo>
                <a:lnTo>
                  <a:pt x="299086" y="337186"/>
                </a:lnTo>
                <a:close/>
                <a:moveTo>
                  <a:pt x="318136" y="146686"/>
                </a:moveTo>
                <a:cubicBezTo>
                  <a:pt x="202884" y="146686"/>
                  <a:pt x="108586" y="240984"/>
                  <a:pt x="108586" y="356236"/>
                </a:cubicBezTo>
                <a:cubicBezTo>
                  <a:pt x="108586" y="471489"/>
                  <a:pt x="202884" y="565786"/>
                  <a:pt x="318136" y="565786"/>
                </a:cubicBezTo>
                <a:cubicBezTo>
                  <a:pt x="433389" y="565786"/>
                  <a:pt x="527686" y="471489"/>
                  <a:pt x="527686" y="356236"/>
                </a:cubicBezTo>
                <a:cubicBezTo>
                  <a:pt x="527686" y="240984"/>
                  <a:pt x="433389" y="146686"/>
                  <a:pt x="318136" y="146686"/>
                </a:cubicBezTo>
                <a:close/>
                <a:moveTo>
                  <a:pt x="260986" y="13336"/>
                </a:moveTo>
                <a:lnTo>
                  <a:pt x="375286" y="13336"/>
                </a:lnTo>
                <a:cubicBezTo>
                  <a:pt x="385764" y="13336"/>
                  <a:pt x="394336" y="21908"/>
                  <a:pt x="394336" y="32386"/>
                </a:cubicBezTo>
                <a:cubicBezTo>
                  <a:pt x="394336" y="42864"/>
                  <a:pt x="385764" y="51436"/>
                  <a:pt x="375286" y="51436"/>
                </a:cubicBezTo>
                <a:lnTo>
                  <a:pt x="337186" y="51436"/>
                </a:lnTo>
                <a:lnTo>
                  <a:pt x="337186" y="90489"/>
                </a:lnTo>
                <a:cubicBezTo>
                  <a:pt x="475299" y="100014"/>
                  <a:pt x="584836" y="215266"/>
                  <a:pt x="584836" y="356236"/>
                </a:cubicBezTo>
                <a:cubicBezTo>
                  <a:pt x="584836" y="428626"/>
                  <a:pt x="555309" y="495301"/>
                  <a:pt x="508636" y="542926"/>
                </a:cubicBezTo>
                <a:lnTo>
                  <a:pt x="544831" y="614364"/>
                </a:lnTo>
                <a:cubicBezTo>
                  <a:pt x="549594" y="623889"/>
                  <a:pt x="545784" y="635319"/>
                  <a:pt x="536259" y="640081"/>
                </a:cubicBezTo>
                <a:cubicBezTo>
                  <a:pt x="533401" y="641034"/>
                  <a:pt x="530544" y="641986"/>
                  <a:pt x="527686" y="641986"/>
                </a:cubicBezTo>
                <a:cubicBezTo>
                  <a:pt x="521019" y="641986"/>
                  <a:pt x="514351" y="638176"/>
                  <a:pt x="510541" y="631509"/>
                </a:cubicBezTo>
                <a:lnTo>
                  <a:pt x="479109" y="568644"/>
                </a:lnTo>
                <a:cubicBezTo>
                  <a:pt x="434341" y="602934"/>
                  <a:pt x="379096" y="622936"/>
                  <a:pt x="318136" y="622936"/>
                </a:cubicBezTo>
                <a:cubicBezTo>
                  <a:pt x="257176" y="622936"/>
                  <a:pt x="201931" y="602934"/>
                  <a:pt x="157164" y="568644"/>
                </a:cubicBezTo>
                <a:lnTo>
                  <a:pt x="125731" y="631509"/>
                </a:lnTo>
                <a:cubicBezTo>
                  <a:pt x="121921" y="638176"/>
                  <a:pt x="115254" y="641986"/>
                  <a:pt x="108586" y="641986"/>
                </a:cubicBezTo>
                <a:cubicBezTo>
                  <a:pt x="105729" y="641986"/>
                  <a:pt x="102871" y="641034"/>
                  <a:pt x="100014" y="640081"/>
                </a:cubicBezTo>
                <a:cubicBezTo>
                  <a:pt x="90489" y="635319"/>
                  <a:pt x="86679" y="623889"/>
                  <a:pt x="91441" y="614364"/>
                </a:cubicBezTo>
                <a:lnTo>
                  <a:pt x="127636" y="542926"/>
                </a:lnTo>
                <a:cubicBezTo>
                  <a:pt x="80011" y="494349"/>
                  <a:pt x="51436" y="428626"/>
                  <a:pt x="51436" y="356236"/>
                </a:cubicBezTo>
                <a:cubicBezTo>
                  <a:pt x="51436" y="215266"/>
                  <a:pt x="160974" y="100014"/>
                  <a:pt x="299086" y="90489"/>
                </a:cubicBezTo>
                <a:lnTo>
                  <a:pt x="299086" y="51436"/>
                </a:lnTo>
                <a:lnTo>
                  <a:pt x="260986" y="51436"/>
                </a:lnTo>
                <a:cubicBezTo>
                  <a:pt x="250509" y="51436"/>
                  <a:pt x="241936" y="42864"/>
                  <a:pt x="241936" y="32386"/>
                </a:cubicBezTo>
                <a:cubicBezTo>
                  <a:pt x="241936" y="21908"/>
                  <a:pt x="250509" y="13336"/>
                  <a:pt x="260986" y="13336"/>
                </a:cubicBezTo>
                <a:close/>
                <a:moveTo>
                  <a:pt x="518638" y="953"/>
                </a:moveTo>
                <a:cubicBezTo>
                  <a:pt x="528401" y="953"/>
                  <a:pt x="538164" y="4763"/>
                  <a:pt x="545784" y="12383"/>
                </a:cubicBezTo>
                <a:lnTo>
                  <a:pt x="624841" y="91441"/>
                </a:lnTo>
                <a:cubicBezTo>
                  <a:pt x="639128" y="105728"/>
                  <a:pt x="639128" y="130493"/>
                  <a:pt x="624841" y="144781"/>
                </a:cubicBezTo>
                <a:lnTo>
                  <a:pt x="575311" y="194311"/>
                </a:lnTo>
                <a:lnTo>
                  <a:pt x="441961" y="60961"/>
                </a:lnTo>
                <a:lnTo>
                  <a:pt x="491491" y="12383"/>
                </a:lnTo>
                <a:cubicBezTo>
                  <a:pt x="499111" y="4763"/>
                  <a:pt x="508875" y="953"/>
                  <a:pt x="518638" y="953"/>
                </a:cubicBezTo>
                <a:close/>
                <a:moveTo>
                  <a:pt x="117634" y="0"/>
                </a:moveTo>
                <a:cubicBezTo>
                  <a:pt x="127397" y="0"/>
                  <a:pt x="137160" y="3810"/>
                  <a:pt x="144780" y="11430"/>
                </a:cubicBezTo>
                <a:lnTo>
                  <a:pt x="194310" y="60960"/>
                </a:lnTo>
                <a:lnTo>
                  <a:pt x="60960" y="194310"/>
                </a:lnTo>
                <a:lnTo>
                  <a:pt x="11430" y="144780"/>
                </a:lnTo>
                <a:cubicBezTo>
                  <a:pt x="-3810" y="129540"/>
                  <a:pt x="-3810" y="105728"/>
                  <a:pt x="11430" y="90488"/>
                </a:cubicBezTo>
                <a:lnTo>
                  <a:pt x="90488" y="11430"/>
                </a:lnTo>
                <a:cubicBezTo>
                  <a:pt x="98108" y="3810"/>
                  <a:pt x="107871" y="0"/>
                  <a:pt x="1176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8" name="그래픽 35" descr="사용자 네트워크 단색으로 채워진">
            <a:extLst>
              <a:ext uri="{FF2B5EF4-FFF2-40B4-BE49-F238E27FC236}">
                <a16:creationId xmlns:a16="http://schemas.microsoft.com/office/drawing/2014/main" id="{7E26AF6F-6559-975C-E44E-E306D453F815}"/>
              </a:ext>
            </a:extLst>
          </p:cNvPr>
          <p:cNvSpPr/>
          <p:nvPr/>
        </p:nvSpPr>
        <p:spPr>
          <a:xfrm>
            <a:off x="4711790" y="3463729"/>
            <a:ext cx="622660" cy="581399"/>
          </a:xfrm>
          <a:custGeom>
            <a:avLst/>
            <a:gdLst>
              <a:gd name="connsiteX0" fmla="*/ 715898 w 721489"/>
              <a:gd name="connsiteY0" fmla="*/ 235724 h 673679"/>
              <a:gd name="connsiteX1" fmla="*/ 615345 w 721489"/>
              <a:gd name="connsiteY1" fmla="*/ 195134 h 673679"/>
              <a:gd name="connsiteX2" fmla="*/ 569309 w 721489"/>
              <a:gd name="connsiteY2" fmla="*/ 275729 h 673679"/>
              <a:gd name="connsiteX3" fmla="*/ 467010 w 721489"/>
              <a:gd name="connsiteY3" fmla="*/ 318496 h 673679"/>
              <a:gd name="connsiteX4" fmla="*/ 382523 w 721489"/>
              <a:gd name="connsiteY4" fmla="*/ 259822 h 673679"/>
              <a:gd name="connsiteX5" fmla="*/ 382523 w 721489"/>
              <a:gd name="connsiteY5" fmla="*/ 149999 h 673679"/>
              <a:gd name="connsiteX6" fmla="*/ 437254 w 721489"/>
              <a:gd name="connsiteY6" fmla="*/ 57168 h 673679"/>
              <a:gd name="connsiteX7" fmla="*/ 344423 w 721489"/>
              <a:gd name="connsiteY7" fmla="*/ 2438 h 673679"/>
              <a:gd name="connsiteX8" fmla="*/ 289693 w 721489"/>
              <a:gd name="connsiteY8" fmla="*/ 95268 h 673679"/>
              <a:gd name="connsiteX9" fmla="*/ 344423 w 721489"/>
              <a:gd name="connsiteY9" fmla="*/ 149999 h 673679"/>
              <a:gd name="connsiteX10" fmla="*/ 344423 w 721489"/>
              <a:gd name="connsiteY10" fmla="*/ 259727 h 673679"/>
              <a:gd name="connsiteX11" fmla="*/ 260413 w 721489"/>
              <a:gd name="connsiteY11" fmla="*/ 317734 h 673679"/>
              <a:gd name="connsiteX12" fmla="*/ 157733 w 721489"/>
              <a:gd name="connsiteY12" fmla="*/ 274776 h 673679"/>
              <a:gd name="connsiteX13" fmla="*/ 94130 w 721489"/>
              <a:gd name="connsiteY13" fmla="*/ 182008 h 673679"/>
              <a:gd name="connsiteX14" fmla="*/ 1362 w 721489"/>
              <a:gd name="connsiteY14" fmla="*/ 245612 h 673679"/>
              <a:gd name="connsiteX15" fmla="*/ 64966 w 721489"/>
              <a:gd name="connsiteY15" fmla="*/ 338379 h 673679"/>
              <a:gd name="connsiteX16" fmla="*/ 141541 w 721489"/>
              <a:gd name="connsiteY16" fmla="*/ 310019 h 673679"/>
              <a:gd name="connsiteX17" fmla="*/ 246792 w 721489"/>
              <a:gd name="connsiteY17" fmla="*/ 352881 h 673679"/>
              <a:gd name="connsiteX18" fmla="*/ 268128 w 721489"/>
              <a:gd name="connsiteY18" fmla="*/ 448131 h 673679"/>
              <a:gd name="connsiteX19" fmla="*/ 186308 w 721489"/>
              <a:gd name="connsiteY19" fmla="*/ 530999 h 673679"/>
              <a:gd name="connsiteX20" fmla="*/ 81897 w 721489"/>
              <a:gd name="connsiteY20" fmla="*/ 557669 h 673679"/>
              <a:gd name="connsiteX21" fmla="*/ 108567 w 721489"/>
              <a:gd name="connsiteY21" fmla="*/ 662080 h 673679"/>
              <a:gd name="connsiteX22" fmla="*/ 212978 w 721489"/>
              <a:gd name="connsiteY22" fmla="*/ 635410 h 673679"/>
              <a:gd name="connsiteX23" fmla="*/ 212978 w 721489"/>
              <a:gd name="connsiteY23" fmla="*/ 557669 h 673679"/>
              <a:gd name="connsiteX24" fmla="*/ 295655 w 721489"/>
              <a:gd name="connsiteY24" fmla="*/ 474992 h 673679"/>
              <a:gd name="connsiteX25" fmla="*/ 431291 w 721489"/>
              <a:gd name="connsiteY25" fmla="*/ 474992 h 673679"/>
              <a:gd name="connsiteX26" fmla="*/ 513968 w 721489"/>
              <a:gd name="connsiteY26" fmla="*/ 557669 h 673679"/>
              <a:gd name="connsiteX27" fmla="*/ 525398 w 721489"/>
              <a:gd name="connsiteY27" fmla="*/ 651014 h 673679"/>
              <a:gd name="connsiteX28" fmla="*/ 633160 w 721489"/>
              <a:gd name="connsiteY28" fmla="*/ 651705 h 673679"/>
              <a:gd name="connsiteX29" fmla="*/ 633851 w 721489"/>
              <a:gd name="connsiteY29" fmla="*/ 543945 h 673679"/>
              <a:gd name="connsiteX30" fmla="*/ 540734 w 721489"/>
              <a:gd name="connsiteY30" fmla="*/ 531951 h 673679"/>
              <a:gd name="connsiteX31" fmla="*/ 458438 w 721489"/>
              <a:gd name="connsiteY31" fmla="*/ 448798 h 673679"/>
              <a:gd name="connsiteX32" fmla="*/ 482536 w 721489"/>
              <a:gd name="connsiteY32" fmla="*/ 377170 h 673679"/>
              <a:gd name="connsiteX33" fmla="*/ 480250 w 721489"/>
              <a:gd name="connsiteY33" fmla="*/ 354024 h 673679"/>
              <a:gd name="connsiteX34" fmla="*/ 585025 w 721489"/>
              <a:gd name="connsiteY34" fmla="*/ 310971 h 673679"/>
              <a:gd name="connsiteX35" fmla="*/ 674560 w 721489"/>
              <a:gd name="connsiteY35" fmla="*/ 335736 h 673679"/>
              <a:gd name="connsiteX36" fmla="*/ 715898 w 721489"/>
              <a:gd name="connsiteY36" fmla="*/ 235724 h 673679"/>
              <a:gd name="connsiteX37" fmla="*/ 364045 w 721489"/>
              <a:gd name="connsiteY37" fmla="*/ 305256 h 673679"/>
              <a:gd name="connsiteX38" fmla="*/ 397382 w 721489"/>
              <a:gd name="connsiteY38" fmla="*/ 338594 h 673679"/>
              <a:gd name="connsiteX39" fmla="*/ 364045 w 721489"/>
              <a:gd name="connsiteY39" fmla="*/ 371931 h 673679"/>
              <a:gd name="connsiteX40" fmla="*/ 330707 w 721489"/>
              <a:gd name="connsiteY40" fmla="*/ 338594 h 673679"/>
              <a:gd name="connsiteX41" fmla="*/ 364045 w 721489"/>
              <a:gd name="connsiteY41" fmla="*/ 305256 h 673679"/>
              <a:gd name="connsiteX42" fmla="*/ 430720 w 721489"/>
              <a:gd name="connsiteY42" fmla="*/ 438606 h 673679"/>
              <a:gd name="connsiteX43" fmla="*/ 297370 w 721489"/>
              <a:gd name="connsiteY43" fmla="*/ 438606 h 673679"/>
              <a:gd name="connsiteX44" fmla="*/ 297370 w 721489"/>
              <a:gd name="connsiteY44" fmla="*/ 412698 h 673679"/>
              <a:gd name="connsiteX45" fmla="*/ 304037 w 721489"/>
              <a:gd name="connsiteY45" fmla="*/ 399363 h 673679"/>
              <a:gd name="connsiteX46" fmla="*/ 336613 w 721489"/>
              <a:gd name="connsiteY46" fmla="*/ 383456 h 673679"/>
              <a:gd name="connsiteX47" fmla="*/ 364140 w 721489"/>
              <a:gd name="connsiteY47" fmla="*/ 379361 h 673679"/>
              <a:gd name="connsiteX48" fmla="*/ 391667 w 721489"/>
              <a:gd name="connsiteY48" fmla="*/ 383456 h 673679"/>
              <a:gd name="connsiteX49" fmla="*/ 424243 w 721489"/>
              <a:gd name="connsiteY49" fmla="*/ 399363 h 673679"/>
              <a:gd name="connsiteX50" fmla="*/ 430910 w 721489"/>
              <a:gd name="connsiteY50" fmla="*/ 412698 h 67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721489" h="673679">
                <a:moveTo>
                  <a:pt x="715898" y="235724"/>
                </a:moveTo>
                <a:cubicBezTo>
                  <a:pt x="699340" y="196748"/>
                  <a:pt x="654320" y="178575"/>
                  <a:pt x="615345" y="195134"/>
                </a:cubicBezTo>
                <a:cubicBezTo>
                  <a:pt x="583636" y="208606"/>
                  <a:pt x="564805" y="241572"/>
                  <a:pt x="569309" y="275729"/>
                </a:cubicBezTo>
                <a:lnTo>
                  <a:pt x="467010" y="318496"/>
                </a:lnTo>
                <a:cubicBezTo>
                  <a:pt x="449206" y="287135"/>
                  <a:pt x="418128" y="265552"/>
                  <a:pt x="382523" y="259822"/>
                </a:cubicBezTo>
                <a:lnTo>
                  <a:pt x="382523" y="149999"/>
                </a:lnTo>
                <a:cubicBezTo>
                  <a:pt x="423271" y="139477"/>
                  <a:pt x="447774" y="97916"/>
                  <a:pt x="437254" y="57168"/>
                </a:cubicBezTo>
                <a:cubicBezTo>
                  <a:pt x="426733" y="16421"/>
                  <a:pt x="385171" y="-8083"/>
                  <a:pt x="344423" y="2438"/>
                </a:cubicBezTo>
                <a:cubicBezTo>
                  <a:pt x="303675" y="12959"/>
                  <a:pt x="279172" y="54521"/>
                  <a:pt x="289693" y="95268"/>
                </a:cubicBezTo>
                <a:cubicBezTo>
                  <a:pt x="296623" y="122108"/>
                  <a:pt x="317583" y="143068"/>
                  <a:pt x="344423" y="149999"/>
                </a:cubicBezTo>
                <a:lnTo>
                  <a:pt x="344423" y="259727"/>
                </a:lnTo>
                <a:cubicBezTo>
                  <a:pt x="309120" y="265441"/>
                  <a:pt x="278265" y="286745"/>
                  <a:pt x="260413" y="317734"/>
                </a:cubicBezTo>
                <a:lnTo>
                  <a:pt x="157733" y="274776"/>
                </a:lnTo>
                <a:cubicBezTo>
                  <a:pt x="165787" y="231595"/>
                  <a:pt x="137311" y="190062"/>
                  <a:pt x="94130" y="182008"/>
                </a:cubicBezTo>
                <a:cubicBezTo>
                  <a:pt x="50949" y="173955"/>
                  <a:pt x="9416" y="202432"/>
                  <a:pt x="1362" y="245612"/>
                </a:cubicBezTo>
                <a:cubicBezTo>
                  <a:pt x="-6691" y="288793"/>
                  <a:pt x="21785" y="330326"/>
                  <a:pt x="64966" y="338379"/>
                </a:cubicBezTo>
                <a:cubicBezTo>
                  <a:pt x="93766" y="343751"/>
                  <a:pt x="123187" y="332854"/>
                  <a:pt x="141541" y="310019"/>
                </a:cubicBezTo>
                <a:lnTo>
                  <a:pt x="246792" y="352881"/>
                </a:lnTo>
                <a:cubicBezTo>
                  <a:pt x="239889" y="386221"/>
                  <a:pt x="247662" y="420921"/>
                  <a:pt x="268128" y="448131"/>
                </a:cubicBezTo>
                <a:lnTo>
                  <a:pt x="186308" y="530999"/>
                </a:lnTo>
                <a:cubicBezTo>
                  <a:pt x="150112" y="509531"/>
                  <a:pt x="103366" y="521472"/>
                  <a:pt x="81897" y="557669"/>
                </a:cubicBezTo>
                <a:cubicBezTo>
                  <a:pt x="60430" y="593866"/>
                  <a:pt x="72370" y="640611"/>
                  <a:pt x="108567" y="662080"/>
                </a:cubicBezTo>
                <a:cubicBezTo>
                  <a:pt x="144765" y="683547"/>
                  <a:pt x="191511" y="671607"/>
                  <a:pt x="212978" y="635410"/>
                </a:cubicBezTo>
                <a:cubicBezTo>
                  <a:pt x="227192" y="611445"/>
                  <a:pt x="227192" y="581633"/>
                  <a:pt x="212978" y="557669"/>
                </a:cubicBezTo>
                <a:lnTo>
                  <a:pt x="295655" y="474992"/>
                </a:lnTo>
                <a:cubicBezTo>
                  <a:pt x="336431" y="503317"/>
                  <a:pt x="390516" y="503317"/>
                  <a:pt x="431291" y="474992"/>
                </a:cubicBezTo>
                <a:lnTo>
                  <a:pt x="513968" y="557669"/>
                </a:lnTo>
                <a:cubicBezTo>
                  <a:pt x="496487" y="587841"/>
                  <a:pt x="501153" y="625950"/>
                  <a:pt x="525398" y="651014"/>
                </a:cubicBezTo>
                <a:cubicBezTo>
                  <a:pt x="554965" y="680962"/>
                  <a:pt x="603211" y="681272"/>
                  <a:pt x="633160" y="651705"/>
                </a:cubicBezTo>
                <a:cubicBezTo>
                  <a:pt x="663108" y="622140"/>
                  <a:pt x="663418" y="573893"/>
                  <a:pt x="633851" y="543945"/>
                </a:cubicBezTo>
                <a:cubicBezTo>
                  <a:pt x="609254" y="519028"/>
                  <a:pt x="570842" y="514081"/>
                  <a:pt x="540734" y="531951"/>
                </a:cubicBezTo>
                <a:lnTo>
                  <a:pt x="458438" y="448798"/>
                </a:lnTo>
                <a:cubicBezTo>
                  <a:pt x="474080" y="428195"/>
                  <a:pt x="482544" y="403037"/>
                  <a:pt x="482536" y="377170"/>
                </a:cubicBezTo>
                <a:cubicBezTo>
                  <a:pt x="482549" y="369397"/>
                  <a:pt x="481783" y="361643"/>
                  <a:pt x="480250" y="354024"/>
                </a:cubicBezTo>
                <a:lnTo>
                  <a:pt x="585025" y="310971"/>
                </a:lnTo>
                <a:cubicBezTo>
                  <a:pt x="605806" y="338567"/>
                  <a:pt x="642552" y="348731"/>
                  <a:pt x="674560" y="335736"/>
                </a:cubicBezTo>
                <a:cubicBezTo>
                  <a:pt x="713212" y="319156"/>
                  <a:pt x="731565" y="274755"/>
                  <a:pt x="715898" y="235724"/>
                </a:cubicBezTo>
                <a:close/>
                <a:moveTo>
                  <a:pt x="364045" y="305256"/>
                </a:moveTo>
                <a:cubicBezTo>
                  <a:pt x="382457" y="305256"/>
                  <a:pt x="397382" y="320182"/>
                  <a:pt x="397382" y="338594"/>
                </a:cubicBezTo>
                <a:cubicBezTo>
                  <a:pt x="397382" y="357005"/>
                  <a:pt x="382457" y="371931"/>
                  <a:pt x="364045" y="371931"/>
                </a:cubicBezTo>
                <a:cubicBezTo>
                  <a:pt x="345633" y="371931"/>
                  <a:pt x="330707" y="357005"/>
                  <a:pt x="330707" y="338594"/>
                </a:cubicBezTo>
                <a:cubicBezTo>
                  <a:pt x="330707" y="320182"/>
                  <a:pt x="345633" y="305256"/>
                  <a:pt x="364045" y="305256"/>
                </a:cubicBezTo>
                <a:close/>
                <a:moveTo>
                  <a:pt x="430720" y="438606"/>
                </a:moveTo>
                <a:lnTo>
                  <a:pt x="297370" y="438606"/>
                </a:lnTo>
                <a:lnTo>
                  <a:pt x="297370" y="412698"/>
                </a:lnTo>
                <a:cubicBezTo>
                  <a:pt x="297497" y="407482"/>
                  <a:pt x="299941" y="402594"/>
                  <a:pt x="304037" y="399363"/>
                </a:cubicBezTo>
                <a:cubicBezTo>
                  <a:pt x="313922" y="392263"/>
                  <a:pt x="324936" y="386885"/>
                  <a:pt x="336613" y="383456"/>
                </a:cubicBezTo>
                <a:cubicBezTo>
                  <a:pt x="345568" y="380886"/>
                  <a:pt x="354824" y="379508"/>
                  <a:pt x="364140" y="379361"/>
                </a:cubicBezTo>
                <a:cubicBezTo>
                  <a:pt x="373465" y="379388"/>
                  <a:pt x="382738" y="380768"/>
                  <a:pt x="391667" y="383456"/>
                </a:cubicBezTo>
                <a:cubicBezTo>
                  <a:pt x="403481" y="386524"/>
                  <a:pt x="414559" y="391934"/>
                  <a:pt x="424243" y="399363"/>
                </a:cubicBezTo>
                <a:cubicBezTo>
                  <a:pt x="428340" y="402594"/>
                  <a:pt x="430784" y="407482"/>
                  <a:pt x="430910" y="41269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9" name="자유형: 도형 28">
            <a:extLst>
              <a:ext uri="{FF2B5EF4-FFF2-40B4-BE49-F238E27FC236}">
                <a16:creationId xmlns:a16="http://schemas.microsoft.com/office/drawing/2014/main" id="{F6DE2FA6-8E60-FBFE-EF39-C8496FDFD3D4}"/>
              </a:ext>
            </a:extLst>
          </p:cNvPr>
          <p:cNvSpPr/>
          <p:nvPr/>
        </p:nvSpPr>
        <p:spPr>
          <a:xfrm>
            <a:off x="2340561" y="3566853"/>
            <a:ext cx="641181" cy="460335"/>
          </a:xfrm>
          <a:custGeom>
            <a:avLst/>
            <a:gdLst>
              <a:gd name="connsiteX0" fmla="*/ 189548 w 742950"/>
              <a:gd name="connsiteY0" fmla="*/ 200025 h 533400"/>
              <a:gd name="connsiteX1" fmla="*/ 708660 w 742950"/>
              <a:gd name="connsiteY1" fmla="*/ 200025 h 533400"/>
              <a:gd name="connsiteX2" fmla="*/ 742950 w 742950"/>
              <a:gd name="connsiteY2" fmla="*/ 238125 h 533400"/>
              <a:gd name="connsiteX3" fmla="*/ 739140 w 742950"/>
              <a:gd name="connsiteY3" fmla="*/ 255270 h 533400"/>
              <a:gd name="connsiteX4" fmla="*/ 609600 w 742950"/>
              <a:gd name="connsiteY4" fmla="*/ 533400 h 533400"/>
              <a:gd name="connsiteX5" fmla="*/ 28575 w 742950"/>
              <a:gd name="connsiteY5" fmla="*/ 533400 h 533400"/>
              <a:gd name="connsiteX6" fmla="*/ 157163 w 742950"/>
              <a:gd name="connsiteY6" fmla="*/ 220980 h 533400"/>
              <a:gd name="connsiteX7" fmla="*/ 189548 w 742950"/>
              <a:gd name="connsiteY7" fmla="*/ 200025 h 533400"/>
              <a:gd name="connsiteX8" fmla="*/ 38100 w 742950"/>
              <a:gd name="connsiteY8" fmla="*/ 0 h 533400"/>
              <a:gd name="connsiteX9" fmla="*/ 217170 w 742950"/>
              <a:gd name="connsiteY9" fmla="*/ 0 h 533400"/>
              <a:gd name="connsiteX10" fmla="*/ 238125 w 742950"/>
              <a:gd name="connsiteY10" fmla="*/ 6668 h 533400"/>
              <a:gd name="connsiteX11" fmla="*/ 342900 w 742950"/>
              <a:gd name="connsiteY11" fmla="*/ 76200 h 533400"/>
              <a:gd name="connsiteX12" fmla="*/ 628650 w 742950"/>
              <a:gd name="connsiteY12" fmla="*/ 76200 h 533400"/>
              <a:gd name="connsiteX13" fmla="*/ 666750 w 742950"/>
              <a:gd name="connsiteY13" fmla="*/ 114300 h 533400"/>
              <a:gd name="connsiteX14" fmla="*/ 666750 w 742950"/>
              <a:gd name="connsiteY14" fmla="*/ 161925 h 533400"/>
              <a:gd name="connsiteX15" fmla="*/ 189548 w 742950"/>
              <a:gd name="connsiteY15" fmla="*/ 161925 h 533400"/>
              <a:gd name="connsiteX16" fmla="*/ 122873 w 742950"/>
              <a:gd name="connsiteY16" fmla="*/ 206693 h 533400"/>
              <a:gd name="connsiteX17" fmla="*/ 0 w 742950"/>
              <a:gd name="connsiteY17" fmla="*/ 504825 h 533400"/>
              <a:gd name="connsiteX18" fmla="*/ 0 w 742950"/>
              <a:gd name="connsiteY18" fmla="*/ 38100 h 533400"/>
              <a:gd name="connsiteX19" fmla="*/ 38100 w 742950"/>
              <a:gd name="connsiteY19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2950" h="533400">
                <a:moveTo>
                  <a:pt x="189548" y="200025"/>
                </a:moveTo>
                <a:lnTo>
                  <a:pt x="708660" y="200025"/>
                </a:lnTo>
                <a:cubicBezTo>
                  <a:pt x="728663" y="201930"/>
                  <a:pt x="742950" y="218123"/>
                  <a:pt x="742950" y="238125"/>
                </a:cubicBezTo>
                <a:cubicBezTo>
                  <a:pt x="742950" y="243840"/>
                  <a:pt x="741998" y="249555"/>
                  <a:pt x="739140" y="255270"/>
                </a:cubicBezTo>
                <a:lnTo>
                  <a:pt x="609600" y="533400"/>
                </a:lnTo>
                <a:lnTo>
                  <a:pt x="28575" y="533400"/>
                </a:lnTo>
                <a:lnTo>
                  <a:pt x="157163" y="220980"/>
                </a:lnTo>
                <a:cubicBezTo>
                  <a:pt x="162878" y="208598"/>
                  <a:pt x="175260" y="200025"/>
                  <a:pt x="189548" y="200025"/>
                </a:cubicBezTo>
                <a:close/>
                <a:moveTo>
                  <a:pt x="38100" y="0"/>
                </a:moveTo>
                <a:lnTo>
                  <a:pt x="217170" y="0"/>
                </a:lnTo>
                <a:cubicBezTo>
                  <a:pt x="224790" y="0"/>
                  <a:pt x="231458" y="2857"/>
                  <a:pt x="238125" y="6668"/>
                </a:cubicBezTo>
                <a:lnTo>
                  <a:pt x="342900" y="76200"/>
                </a:lnTo>
                <a:lnTo>
                  <a:pt x="628650" y="76200"/>
                </a:lnTo>
                <a:cubicBezTo>
                  <a:pt x="649605" y="76200"/>
                  <a:pt x="666750" y="93345"/>
                  <a:pt x="666750" y="114300"/>
                </a:cubicBezTo>
                <a:lnTo>
                  <a:pt x="666750" y="161925"/>
                </a:lnTo>
                <a:lnTo>
                  <a:pt x="189548" y="161925"/>
                </a:lnTo>
                <a:cubicBezTo>
                  <a:pt x="160020" y="161925"/>
                  <a:pt x="134303" y="180023"/>
                  <a:pt x="122873" y="206693"/>
                </a:cubicBezTo>
                <a:cubicBezTo>
                  <a:pt x="122873" y="206693"/>
                  <a:pt x="0" y="506730"/>
                  <a:pt x="0" y="504825"/>
                </a:cubicBezTo>
                <a:lnTo>
                  <a:pt x="0" y="38100"/>
                </a:lnTo>
                <a:cubicBezTo>
                  <a:pt x="0" y="17145"/>
                  <a:pt x="17145" y="0"/>
                  <a:pt x="381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0" name="그래픽 31" descr="단일 톱니바퀴 단색으로 채워진">
            <a:extLst>
              <a:ext uri="{FF2B5EF4-FFF2-40B4-BE49-F238E27FC236}">
                <a16:creationId xmlns:a16="http://schemas.microsoft.com/office/drawing/2014/main" id="{783FDBE2-04D7-62B3-95C6-BD61436ED04B}"/>
              </a:ext>
            </a:extLst>
          </p:cNvPr>
          <p:cNvSpPr/>
          <p:nvPr/>
        </p:nvSpPr>
        <p:spPr>
          <a:xfrm>
            <a:off x="9467247" y="3516227"/>
            <a:ext cx="559800" cy="558978"/>
          </a:xfrm>
          <a:custGeom>
            <a:avLst/>
            <a:gdLst>
              <a:gd name="connsiteX0" fmla="*/ 323850 w 648652"/>
              <a:gd name="connsiteY0" fmla="*/ 438150 h 647700"/>
              <a:gd name="connsiteX1" fmla="*/ 209550 w 648652"/>
              <a:gd name="connsiteY1" fmla="*/ 323850 h 647700"/>
              <a:gd name="connsiteX2" fmla="*/ 323850 w 648652"/>
              <a:gd name="connsiteY2" fmla="*/ 209550 h 647700"/>
              <a:gd name="connsiteX3" fmla="*/ 438150 w 648652"/>
              <a:gd name="connsiteY3" fmla="*/ 323850 h 647700"/>
              <a:gd name="connsiteX4" fmla="*/ 323850 w 648652"/>
              <a:gd name="connsiteY4" fmla="*/ 438150 h 647700"/>
              <a:gd name="connsiteX5" fmla="*/ 581025 w 648652"/>
              <a:gd name="connsiteY5" fmla="*/ 252413 h 647700"/>
              <a:gd name="connsiteX6" fmla="*/ 556260 w 648652"/>
              <a:gd name="connsiteY6" fmla="*/ 193358 h 647700"/>
              <a:gd name="connsiteX7" fmla="*/ 580073 w 648652"/>
              <a:gd name="connsiteY7" fmla="*/ 121920 h 647700"/>
              <a:gd name="connsiteX8" fmla="*/ 525780 w 648652"/>
              <a:gd name="connsiteY8" fmla="*/ 67628 h 647700"/>
              <a:gd name="connsiteX9" fmla="*/ 454343 w 648652"/>
              <a:gd name="connsiteY9" fmla="*/ 91440 h 647700"/>
              <a:gd name="connsiteX10" fmla="*/ 394335 w 648652"/>
              <a:gd name="connsiteY10" fmla="*/ 66675 h 647700"/>
              <a:gd name="connsiteX11" fmla="*/ 361950 w 648652"/>
              <a:gd name="connsiteY11" fmla="*/ 0 h 647700"/>
              <a:gd name="connsiteX12" fmla="*/ 285750 w 648652"/>
              <a:gd name="connsiteY12" fmla="*/ 0 h 647700"/>
              <a:gd name="connsiteX13" fmla="*/ 252413 w 648652"/>
              <a:gd name="connsiteY13" fmla="*/ 66675 h 647700"/>
              <a:gd name="connsiteX14" fmla="*/ 193358 w 648652"/>
              <a:gd name="connsiteY14" fmla="*/ 91440 h 647700"/>
              <a:gd name="connsiteX15" fmla="*/ 121920 w 648652"/>
              <a:gd name="connsiteY15" fmla="*/ 67628 h 647700"/>
              <a:gd name="connsiteX16" fmla="*/ 67628 w 648652"/>
              <a:gd name="connsiteY16" fmla="*/ 121920 h 647700"/>
              <a:gd name="connsiteX17" fmla="*/ 91440 w 648652"/>
              <a:gd name="connsiteY17" fmla="*/ 193358 h 647700"/>
              <a:gd name="connsiteX18" fmla="*/ 66675 w 648652"/>
              <a:gd name="connsiteY18" fmla="*/ 253365 h 647700"/>
              <a:gd name="connsiteX19" fmla="*/ 0 w 648652"/>
              <a:gd name="connsiteY19" fmla="*/ 285750 h 647700"/>
              <a:gd name="connsiteX20" fmla="*/ 0 w 648652"/>
              <a:gd name="connsiteY20" fmla="*/ 361950 h 647700"/>
              <a:gd name="connsiteX21" fmla="*/ 66675 w 648652"/>
              <a:gd name="connsiteY21" fmla="*/ 395288 h 647700"/>
              <a:gd name="connsiteX22" fmla="*/ 91440 w 648652"/>
              <a:gd name="connsiteY22" fmla="*/ 454343 h 647700"/>
              <a:gd name="connsiteX23" fmla="*/ 67628 w 648652"/>
              <a:gd name="connsiteY23" fmla="*/ 525780 h 647700"/>
              <a:gd name="connsiteX24" fmla="*/ 121920 w 648652"/>
              <a:gd name="connsiteY24" fmla="*/ 580073 h 647700"/>
              <a:gd name="connsiteX25" fmla="*/ 193358 w 648652"/>
              <a:gd name="connsiteY25" fmla="*/ 556260 h 647700"/>
              <a:gd name="connsiteX26" fmla="*/ 253365 w 648652"/>
              <a:gd name="connsiteY26" fmla="*/ 581025 h 647700"/>
              <a:gd name="connsiteX27" fmla="*/ 286703 w 648652"/>
              <a:gd name="connsiteY27" fmla="*/ 647700 h 647700"/>
              <a:gd name="connsiteX28" fmla="*/ 362903 w 648652"/>
              <a:gd name="connsiteY28" fmla="*/ 647700 h 647700"/>
              <a:gd name="connsiteX29" fmla="*/ 396240 w 648652"/>
              <a:gd name="connsiteY29" fmla="*/ 581025 h 647700"/>
              <a:gd name="connsiteX30" fmla="*/ 455295 w 648652"/>
              <a:gd name="connsiteY30" fmla="*/ 556260 h 647700"/>
              <a:gd name="connsiteX31" fmla="*/ 526733 w 648652"/>
              <a:gd name="connsiteY31" fmla="*/ 580073 h 647700"/>
              <a:gd name="connsiteX32" fmla="*/ 581025 w 648652"/>
              <a:gd name="connsiteY32" fmla="*/ 525780 h 647700"/>
              <a:gd name="connsiteX33" fmla="*/ 557213 w 648652"/>
              <a:gd name="connsiteY33" fmla="*/ 454343 h 647700"/>
              <a:gd name="connsiteX34" fmla="*/ 581978 w 648652"/>
              <a:gd name="connsiteY34" fmla="*/ 394335 h 647700"/>
              <a:gd name="connsiteX35" fmla="*/ 648653 w 648652"/>
              <a:gd name="connsiteY35" fmla="*/ 360998 h 647700"/>
              <a:gd name="connsiteX36" fmla="*/ 648653 w 648652"/>
              <a:gd name="connsiteY36" fmla="*/ 284798 h 647700"/>
              <a:gd name="connsiteX37" fmla="*/ 581025 w 648652"/>
              <a:gd name="connsiteY37" fmla="*/ 252413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48652" h="647700">
                <a:moveTo>
                  <a:pt x="323850" y="438150"/>
                </a:moveTo>
                <a:cubicBezTo>
                  <a:pt x="260985" y="438150"/>
                  <a:pt x="209550" y="386715"/>
                  <a:pt x="209550" y="323850"/>
                </a:cubicBezTo>
                <a:cubicBezTo>
                  <a:pt x="209550" y="260985"/>
                  <a:pt x="260985" y="209550"/>
                  <a:pt x="323850" y="209550"/>
                </a:cubicBezTo>
                <a:cubicBezTo>
                  <a:pt x="386715" y="209550"/>
                  <a:pt x="438150" y="260985"/>
                  <a:pt x="438150" y="323850"/>
                </a:cubicBezTo>
                <a:cubicBezTo>
                  <a:pt x="438150" y="386715"/>
                  <a:pt x="386715" y="438150"/>
                  <a:pt x="323850" y="438150"/>
                </a:cubicBezTo>
                <a:close/>
                <a:moveTo>
                  <a:pt x="581025" y="252413"/>
                </a:moveTo>
                <a:cubicBezTo>
                  <a:pt x="575310" y="231458"/>
                  <a:pt x="566738" y="211455"/>
                  <a:pt x="556260" y="193358"/>
                </a:cubicBezTo>
                <a:lnTo>
                  <a:pt x="580073" y="121920"/>
                </a:lnTo>
                <a:lnTo>
                  <a:pt x="525780" y="67628"/>
                </a:lnTo>
                <a:lnTo>
                  <a:pt x="454343" y="91440"/>
                </a:lnTo>
                <a:cubicBezTo>
                  <a:pt x="435293" y="80963"/>
                  <a:pt x="415290" y="72390"/>
                  <a:pt x="394335" y="66675"/>
                </a:cubicBezTo>
                <a:lnTo>
                  <a:pt x="361950" y="0"/>
                </a:lnTo>
                <a:lnTo>
                  <a:pt x="285750" y="0"/>
                </a:lnTo>
                <a:lnTo>
                  <a:pt x="252413" y="66675"/>
                </a:lnTo>
                <a:cubicBezTo>
                  <a:pt x="231458" y="72390"/>
                  <a:pt x="211455" y="80963"/>
                  <a:pt x="193358" y="91440"/>
                </a:cubicBezTo>
                <a:lnTo>
                  <a:pt x="121920" y="67628"/>
                </a:lnTo>
                <a:lnTo>
                  <a:pt x="67628" y="121920"/>
                </a:lnTo>
                <a:lnTo>
                  <a:pt x="91440" y="193358"/>
                </a:lnTo>
                <a:cubicBezTo>
                  <a:pt x="80963" y="212408"/>
                  <a:pt x="72390" y="232410"/>
                  <a:pt x="66675" y="253365"/>
                </a:cubicBezTo>
                <a:lnTo>
                  <a:pt x="0" y="285750"/>
                </a:lnTo>
                <a:lnTo>
                  <a:pt x="0" y="361950"/>
                </a:lnTo>
                <a:lnTo>
                  <a:pt x="66675" y="395288"/>
                </a:lnTo>
                <a:cubicBezTo>
                  <a:pt x="72390" y="416243"/>
                  <a:pt x="80963" y="436245"/>
                  <a:pt x="91440" y="454343"/>
                </a:cubicBezTo>
                <a:lnTo>
                  <a:pt x="67628" y="525780"/>
                </a:lnTo>
                <a:lnTo>
                  <a:pt x="121920" y="580073"/>
                </a:lnTo>
                <a:lnTo>
                  <a:pt x="193358" y="556260"/>
                </a:lnTo>
                <a:cubicBezTo>
                  <a:pt x="212408" y="566738"/>
                  <a:pt x="232410" y="575310"/>
                  <a:pt x="253365" y="581025"/>
                </a:cubicBezTo>
                <a:lnTo>
                  <a:pt x="286703" y="647700"/>
                </a:lnTo>
                <a:lnTo>
                  <a:pt x="362903" y="647700"/>
                </a:lnTo>
                <a:lnTo>
                  <a:pt x="396240" y="581025"/>
                </a:lnTo>
                <a:cubicBezTo>
                  <a:pt x="417195" y="575310"/>
                  <a:pt x="437198" y="566738"/>
                  <a:pt x="455295" y="556260"/>
                </a:cubicBezTo>
                <a:lnTo>
                  <a:pt x="526733" y="580073"/>
                </a:lnTo>
                <a:lnTo>
                  <a:pt x="581025" y="525780"/>
                </a:lnTo>
                <a:lnTo>
                  <a:pt x="557213" y="454343"/>
                </a:lnTo>
                <a:cubicBezTo>
                  <a:pt x="567690" y="435293"/>
                  <a:pt x="576263" y="415290"/>
                  <a:pt x="581978" y="394335"/>
                </a:cubicBezTo>
                <a:lnTo>
                  <a:pt x="648653" y="360998"/>
                </a:lnTo>
                <a:lnTo>
                  <a:pt x="648653" y="284798"/>
                </a:lnTo>
                <a:lnTo>
                  <a:pt x="581025" y="252413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1039377-4F14-8B12-99C3-623C78CCACFB}"/>
              </a:ext>
            </a:extLst>
          </p:cNvPr>
          <p:cNvSpPr txBox="1"/>
          <p:nvPr/>
        </p:nvSpPr>
        <p:spPr>
          <a:xfrm>
            <a:off x="2287282" y="4701476"/>
            <a:ext cx="659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title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35CAD96-C24C-D67F-21A3-4C236842BB37}"/>
              </a:ext>
            </a:extLst>
          </p:cNvPr>
          <p:cNvSpPr txBox="1"/>
          <p:nvPr/>
        </p:nvSpPr>
        <p:spPr>
          <a:xfrm>
            <a:off x="1521783" y="5070808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76A22A2-7B2C-FCFF-8F03-DB8CEEEE2D8A}"/>
              </a:ext>
            </a:extLst>
          </p:cNvPr>
          <p:cNvSpPr txBox="1"/>
          <p:nvPr/>
        </p:nvSpPr>
        <p:spPr>
          <a:xfrm>
            <a:off x="4647621" y="4701476"/>
            <a:ext cx="659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title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69F9870-966A-6AA2-DABA-F63FA8B03866}"/>
              </a:ext>
            </a:extLst>
          </p:cNvPr>
          <p:cNvSpPr txBox="1"/>
          <p:nvPr/>
        </p:nvSpPr>
        <p:spPr>
          <a:xfrm>
            <a:off x="3882122" y="5070808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E038BC8-FE65-471B-30E8-37E6C85106DD}"/>
              </a:ext>
            </a:extLst>
          </p:cNvPr>
          <p:cNvSpPr txBox="1"/>
          <p:nvPr/>
        </p:nvSpPr>
        <p:spPr>
          <a:xfrm>
            <a:off x="7007960" y="4701476"/>
            <a:ext cx="659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title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348A321-1C83-786C-9434-65F11FDAD84F}"/>
              </a:ext>
            </a:extLst>
          </p:cNvPr>
          <p:cNvSpPr txBox="1"/>
          <p:nvPr/>
        </p:nvSpPr>
        <p:spPr>
          <a:xfrm>
            <a:off x="6242461" y="5070808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129A09C-B5D9-A60A-A17F-4009D4383C49}"/>
              </a:ext>
            </a:extLst>
          </p:cNvPr>
          <p:cNvSpPr txBox="1"/>
          <p:nvPr/>
        </p:nvSpPr>
        <p:spPr>
          <a:xfrm>
            <a:off x="9368299" y="4701476"/>
            <a:ext cx="659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title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568EF15-6FAA-EDCC-81B9-C349BDC9FED9}"/>
              </a:ext>
            </a:extLst>
          </p:cNvPr>
          <p:cNvSpPr txBox="1"/>
          <p:nvPr/>
        </p:nvSpPr>
        <p:spPr>
          <a:xfrm>
            <a:off x="8602800" y="5070808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D176EFC-B1AF-17FC-419A-443A76366C1C}"/>
              </a:ext>
            </a:extLst>
          </p:cNvPr>
          <p:cNvSpPr txBox="1"/>
          <p:nvPr/>
        </p:nvSpPr>
        <p:spPr>
          <a:xfrm>
            <a:off x="2935525" y="1048529"/>
            <a:ext cx="63209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Business Infograph</a:t>
            </a:r>
            <a:endParaRPr lang="ko-KR" altLang="en-US" sz="4800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0659A6E-709E-7111-BECD-01C6D2507C93}"/>
              </a:ext>
            </a:extLst>
          </p:cNvPr>
          <p:cNvSpPr txBox="1"/>
          <p:nvPr/>
        </p:nvSpPr>
        <p:spPr>
          <a:xfrm>
            <a:off x="4649934" y="1837066"/>
            <a:ext cx="2892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0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서브 타이틀을 입력하세요</a:t>
            </a:r>
          </a:p>
        </p:txBody>
      </p:sp>
    </p:spTree>
    <p:extLst>
      <p:ext uri="{BB962C8B-B14F-4D97-AF65-F5344CB8AC3E}">
        <p14:creationId xmlns:p14="http://schemas.microsoft.com/office/powerpoint/2010/main" val="512872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411F3E-5B5B-DF33-23FC-B3D781D261D9}"/>
              </a:ext>
            </a:extLst>
          </p:cNvPr>
          <p:cNvSpPr txBox="1"/>
          <p:nvPr/>
        </p:nvSpPr>
        <p:spPr>
          <a:xfrm>
            <a:off x="3268149" y="539242"/>
            <a:ext cx="56557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Business Process</a:t>
            </a:r>
            <a:endParaRPr lang="ko-KR" altLang="en-US" sz="4800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E9A3CE-A10F-EB45-F2E1-70857A432BA9}"/>
              </a:ext>
            </a:extLst>
          </p:cNvPr>
          <p:cNvSpPr txBox="1"/>
          <p:nvPr/>
        </p:nvSpPr>
        <p:spPr>
          <a:xfrm>
            <a:off x="4649934" y="1327779"/>
            <a:ext cx="2892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0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서브 타이틀을 입력하세요</a:t>
            </a: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11780133-CE3A-AFAF-3DF7-78DA63453E1B}"/>
              </a:ext>
            </a:extLst>
          </p:cNvPr>
          <p:cNvGrpSpPr/>
          <p:nvPr/>
        </p:nvGrpSpPr>
        <p:grpSpPr>
          <a:xfrm>
            <a:off x="4329418" y="2218765"/>
            <a:ext cx="3533165" cy="3684494"/>
            <a:chOff x="6180528" y="2218765"/>
            <a:chExt cx="3533165" cy="3684494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BC215946-BA3A-C6D2-5626-28B89F491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0528" y="2218765"/>
              <a:ext cx="3533165" cy="3684494"/>
            </a:xfrm>
            <a:custGeom>
              <a:avLst/>
              <a:gdLst>
                <a:gd name="connsiteX0" fmla="*/ 3527315 w 3533165"/>
                <a:gd name="connsiteY0" fmla="*/ 1550035 h 3684494"/>
                <a:gd name="connsiteX1" fmla="*/ 3527315 w 3533165"/>
                <a:gd name="connsiteY1" fmla="*/ 1593649 h 3684494"/>
                <a:gd name="connsiteX2" fmla="*/ 3527315 w 3533165"/>
                <a:gd name="connsiteY2" fmla="*/ 1633774 h 3684494"/>
                <a:gd name="connsiteX3" fmla="*/ 3527315 w 3533165"/>
                <a:gd name="connsiteY3" fmla="*/ 1666920 h 3684494"/>
                <a:gd name="connsiteX4" fmla="*/ 3527315 w 3533165"/>
                <a:gd name="connsiteY4" fmla="*/ 1697450 h 3684494"/>
                <a:gd name="connsiteX5" fmla="*/ 3527315 w 3533165"/>
                <a:gd name="connsiteY5" fmla="*/ 1724490 h 3684494"/>
                <a:gd name="connsiteX6" fmla="*/ 3527315 w 3533165"/>
                <a:gd name="connsiteY6" fmla="*/ 1746297 h 3684494"/>
                <a:gd name="connsiteX7" fmla="*/ 3527315 w 3533165"/>
                <a:gd name="connsiteY7" fmla="*/ 1811718 h 3684494"/>
                <a:gd name="connsiteX8" fmla="*/ 3527315 w 3533165"/>
                <a:gd name="connsiteY8" fmla="*/ 1823930 h 3684494"/>
                <a:gd name="connsiteX9" fmla="*/ 3527315 w 3533165"/>
                <a:gd name="connsiteY9" fmla="*/ 1833525 h 3684494"/>
                <a:gd name="connsiteX10" fmla="*/ 3527315 w 3533165"/>
                <a:gd name="connsiteY10" fmla="*/ 1844865 h 3684494"/>
                <a:gd name="connsiteX11" fmla="*/ 3527315 w 3533165"/>
                <a:gd name="connsiteY11" fmla="*/ 1855332 h 3684494"/>
                <a:gd name="connsiteX12" fmla="*/ 3527315 w 3533165"/>
                <a:gd name="connsiteY12" fmla="*/ 1866671 h 3684494"/>
                <a:gd name="connsiteX13" fmla="*/ 3527315 w 3533165"/>
                <a:gd name="connsiteY13" fmla="*/ 1877139 h 3684494"/>
                <a:gd name="connsiteX14" fmla="*/ 3527315 w 3533165"/>
                <a:gd name="connsiteY14" fmla="*/ 1891095 h 3684494"/>
                <a:gd name="connsiteX15" fmla="*/ 3527315 w 3533165"/>
                <a:gd name="connsiteY15" fmla="*/ 1905052 h 3684494"/>
                <a:gd name="connsiteX16" fmla="*/ 3527315 w 3533165"/>
                <a:gd name="connsiteY16" fmla="*/ 1922497 h 3684494"/>
                <a:gd name="connsiteX17" fmla="*/ 3527315 w 3533165"/>
                <a:gd name="connsiteY17" fmla="*/ 2623807 h 3684494"/>
                <a:gd name="connsiteX18" fmla="*/ 3525644 w 3533165"/>
                <a:gd name="connsiteY18" fmla="*/ 2690100 h 3684494"/>
                <a:gd name="connsiteX19" fmla="*/ 3518961 w 3533165"/>
                <a:gd name="connsiteY19" fmla="*/ 2754649 h 3684494"/>
                <a:gd name="connsiteX20" fmla="*/ 3508100 w 3533165"/>
                <a:gd name="connsiteY20" fmla="*/ 2818325 h 3684494"/>
                <a:gd name="connsiteX21" fmla="*/ 3493061 w 3533165"/>
                <a:gd name="connsiteY21" fmla="*/ 2880257 h 3684494"/>
                <a:gd name="connsiteX22" fmla="*/ 3473846 w 3533165"/>
                <a:gd name="connsiteY22" fmla="*/ 2941316 h 3684494"/>
                <a:gd name="connsiteX23" fmla="*/ 3452959 w 3533165"/>
                <a:gd name="connsiteY23" fmla="*/ 3000631 h 3684494"/>
                <a:gd name="connsiteX24" fmla="*/ 3427060 w 3533165"/>
                <a:gd name="connsiteY24" fmla="*/ 3059073 h 3684494"/>
                <a:gd name="connsiteX25" fmla="*/ 3396983 w 3533165"/>
                <a:gd name="connsiteY25" fmla="*/ 3114899 h 3684494"/>
                <a:gd name="connsiteX26" fmla="*/ 3364400 w 3533165"/>
                <a:gd name="connsiteY26" fmla="*/ 3168980 h 3684494"/>
                <a:gd name="connsiteX27" fmla="*/ 3329311 w 3533165"/>
                <a:gd name="connsiteY27" fmla="*/ 3221317 h 3684494"/>
                <a:gd name="connsiteX28" fmla="*/ 3290880 w 3533165"/>
                <a:gd name="connsiteY28" fmla="*/ 3270164 h 3684494"/>
                <a:gd name="connsiteX29" fmla="*/ 3249942 w 3533165"/>
                <a:gd name="connsiteY29" fmla="*/ 3319012 h 3684494"/>
                <a:gd name="connsiteX30" fmla="*/ 3206498 w 3533165"/>
                <a:gd name="connsiteY30" fmla="*/ 3364370 h 3684494"/>
                <a:gd name="connsiteX31" fmla="*/ 3160548 w 3533165"/>
                <a:gd name="connsiteY31" fmla="*/ 3407112 h 3684494"/>
                <a:gd name="connsiteX32" fmla="*/ 3111256 w 3533165"/>
                <a:gd name="connsiteY32" fmla="*/ 3447236 h 3684494"/>
                <a:gd name="connsiteX33" fmla="*/ 3060293 w 3533165"/>
                <a:gd name="connsiteY33" fmla="*/ 3485616 h 3684494"/>
                <a:gd name="connsiteX34" fmla="*/ 3008494 w 3533165"/>
                <a:gd name="connsiteY34" fmla="*/ 3519635 h 3684494"/>
                <a:gd name="connsiteX35" fmla="*/ 2953354 w 3533165"/>
                <a:gd name="connsiteY35" fmla="*/ 3551037 h 3684494"/>
                <a:gd name="connsiteX36" fmla="*/ 2898213 w 3533165"/>
                <a:gd name="connsiteY36" fmla="*/ 3580695 h 3684494"/>
                <a:gd name="connsiteX37" fmla="*/ 2839731 w 3533165"/>
                <a:gd name="connsiteY37" fmla="*/ 3605991 h 3684494"/>
                <a:gd name="connsiteX38" fmla="*/ 2781249 w 3533165"/>
                <a:gd name="connsiteY38" fmla="*/ 3627797 h 3684494"/>
                <a:gd name="connsiteX39" fmla="*/ 2721095 w 3533165"/>
                <a:gd name="connsiteY39" fmla="*/ 3646115 h 3684494"/>
                <a:gd name="connsiteX40" fmla="*/ 2660107 w 3533165"/>
                <a:gd name="connsiteY40" fmla="*/ 3660944 h 3684494"/>
                <a:gd name="connsiteX41" fmla="*/ 2599118 w 3533165"/>
                <a:gd name="connsiteY41" fmla="*/ 3672284 h 3684494"/>
                <a:gd name="connsiteX42" fmla="*/ 2535623 w 3533165"/>
                <a:gd name="connsiteY42" fmla="*/ 3680134 h 3684494"/>
                <a:gd name="connsiteX43" fmla="*/ 2472964 w 3533165"/>
                <a:gd name="connsiteY43" fmla="*/ 3683623 h 3684494"/>
                <a:gd name="connsiteX44" fmla="*/ 2409469 w 3533165"/>
                <a:gd name="connsiteY44" fmla="*/ 3683623 h 3684494"/>
                <a:gd name="connsiteX45" fmla="*/ 2345974 w 3533165"/>
                <a:gd name="connsiteY45" fmla="*/ 3677517 h 3684494"/>
                <a:gd name="connsiteX46" fmla="*/ 2282479 w 3533165"/>
                <a:gd name="connsiteY46" fmla="*/ 3668794 h 3684494"/>
                <a:gd name="connsiteX47" fmla="*/ 2218148 w 3533165"/>
                <a:gd name="connsiteY47" fmla="*/ 3655710 h 3684494"/>
                <a:gd name="connsiteX48" fmla="*/ 2154653 w 3533165"/>
                <a:gd name="connsiteY48" fmla="*/ 3637393 h 3684494"/>
                <a:gd name="connsiteX49" fmla="*/ 2091158 w 3533165"/>
                <a:gd name="connsiteY49" fmla="*/ 3613841 h 3684494"/>
                <a:gd name="connsiteX50" fmla="*/ 2029334 w 3533165"/>
                <a:gd name="connsiteY50" fmla="*/ 3586801 h 3684494"/>
                <a:gd name="connsiteX51" fmla="*/ 1967510 w 3533165"/>
                <a:gd name="connsiteY51" fmla="*/ 3553654 h 3684494"/>
                <a:gd name="connsiteX52" fmla="*/ 1907357 w 3533165"/>
                <a:gd name="connsiteY52" fmla="*/ 3517018 h 3684494"/>
                <a:gd name="connsiteX53" fmla="*/ 1847203 w 3533165"/>
                <a:gd name="connsiteY53" fmla="*/ 3473405 h 3684494"/>
                <a:gd name="connsiteX54" fmla="*/ 1788721 w 3533165"/>
                <a:gd name="connsiteY54" fmla="*/ 3424557 h 3684494"/>
                <a:gd name="connsiteX55" fmla="*/ 1730239 w 3533165"/>
                <a:gd name="connsiteY55" fmla="*/ 3371348 h 3684494"/>
                <a:gd name="connsiteX56" fmla="*/ 1675099 w 3533165"/>
                <a:gd name="connsiteY56" fmla="*/ 3312033 h 3684494"/>
                <a:gd name="connsiteX57" fmla="*/ 1621629 w 3533165"/>
                <a:gd name="connsiteY57" fmla="*/ 3246613 h 3684494"/>
                <a:gd name="connsiteX58" fmla="*/ 1568995 w 3533165"/>
                <a:gd name="connsiteY58" fmla="*/ 3176831 h 3684494"/>
                <a:gd name="connsiteX59" fmla="*/ 1518867 w 3533165"/>
                <a:gd name="connsiteY59" fmla="*/ 3099198 h 3684494"/>
                <a:gd name="connsiteX60" fmla="*/ 1470411 w 3533165"/>
                <a:gd name="connsiteY60" fmla="*/ 3016332 h 3684494"/>
                <a:gd name="connsiteX61" fmla="*/ 1424460 w 3533165"/>
                <a:gd name="connsiteY61" fmla="*/ 2928232 h 3684494"/>
                <a:gd name="connsiteX62" fmla="*/ 1466233 w 3533165"/>
                <a:gd name="connsiteY62" fmla="*/ 2909042 h 3684494"/>
                <a:gd name="connsiteX63" fmla="*/ 1509677 w 3533165"/>
                <a:gd name="connsiteY63" fmla="*/ 2888979 h 3684494"/>
                <a:gd name="connsiteX64" fmla="*/ 1557299 w 3533165"/>
                <a:gd name="connsiteY64" fmla="*/ 2866300 h 3684494"/>
                <a:gd name="connsiteX65" fmla="*/ 1606591 w 3533165"/>
                <a:gd name="connsiteY65" fmla="*/ 2844493 h 3684494"/>
                <a:gd name="connsiteX66" fmla="*/ 1657554 w 3533165"/>
                <a:gd name="connsiteY66" fmla="*/ 2820942 h 3684494"/>
                <a:gd name="connsiteX67" fmla="*/ 1711023 w 3533165"/>
                <a:gd name="connsiteY67" fmla="*/ 2796518 h 3684494"/>
                <a:gd name="connsiteX68" fmla="*/ 1766164 w 3533165"/>
                <a:gd name="connsiteY68" fmla="*/ 2770350 h 3684494"/>
                <a:gd name="connsiteX69" fmla="*/ 1822975 w 3533165"/>
                <a:gd name="connsiteY69" fmla="*/ 2745054 h 3684494"/>
                <a:gd name="connsiteX70" fmla="*/ 1880622 w 3533165"/>
                <a:gd name="connsiteY70" fmla="*/ 2718886 h 3684494"/>
                <a:gd name="connsiteX71" fmla="*/ 1939104 w 3533165"/>
                <a:gd name="connsiteY71" fmla="*/ 2690973 h 3684494"/>
                <a:gd name="connsiteX72" fmla="*/ 1998422 w 3533165"/>
                <a:gd name="connsiteY72" fmla="*/ 2663932 h 3684494"/>
                <a:gd name="connsiteX73" fmla="*/ 2056904 w 3533165"/>
                <a:gd name="connsiteY73" fmla="*/ 2636892 h 3684494"/>
                <a:gd name="connsiteX74" fmla="*/ 2117057 w 3533165"/>
                <a:gd name="connsiteY74" fmla="*/ 2610723 h 3684494"/>
                <a:gd name="connsiteX75" fmla="*/ 2176375 w 3533165"/>
                <a:gd name="connsiteY75" fmla="*/ 2582810 h 3684494"/>
                <a:gd name="connsiteX76" fmla="*/ 2234022 w 3533165"/>
                <a:gd name="connsiteY76" fmla="*/ 2555770 h 3684494"/>
                <a:gd name="connsiteX77" fmla="*/ 2291669 w 3533165"/>
                <a:gd name="connsiteY77" fmla="*/ 2528729 h 3684494"/>
                <a:gd name="connsiteX78" fmla="*/ 2348480 w 3533165"/>
                <a:gd name="connsiteY78" fmla="*/ 2502561 h 3684494"/>
                <a:gd name="connsiteX79" fmla="*/ 2404456 w 3533165"/>
                <a:gd name="connsiteY79" fmla="*/ 2477265 h 3684494"/>
                <a:gd name="connsiteX80" fmla="*/ 2457925 w 3533165"/>
                <a:gd name="connsiteY80" fmla="*/ 2452841 h 3684494"/>
                <a:gd name="connsiteX81" fmla="*/ 2510559 w 3533165"/>
                <a:gd name="connsiteY81" fmla="*/ 2429290 h 3684494"/>
                <a:gd name="connsiteX82" fmla="*/ 2559852 w 3533165"/>
                <a:gd name="connsiteY82" fmla="*/ 2406611 h 3684494"/>
                <a:gd name="connsiteX83" fmla="*/ 2606637 w 3533165"/>
                <a:gd name="connsiteY83" fmla="*/ 2383931 h 3684494"/>
                <a:gd name="connsiteX84" fmla="*/ 2651752 w 3533165"/>
                <a:gd name="connsiteY84" fmla="*/ 2363869 h 3684494"/>
                <a:gd name="connsiteX85" fmla="*/ 2693525 w 3533165"/>
                <a:gd name="connsiteY85" fmla="*/ 2345551 h 3684494"/>
                <a:gd name="connsiteX86" fmla="*/ 2731956 w 3533165"/>
                <a:gd name="connsiteY86" fmla="*/ 2327233 h 3684494"/>
                <a:gd name="connsiteX87" fmla="*/ 2766210 w 3533165"/>
                <a:gd name="connsiteY87" fmla="*/ 2311532 h 3684494"/>
                <a:gd name="connsiteX88" fmla="*/ 2797958 w 3533165"/>
                <a:gd name="connsiteY88" fmla="*/ 2296704 h 3684494"/>
                <a:gd name="connsiteX89" fmla="*/ 2824693 w 3533165"/>
                <a:gd name="connsiteY89" fmla="*/ 2284492 h 3684494"/>
                <a:gd name="connsiteX90" fmla="*/ 2847250 w 3533165"/>
                <a:gd name="connsiteY90" fmla="*/ 2273152 h 3684494"/>
                <a:gd name="connsiteX91" fmla="*/ 2865630 w 3533165"/>
                <a:gd name="connsiteY91" fmla="*/ 2266174 h 3684494"/>
                <a:gd name="connsiteX92" fmla="*/ 2879833 w 3533165"/>
                <a:gd name="connsiteY92" fmla="*/ 2259196 h 3684494"/>
                <a:gd name="connsiteX93" fmla="*/ 2887352 w 3533165"/>
                <a:gd name="connsiteY93" fmla="*/ 2255707 h 3684494"/>
                <a:gd name="connsiteX94" fmla="*/ 2890694 w 3533165"/>
                <a:gd name="connsiteY94" fmla="*/ 2254835 h 3684494"/>
                <a:gd name="connsiteX95" fmla="*/ 2892365 w 3533165"/>
                <a:gd name="connsiteY95" fmla="*/ 2253090 h 3684494"/>
                <a:gd name="connsiteX96" fmla="*/ 2900720 w 3533165"/>
                <a:gd name="connsiteY96" fmla="*/ 2248729 h 3684494"/>
                <a:gd name="connsiteX97" fmla="*/ 2914087 w 3533165"/>
                <a:gd name="connsiteY97" fmla="*/ 2242623 h 3684494"/>
                <a:gd name="connsiteX98" fmla="*/ 2932467 w 3533165"/>
                <a:gd name="connsiteY98" fmla="*/ 2232155 h 3684494"/>
                <a:gd name="connsiteX99" fmla="*/ 2953354 w 3533165"/>
                <a:gd name="connsiteY99" fmla="*/ 2219071 h 3684494"/>
                <a:gd name="connsiteX100" fmla="*/ 2978417 w 3533165"/>
                <a:gd name="connsiteY100" fmla="*/ 2204242 h 3684494"/>
                <a:gd name="connsiteX101" fmla="*/ 3006823 w 3533165"/>
                <a:gd name="connsiteY101" fmla="*/ 2185052 h 3684494"/>
                <a:gd name="connsiteX102" fmla="*/ 3038571 w 3533165"/>
                <a:gd name="connsiteY102" fmla="*/ 2164118 h 3684494"/>
                <a:gd name="connsiteX103" fmla="*/ 3071154 w 3533165"/>
                <a:gd name="connsiteY103" fmla="*/ 2139694 h 3684494"/>
                <a:gd name="connsiteX104" fmla="*/ 3107078 w 3533165"/>
                <a:gd name="connsiteY104" fmla="*/ 2112653 h 3684494"/>
                <a:gd name="connsiteX105" fmla="*/ 3143003 w 3533165"/>
                <a:gd name="connsiteY105" fmla="*/ 2082124 h 3684494"/>
                <a:gd name="connsiteX106" fmla="*/ 3181434 w 3533165"/>
                <a:gd name="connsiteY106" fmla="*/ 2049850 h 3684494"/>
                <a:gd name="connsiteX107" fmla="*/ 3219866 w 3533165"/>
                <a:gd name="connsiteY107" fmla="*/ 2013214 h 3684494"/>
                <a:gd name="connsiteX108" fmla="*/ 3259132 w 3533165"/>
                <a:gd name="connsiteY108" fmla="*/ 1973961 h 3684494"/>
                <a:gd name="connsiteX109" fmla="*/ 3297563 w 3533165"/>
                <a:gd name="connsiteY109" fmla="*/ 1931220 h 3684494"/>
                <a:gd name="connsiteX110" fmla="*/ 3335995 w 3533165"/>
                <a:gd name="connsiteY110" fmla="*/ 1886734 h 3684494"/>
                <a:gd name="connsiteX111" fmla="*/ 3373590 w 3533165"/>
                <a:gd name="connsiteY111" fmla="*/ 1838759 h 3684494"/>
                <a:gd name="connsiteX112" fmla="*/ 3408680 w 3533165"/>
                <a:gd name="connsiteY112" fmla="*/ 1787294 h 3684494"/>
                <a:gd name="connsiteX113" fmla="*/ 3442098 w 3533165"/>
                <a:gd name="connsiteY113" fmla="*/ 1732341 h 3684494"/>
                <a:gd name="connsiteX114" fmla="*/ 3473010 w 3533165"/>
                <a:gd name="connsiteY114" fmla="*/ 1673898 h 3684494"/>
                <a:gd name="connsiteX115" fmla="*/ 3502251 w 3533165"/>
                <a:gd name="connsiteY115" fmla="*/ 1613711 h 3684494"/>
                <a:gd name="connsiteX116" fmla="*/ 724343 w 3533165"/>
                <a:gd name="connsiteY116" fmla="*/ 1484614 h 3684494"/>
                <a:gd name="connsiteX117" fmla="*/ 741888 w 3533165"/>
                <a:gd name="connsiteY117" fmla="*/ 1527355 h 3684494"/>
                <a:gd name="connsiteX118" fmla="*/ 761103 w 3533165"/>
                <a:gd name="connsiteY118" fmla="*/ 1573586 h 3684494"/>
                <a:gd name="connsiteX119" fmla="*/ 781990 w 3533165"/>
                <a:gd name="connsiteY119" fmla="*/ 1622434 h 3684494"/>
                <a:gd name="connsiteX120" fmla="*/ 804547 w 3533165"/>
                <a:gd name="connsiteY120" fmla="*/ 1673898 h 3684494"/>
                <a:gd name="connsiteX121" fmla="*/ 827105 w 3533165"/>
                <a:gd name="connsiteY121" fmla="*/ 1727979 h 3684494"/>
                <a:gd name="connsiteX122" fmla="*/ 850498 w 3533165"/>
                <a:gd name="connsiteY122" fmla="*/ 1783805 h 3684494"/>
                <a:gd name="connsiteX123" fmla="*/ 873890 w 3533165"/>
                <a:gd name="connsiteY123" fmla="*/ 1840503 h 3684494"/>
                <a:gd name="connsiteX124" fmla="*/ 899790 w 3533165"/>
                <a:gd name="connsiteY124" fmla="*/ 1900690 h 3684494"/>
                <a:gd name="connsiteX125" fmla="*/ 924018 w 3533165"/>
                <a:gd name="connsiteY125" fmla="*/ 1961749 h 3684494"/>
                <a:gd name="connsiteX126" fmla="*/ 949917 w 3533165"/>
                <a:gd name="connsiteY126" fmla="*/ 2021936 h 3684494"/>
                <a:gd name="connsiteX127" fmla="*/ 976652 w 3533165"/>
                <a:gd name="connsiteY127" fmla="*/ 2082996 h 3684494"/>
                <a:gd name="connsiteX128" fmla="*/ 1002551 w 3533165"/>
                <a:gd name="connsiteY128" fmla="*/ 2145799 h 3684494"/>
                <a:gd name="connsiteX129" fmla="*/ 1028451 w 3533165"/>
                <a:gd name="connsiteY129" fmla="*/ 2207731 h 3684494"/>
                <a:gd name="connsiteX130" fmla="*/ 1055186 w 3533165"/>
                <a:gd name="connsiteY130" fmla="*/ 2268790 h 3684494"/>
                <a:gd name="connsiteX131" fmla="*/ 1080249 w 3533165"/>
                <a:gd name="connsiteY131" fmla="*/ 2330722 h 3684494"/>
                <a:gd name="connsiteX132" fmla="*/ 1105313 w 3533165"/>
                <a:gd name="connsiteY132" fmla="*/ 2390909 h 3684494"/>
                <a:gd name="connsiteX133" fmla="*/ 1131212 w 3533165"/>
                <a:gd name="connsiteY133" fmla="*/ 2450224 h 3684494"/>
                <a:gd name="connsiteX134" fmla="*/ 1154605 w 3533165"/>
                <a:gd name="connsiteY134" fmla="*/ 2508666 h 3684494"/>
                <a:gd name="connsiteX135" fmla="*/ 1178834 w 3533165"/>
                <a:gd name="connsiteY135" fmla="*/ 2564492 h 3684494"/>
                <a:gd name="connsiteX136" fmla="*/ 1201391 w 3533165"/>
                <a:gd name="connsiteY136" fmla="*/ 2619445 h 3684494"/>
                <a:gd name="connsiteX137" fmla="*/ 1223113 w 3533165"/>
                <a:gd name="connsiteY137" fmla="*/ 2670910 h 3684494"/>
                <a:gd name="connsiteX138" fmla="*/ 1244000 w 3533165"/>
                <a:gd name="connsiteY138" fmla="*/ 2721502 h 3684494"/>
                <a:gd name="connsiteX139" fmla="*/ 1264051 w 3533165"/>
                <a:gd name="connsiteY139" fmla="*/ 2766860 h 3684494"/>
                <a:gd name="connsiteX140" fmla="*/ 1281595 w 3533165"/>
                <a:gd name="connsiteY140" fmla="*/ 2810474 h 3684494"/>
                <a:gd name="connsiteX141" fmla="*/ 1299140 w 3533165"/>
                <a:gd name="connsiteY141" fmla="*/ 2850598 h 3684494"/>
                <a:gd name="connsiteX142" fmla="*/ 1314178 w 3533165"/>
                <a:gd name="connsiteY142" fmla="*/ 2888106 h 3684494"/>
                <a:gd name="connsiteX143" fmla="*/ 1327546 w 3533165"/>
                <a:gd name="connsiteY143" fmla="*/ 2920380 h 3684494"/>
                <a:gd name="connsiteX144" fmla="*/ 1340078 w 3533165"/>
                <a:gd name="connsiteY144" fmla="*/ 2948293 h 3684494"/>
                <a:gd name="connsiteX145" fmla="*/ 1350103 w 3533165"/>
                <a:gd name="connsiteY145" fmla="*/ 2972717 h 3684494"/>
                <a:gd name="connsiteX146" fmla="*/ 1357622 w 3533165"/>
                <a:gd name="connsiteY146" fmla="*/ 2991907 h 3684494"/>
                <a:gd name="connsiteX147" fmla="*/ 1364306 w 3533165"/>
                <a:gd name="connsiteY147" fmla="*/ 3004991 h 3684494"/>
                <a:gd name="connsiteX148" fmla="*/ 1367648 w 3533165"/>
                <a:gd name="connsiteY148" fmla="*/ 3014586 h 3684494"/>
                <a:gd name="connsiteX149" fmla="*/ 1368483 w 3533165"/>
                <a:gd name="connsiteY149" fmla="*/ 3016331 h 3684494"/>
                <a:gd name="connsiteX150" fmla="*/ 1369319 w 3533165"/>
                <a:gd name="connsiteY150" fmla="*/ 3019820 h 3684494"/>
                <a:gd name="connsiteX151" fmla="*/ 1374332 w 3533165"/>
                <a:gd name="connsiteY151" fmla="*/ 3028543 h 3684494"/>
                <a:gd name="connsiteX152" fmla="*/ 1380180 w 3533165"/>
                <a:gd name="connsiteY152" fmla="*/ 3042499 h 3684494"/>
                <a:gd name="connsiteX153" fmla="*/ 1390205 w 3533165"/>
                <a:gd name="connsiteY153" fmla="*/ 3059945 h 3684494"/>
                <a:gd name="connsiteX154" fmla="*/ 1401902 w 3533165"/>
                <a:gd name="connsiteY154" fmla="*/ 3082624 h 3684494"/>
                <a:gd name="connsiteX155" fmla="*/ 1416940 w 3533165"/>
                <a:gd name="connsiteY155" fmla="*/ 3109664 h 3684494"/>
                <a:gd name="connsiteX156" fmla="*/ 1435321 w 3533165"/>
                <a:gd name="connsiteY156" fmla="*/ 3139322 h 3684494"/>
                <a:gd name="connsiteX157" fmla="*/ 1455372 w 3533165"/>
                <a:gd name="connsiteY157" fmla="*/ 3172468 h 3684494"/>
                <a:gd name="connsiteX158" fmla="*/ 1477929 w 3533165"/>
                <a:gd name="connsiteY158" fmla="*/ 3206487 h 3684494"/>
                <a:gd name="connsiteX159" fmla="*/ 1504664 w 3533165"/>
                <a:gd name="connsiteY159" fmla="*/ 3243995 h 3684494"/>
                <a:gd name="connsiteX160" fmla="*/ 1533905 w 3533165"/>
                <a:gd name="connsiteY160" fmla="*/ 3283247 h 3684494"/>
                <a:gd name="connsiteX161" fmla="*/ 1564817 w 3533165"/>
                <a:gd name="connsiteY161" fmla="*/ 3321627 h 3684494"/>
                <a:gd name="connsiteX162" fmla="*/ 1599906 w 3533165"/>
                <a:gd name="connsiteY162" fmla="*/ 3363497 h 3684494"/>
                <a:gd name="connsiteX163" fmla="*/ 1637502 w 3533165"/>
                <a:gd name="connsiteY163" fmla="*/ 3403621 h 3684494"/>
                <a:gd name="connsiteX164" fmla="*/ 1676769 w 3533165"/>
                <a:gd name="connsiteY164" fmla="*/ 3443746 h 3684494"/>
                <a:gd name="connsiteX165" fmla="*/ 1721048 w 3533165"/>
                <a:gd name="connsiteY165" fmla="*/ 3483871 h 3684494"/>
                <a:gd name="connsiteX166" fmla="*/ 1766999 w 3533165"/>
                <a:gd name="connsiteY166" fmla="*/ 3522251 h 3684494"/>
                <a:gd name="connsiteX167" fmla="*/ 1816291 w 3533165"/>
                <a:gd name="connsiteY167" fmla="*/ 3560631 h 3684494"/>
                <a:gd name="connsiteX168" fmla="*/ 1868925 w 3533165"/>
                <a:gd name="connsiteY168" fmla="*/ 3594650 h 3684494"/>
                <a:gd name="connsiteX169" fmla="*/ 1923230 w 3533165"/>
                <a:gd name="connsiteY169" fmla="*/ 3627796 h 3684494"/>
                <a:gd name="connsiteX170" fmla="*/ 1982548 w 3533165"/>
                <a:gd name="connsiteY170" fmla="*/ 3657454 h 3684494"/>
                <a:gd name="connsiteX171" fmla="*/ 2043536 w 3533165"/>
                <a:gd name="connsiteY171" fmla="*/ 3684494 h 3684494"/>
                <a:gd name="connsiteX172" fmla="*/ 2000092 w 3533165"/>
                <a:gd name="connsiteY172" fmla="*/ 3684494 h 3684494"/>
                <a:gd name="connsiteX173" fmla="*/ 1963332 w 3533165"/>
                <a:gd name="connsiteY173" fmla="*/ 3684494 h 3684494"/>
                <a:gd name="connsiteX174" fmla="*/ 1929913 w 3533165"/>
                <a:gd name="connsiteY174" fmla="*/ 3684494 h 3684494"/>
                <a:gd name="connsiteX175" fmla="*/ 1900672 w 3533165"/>
                <a:gd name="connsiteY175" fmla="*/ 3684494 h 3684494"/>
                <a:gd name="connsiteX176" fmla="*/ 1885634 w 3533165"/>
                <a:gd name="connsiteY176" fmla="*/ 3684494 h 3684494"/>
                <a:gd name="connsiteX177" fmla="*/ 1867254 w 3533165"/>
                <a:gd name="connsiteY177" fmla="*/ 3684494 h 3684494"/>
                <a:gd name="connsiteX178" fmla="*/ 1854722 w 3533165"/>
                <a:gd name="connsiteY178" fmla="*/ 3684494 h 3684494"/>
                <a:gd name="connsiteX179" fmla="*/ 1835506 w 3533165"/>
                <a:gd name="connsiteY179" fmla="*/ 3684494 h 3684494"/>
                <a:gd name="connsiteX180" fmla="*/ 1792898 w 3533165"/>
                <a:gd name="connsiteY180" fmla="*/ 3684494 h 3684494"/>
                <a:gd name="connsiteX181" fmla="*/ 1781201 w 3533165"/>
                <a:gd name="connsiteY181" fmla="*/ 3684494 h 3684494"/>
                <a:gd name="connsiteX182" fmla="*/ 1770340 w 3533165"/>
                <a:gd name="connsiteY182" fmla="*/ 3684494 h 3684494"/>
                <a:gd name="connsiteX183" fmla="*/ 1751125 w 3533165"/>
                <a:gd name="connsiteY183" fmla="*/ 3684494 h 3684494"/>
                <a:gd name="connsiteX184" fmla="*/ 1740264 w 3533165"/>
                <a:gd name="connsiteY184" fmla="*/ 3684494 h 3684494"/>
                <a:gd name="connsiteX185" fmla="*/ 1729403 w 3533165"/>
                <a:gd name="connsiteY185" fmla="*/ 3684494 h 3684494"/>
                <a:gd name="connsiteX186" fmla="*/ 1716871 w 3533165"/>
                <a:gd name="connsiteY186" fmla="*/ 3684494 h 3684494"/>
                <a:gd name="connsiteX187" fmla="*/ 1702668 w 3533165"/>
                <a:gd name="connsiteY187" fmla="*/ 3684494 h 3684494"/>
                <a:gd name="connsiteX188" fmla="*/ 1686794 w 3533165"/>
                <a:gd name="connsiteY188" fmla="*/ 3684494 h 3684494"/>
                <a:gd name="connsiteX189" fmla="*/ 1610767 w 3533165"/>
                <a:gd name="connsiteY189" fmla="*/ 3684494 h 3684494"/>
                <a:gd name="connsiteX190" fmla="*/ 1593223 w 3533165"/>
                <a:gd name="connsiteY190" fmla="*/ 3684494 h 3684494"/>
                <a:gd name="connsiteX191" fmla="*/ 1561475 w 3533165"/>
                <a:gd name="connsiteY191" fmla="*/ 3684494 h 3684494"/>
                <a:gd name="connsiteX192" fmla="*/ 1357622 w 3533165"/>
                <a:gd name="connsiteY192" fmla="*/ 3684494 h 3684494"/>
                <a:gd name="connsiteX193" fmla="*/ 1322533 w 3533165"/>
                <a:gd name="connsiteY193" fmla="*/ 3684494 h 3684494"/>
                <a:gd name="connsiteX194" fmla="*/ 1283266 w 3533165"/>
                <a:gd name="connsiteY194" fmla="*/ 3684494 h 3684494"/>
                <a:gd name="connsiteX195" fmla="*/ 1227290 w 3533165"/>
                <a:gd name="connsiteY195" fmla="*/ 3684494 h 3684494"/>
                <a:gd name="connsiteX196" fmla="*/ 1183011 w 3533165"/>
                <a:gd name="connsiteY196" fmla="*/ 3684494 h 3684494"/>
                <a:gd name="connsiteX197" fmla="*/ 1102807 w 3533165"/>
                <a:gd name="connsiteY197" fmla="*/ 3684494 h 3684494"/>
                <a:gd name="connsiteX198" fmla="*/ 1014248 w 3533165"/>
                <a:gd name="connsiteY198" fmla="*/ 3684494 h 3684494"/>
                <a:gd name="connsiteX199" fmla="*/ 952424 w 3533165"/>
                <a:gd name="connsiteY199" fmla="*/ 3681877 h 3684494"/>
                <a:gd name="connsiteX200" fmla="*/ 889764 w 3533165"/>
                <a:gd name="connsiteY200" fmla="*/ 3675771 h 3684494"/>
                <a:gd name="connsiteX201" fmla="*/ 828776 w 3533165"/>
                <a:gd name="connsiteY201" fmla="*/ 3664432 h 3684494"/>
                <a:gd name="connsiteX202" fmla="*/ 770293 w 3533165"/>
                <a:gd name="connsiteY202" fmla="*/ 3648731 h 3684494"/>
                <a:gd name="connsiteX203" fmla="*/ 710976 w 3533165"/>
                <a:gd name="connsiteY203" fmla="*/ 3628668 h 3684494"/>
                <a:gd name="connsiteX204" fmla="*/ 654164 w 3533165"/>
                <a:gd name="connsiteY204" fmla="*/ 3605989 h 3684494"/>
                <a:gd name="connsiteX205" fmla="*/ 599024 w 3533165"/>
                <a:gd name="connsiteY205" fmla="*/ 3578077 h 3684494"/>
                <a:gd name="connsiteX206" fmla="*/ 544719 w 3533165"/>
                <a:gd name="connsiteY206" fmla="*/ 3548419 h 3684494"/>
                <a:gd name="connsiteX207" fmla="*/ 493756 w 3533165"/>
                <a:gd name="connsiteY207" fmla="*/ 3514400 h 3684494"/>
                <a:gd name="connsiteX208" fmla="*/ 443628 w 3533165"/>
                <a:gd name="connsiteY208" fmla="*/ 3477765 h 3684494"/>
                <a:gd name="connsiteX209" fmla="*/ 396007 w 3533165"/>
                <a:gd name="connsiteY209" fmla="*/ 3437640 h 3684494"/>
                <a:gd name="connsiteX210" fmla="*/ 350056 w 3533165"/>
                <a:gd name="connsiteY210" fmla="*/ 3393154 h 3684494"/>
                <a:gd name="connsiteX211" fmla="*/ 306612 w 3533165"/>
                <a:gd name="connsiteY211" fmla="*/ 3347796 h 3684494"/>
                <a:gd name="connsiteX212" fmla="*/ 265675 w 3533165"/>
                <a:gd name="connsiteY212" fmla="*/ 3299820 h 3684494"/>
                <a:gd name="connsiteX213" fmla="*/ 227244 w 3533165"/>
                <a:gd name="connsiteY213" fmla="*/ 3249228 h 3684494"/>
                <a:gd name="connsiteX214" fmla="*/ 190483 w 3533165"/>
                <a:gd name="connsiteY214" fmla="*/ 3195147 h 3684494"/>
                <a:gd name="connsiteX215" fmla="*/ 157065 w 3533165"/>
                <a:gd name="connsiteY215" fmla="*/ 3141066 h 3684494"/>
                <a:gd name="connsiteX216" fmla="*/ 127824 w 3533165"/>
                <a:gd name="connsiteY216" fmla="*/ 3083496 h 3684494"/>
                <a:gd name="connsiteX217" fmla="*/ 99418 w 3533165"/>
                <a:gd name="connsiteY217" fmla="*/ 3025054 h 3684494"/>
                <a:gd name="connsiteX218" fmla="*/ 75190 w 3533165"/>
                <a:gd name="connsiteY218" fmla="*/ 2964867 h 3684494"/>
                <a:gd name="connsiteX219" fmla="*/ 54303 w 3533165"/>
                <a:gd name="connsiteY219" fmla="*/ 2903807 h 3684494"/>
                <a:gd name="connsiteX220" fmla="*/ 36759 w 3533165"/>
                <a:gd name="connsiteY220" fmla="*/ 2841003 h 3684494"/>
                <a:gd name="connsiteX221" fmla="*/ 22556 w 3533165"/>
                <a:gd name="connsiteY221" fmla="*/ 2777327 h 3684494"/>
                <a:gd name="connsiteX222" fmla="*/ 10859 w 3533165"/>
                <a:gd name="connsiteY222" fmla="*/ 2711906 h 3684494"/>
                <a:gd name="connsiteX223" fmla="*/ 4176 w 3533165"/>
                <a:gd name="connsiteY223" fmla="*/ 2647358 h 3684494"/>
                <a:gd name="connsiteX224" fmla="*/ 834 w 3533165"/>
                <a:gd name="connsiteY224" fmla="*/ 2580193 h 3684494"/>
                <a:gd name="connsiteX225" fmla="*/ 834 w 3533165"/>
                <a:gd name="connsiteY225" fmla="*/ 2513900 h 3684494"/>
                <a:gd name="connsiteX226" fmla="*/ 6682 w 3533165"/>
                <a:gd name="connsiteY226" fmla="*/ 2448479 h 3684494"/>
                <a:gd name="connsiteX227" fmla="*/ 15037 w 3533165"/>
                <a:gd name="connsiteY227" fmla="*/ 2381314 h 3684494"/>
                <a:gd name="connsiteX228" fmla="*/ 27569 w 3533165"/>
                <a:gd name="connsiteY228" fmla="*/ 2314149 h 3684494"/>
                <a:gd name="connsiteX229" fmla="*/ 45113 w 3533165"/>
                <a:gd name="connsiteY229" fmla="*/ 2247856 h 3684494"/>
                <a:gd name="connsiteX230" fmla="*/ 67671 w 3533165"/>
                <a:gd name="connsiteY230" fmla="*/ 2181563 h 3684494"/>
                <a:gd name="connsiteX231" fmla="*/ 93570 w 3533165"/>
                <a:gd name="connsiteY231" fmla="*/ 2117014 h 3684494"/>
                <a:gd name="connsiteX232" fmla="*/ 125317 w 3533165"/>
                <a:gd name="connsiteY232" fmla="*/ 2052466 h 3684494"/>
                <a:gd name="connsiteX233" fmla="*/ 160407 w 3533165"/>
                <a:gd name="connsiteY233" fmla="*/ 1987917 h 3684494"/>
                <a:gd name="connsiteX234" fmla="*/ 202180 w 3533165"/>
                <a:gd name="connsiteY234" fmla="*/ 1925986 h 3684494"/>
                <a:gd name="connsiteX235" fmla="*/ 248130 w 3533165"/>
                <a:gd name="connsiteY235" fmla="*/ 1864054 h 3684494"/>
                <a:gd name="connsiteX236" fmla="*/ 299929 w 3533165"/>
                <a:gd name="connsiteY236" fmla="*/ 1804739 h 3684494"/>
                <a:gd name="connsiteX237" fmla="*/ 356740 w 3533165"/>
                <a:gd name="connsiteY237" fmla="*/ 1746297 h 3684494"/>
                <a:gd name="connsiteX238" fmla="*/ 418564 w 3533165"/>
                <a:gd name="connsiteY238" fmla="*/ 1689599 h 3684494"/>
                <a:gd name="connsiteX239" fmla="*/ 486237 w 3533165"/>
                <a:gd name="connsiteY239" fmla="*/ 1634646 h 3684494"/>
                <a:gd name="connsiteX240" fmla="*/ 559757 w 3533165"/>
                <a:gd name="connsiteY240" fmla="*/ 1582309 h 3684494"/>
                <a:gd name="connsiteX241" fmla="*/ 639126 w 3533165"/>
                <a:gd name="connsiteY241" fmla="*/ 1531717 h 3684494"/>
                <a:gd name="connsiteX242" fmla="*/ 1489627 w 3533165"/>
                <a:gd name="connsiteY242" fmla="*/ 5233 h 3684494"/>
                <a:gd name="connsiteX243" fmla="*/ 1532236 w 3533165"/>
                <a:gd name="connsiteY243" fmla="*/ 5233 h 3684494"/>
                <a:gd name="connsiteX244" fmla="*/ 1569832 w 3533165"/>
                <a:gd name="connsiteY244" fmla="*/ 5233 h 3684494"/>
                <a:gd name="connsiteX245" fmla="*/ 1603250 w 3533165"/>
                <a:gd name="connsiteY245" fmla="*/ 5233 h 3684494"/>
                <a:gd name="connsiteX246" fmla="*/ 1631656 w 3533165"/>
                <a:gd name="connsiteY246" fmla="*/ 5233 h 3684494"/>
                <a:gd name="connsiteX247" fmla="*/ 1656719 w 3533165"/>
                <a:gd name="connsiteY247" fmla="*/ 5233 h 3684494"/>
                <a:gd name="connsiteX248" fmla="*/ 1697657 w 3533165"/>
                <a:gd name="connsiteY248" fmla="*/ 5233 h 3684494"/>
                <a:gd name="connsiteX249" fmla="*/ 1713531 w 3533165"/>
                <a:gd name="connsiteY249" fmla="*/ 5233 h 3684494"/>
                <a:gd name="connsiteX250" fmla="*/ 1728569 w 3533165"/>
                <a:gd name="connsiteY250" fmla="*/ 5233 h 3684494"/>
                <a:gd name="connsiteX251" fmla="*/ 1740266 w 3533165"/>
                <a:gd name="connsiteY251" fmla="*/ 5233 h 3684494"/>
                <a:gd name="connsiteX252" fmla="*/ 1751962 w 3533165"/>
                <a:gd name="connsiteY252" fmla="*/ 5233 h 3684494"/>
                <a:gd name="connsiteX253" fmla="*/ 1804596 w 3533165"/>
                <a:gd name="connsiteY253" fmla="*/ 5233 h 3684494"/>
                <a:gd name="connsiteX254" fmla="*/ 1816293 w 3533165"/>
                <a:gd name="connsiteY254" fmla="*/ 5233 h 3684494"/>
                <a:gd name="connsiteX255" fmla="*/ 1830495 w 3533165"/>
                <a:gd name="connsiteY255" fmla="*/ 5233 h 3684494"/>
                <a:gd name="connsiteX256" fmla="*/ 1846369 w 3533165"/>
                <a:gd name="connsiteY256" fmla="*/ 5233 h 3684494"/>
                <a:gd name="connsiteX257" fmla="*/ 1865585 w 3533165"/>
                <a:gd name="connsiteY257" fmla="*/ 5233 h 3684494"/>
                <a:gd name="connsiteX258" fmla="*/ 1911535 w 3533165"/>
                <a:gd name="connsiteY258" fmla="*/ 5233 h 3684494"/>
                <a:gd name="connsiteX259" fmla="*/ 1939105 w 3533165"/>
                <a:gd name="connsiteY259" fmla="*/ 5233 h 3684494"/>
                <a:gd name="connsiteX260" fmla="*/ 1971688 w 3533165"/>
                <a:gd name="connsiteY260" fmla="*/ 5233 h 3684494"/>
                <a:gd name="connsiteX261" fmla="*/ 2051057 w 3533165"/>
                <a:gd name="connsiteY261" fmla="*/ 5233 h 3684494"/>
                <a:gd name="connsiteX262" fmla="*/ 2098678 w 3533165"/>
                <a:gd name="connsiteY262" fmla="*/ 5233 h 3684494"/>
                <a:gd name="connsiteX263" fmla="*/ 2151312 w 3533165"/>
                <a:gd name="connsiteY263" fmla="*/ 5233 h 3684494"/>
                <a:gd name="connsiteX264" fmla="*/ 2211466 w 3533165"/>
                <a:gd name="connsiteY264" fmla="*/ 5233 h 3684494"/>
                <a:gd name="connsiteX265" fmla="*/ 2276632 w 3533165"/>
                <a:gd name="connsiteY265" fmla="*/ 5233 h 3684494"/>
                <a:gd name="connsiteX266" fmla="*/ 2349317 w 3533165"/>
                <a:gd name="connsiteY266" fmla="*/ 5233 h 3684494"/>
                <a:gd name="connsiteX267" fmla="*/ 2429521 w 3533165"/>
                <a:gd name="connsiteY267" fmla="*/ 5233 h 3684494"/>
                <a:gd name="connsiteX268" fmla="*/ 2518915 w 3533165"/>
                <a:gd name="connsiteY268" fmla="*/ 5233 h 3684494"/>
                <a:gd name="connsiteX269" fmla="*/ 2581575 w 3533165"/>
                <a:gd name="connsiteY269" fmla="*/ 7850 h 3684494"/>
                <a:gd name="connsiteX270" fmla="*/ 2643399 w 3533165"/>
                <a:gd name="connsiteY270" fmla="*/ 15700 h 3684494"/>
                <a:gd name="connsiteX271" fmla="*/ 2704388 w 3533165"/>
                <a:gd name="connsiteY271" fmla="*/ 27040 h 3684494"/>
                <a:gd name="connsiteX272" fmla="*/ 2763705 w 3533165"/>
                <a:gd name="connsiteY272" fmla="*/ 40996 h 3684494"/>
                <a:gd name="connsiteX273" fmla="*/ 2822188 w 3533165"/>
                <a:gd name="connsiteY273" fmla="*/ 61931 h 3684494"/>
                <a:gd name="connsiteX274" fmla="*/ 2878999 w 3533165"/>
                <a:gd name="connsiteY274" fmla="*/ 83738 h 3684494"/>
                <a:gd name="connsiteX275" fmla="*/ 2934140 w 3533165"/>
                <a:gd name="connsiteY275" fmla="*/ 111651 h 3684494"/>
                <a:gd name="connsiteX276" fmla="*/ 2987609 w 3533165"/>
                <a:gd name="connsiteY276" fmla="*/ 142180 h 3684494"/>
                <a:gd name="connsiteX277" fmla="*/ 3039408 w 3533165"/>
                <a:gd name="connsiteY277" fmla="*/ 175327 h 3684494"/>
                <a:gd name="connsiteX278" fmla="*/ 3089535 w 3533165"/>
                <a:gd name="connsiteY278" fmla="*/ 212835 h 3684494"/>
                <a:gd name="connsiteX279" fmla="*/ 3137992 w 3533165"/>
                <a:gd name="connsiteY279" fmla="*/ 252959 h 3684494"/>
                <a:gd name="connsiteX280" fmla="*/ 3183107 w 3533165"/>
                <a:gd name="connsiteY280" fmla="*/ 296573 h 3684494"/>
                <a:gd name="connsiteX281" fmla="*/ 3226551 w 3533165"/>
                <a:gd name="connsiteY281" fmla="*/ 341059 h 3684494"/>
                <a:gd name="connsiteX282" fmla="*/ 3267489 w 3533165"/>
                <a:gd name="connsiteY282" fmla="*/ 390779 h 3684494"/>
                <a:gd name="connsiteX283" fmla="*/ 3306755 w 3533165"/>
                <a:gd name="connsiteY283" fmla="*/ 440499 h 3684494"/>
                <a:gd name="connsiteX284" fmla="*/ 3342680 w 3533165"/>
                <a:gd name="connsiteY284" fmla="*/ 493708 h 3684494"/>
                <a:gd name="connsiteX285" fmla="*/ 3375263 w 3533165"/>
                <a:gd name="connsiteY285" fmla="*/ 548661 h 3684494"/>
                <a:gd name="connsiteX286" fmla="*/ 3406175 w 3533165"/>
                <a:gd name="connsiteY286" fmla="*/ 605359 h 3684494"/>
                <a:gd name="connsiteX287" fmla="*/ 3433745 w 3533165"/>
                <a:gd name="connsiteY287" fmla="*/ 663801 h 3684494"/>
                <a:gd name="connsiteX288" fmla="*/ 3457974 w 3533165"/>
                <a:gd name="connsiteY288" fmla="*/ 723988 h 3684494"/>
                <a:gd name="connsiteX289" fmla="*/ 3479696 w 3533165"/>
                <a:gd name="connsiteY289" fmla="*/ 785048 h 3684494"/>
                <a:gd name="connsiteX290" fmla="*/ 3496405 w 3533165"/>
                <a:gd name="connsiteY290" fmla="*/ 847852 h 3684494"/>
                <a:gd name="connsiteX291" fmla="*/ 3511443 w 3533165"/>
                <a:gd name="connsiteY291" fmla="*/ 911528 h 3684494"/>
                <a:gd name="connsiteX292" fmla="*/ 3522304 w 3533165"/>
                <a:gd name="connsiteY292" fmla="*/ 976949 h 3684494"/>
                <a:gd name="connsiteX293" fmla="*/ 3528988 w 3533165"/>
                <a:gd name="connsiteY293" fmla="*/ 1041497 h 3684494"/>
                <a:gd name="connsiteX294" fmla="*/ 3533165 w 3533165"/>
                <a:gd name="connsiteY294" fmla="*/ 1107790 h 3684494"/>
                <a:gd name="connsiteX295" fmla="*/ 3531494 w 3533165"/>
                <a:gd name="connsiteY295" fmla="*/ 1174083 h 3684494"/>
                <a:gd name="connsiteX296" fmla="*/ 3527317 w 3533165"/>
                <a:gd name="connsiteY296" fmla="*/ 1241248 h 3684494"/>
                <a:gd name="connsiteX297" fmla="*/ 3518962 w 3533165"/>
                <a:gd name="connsiteY297" fmla="*/ 1306669 h 3684494"/>
                <a:gd name="connsiteX298" fmla="*/ 3504760 w 3533165"/>
                <a:gd name="connsiteY298" fmla="*/ 1373834 h 3684494"/>
                <a:gd name="connsiteX299" fmla="*/ 3488050 w 3533165"/>
                <a:gd name="connsiteY299" fmla="*/ 1440127 h 3684494"/>
                <a:gd name="connsiteX300" fmla="*/ 3466328 w 3533165"/>
                <a:gd name="connsiteY300" fmla="*/ 1506420 h 3684494"/>
                <a:gd name="connsiteX301" fmla="*/ 3439594 w 3533165"/>
                <a:gd name="connsiteY301" fmla="*/ 1570969 h 3684494"/>
                <a:gd name="connsiteX302" fmla="*/ 3408681 w 3533165"/>
                <a:gd name="connsiteY302" fmla="*/ 1635517 h 3684494"/>
                <a:gd name="connsiteX303" fmla="*/ 3371921 w 3533165"/>
                <a:gd name="connsiteY303" fmla="*/ 1699194 h 3684494"/>
                <a:gd name="connsiteX304" fmla="*/ 3331819 w 3533165"/>
                <a:gd name="connsiteY304" fmla="*/ 1761125 h 3684494"/>
                <a:gd name="connsiteX305" fmla="*/ 3284198 w 3533165"/>
                <a:gd name="connsiteY305" fmla="*/ 1823057 h 3684494"/>
                <a:gd name="connsiteX306" fmla="*/ 3233235 w 3533165"/>
                <a:gd name="connsiteY306" fmla="*/ 1883244 h 3684494"/>
                <a:gd name="connsiteX307" fmla="*/ 3177259 w 3533165"/>
                <a:gd name="connsiteY307" fmla="*/ 1941686 h 3684494"/>
                <a:gd name="connsiteX308" fmla="*/ 3114599 w 3533165"/>
                <a:gd name="connsiteY308" fmla="*/ 1997512 h 3684494"/>
                <a:gd name="connsiteX309" fmla="*/ 3046927 w 3533165"/>
                <a:gd name="connsiteY309" fmla="*/ 2052465 h 3684494"/>
                <a:gd name="connsiteX310" fmla="*/ 2974242 w 3533165"/>
                <a:gd name="connsiteY310" fmla="*/ 2104802 h 3684494"/>
                <a:gd name="connsiteX311" fmla="*/ 2894873 w 3533165"/>
                <a:gd name="connsiteY311" fmla="*/ 2155394 h 3684494"/>
                <a:gd name="connsiteX312" fmla="*/ 2808820 w 3533165"/>
                <a:gd name="connsiteY312" fmla="*/ 2203369 h 3684494"/>
                <a:gd name="connsiteX313" fmla="*/ 2790440 w 3533165"/>
                <a:gd name="connsiteY313" fmla="*/ 2159755 h 3684494"/>
                <a:gd name="connsiteX314" fmla="*/ 2771225 w 3533165"/>
                <a:gd name="connsiteY314" fmla="*/ 2113525 h 3684494"/>
                <a:gd name="connsiteX315" fmla="*/ 2751174 w 3533165"/>
                <a:gd name="connsiteY315" fmla="*/ 2064677 h 3684494"/>
                <a:gd name="connsiteX316" fmla="*/ 2729452 w 3533165"/>
                <a:gd name="connsiteY316" fmla="*/ 2013213 h 3684494"/>
                <a:gd name="connsiteX317" fmla="*/ 2706059 w 3533165"/>
                <a:gd name="connsiteY317" fmla="*/ 1959132 h 3684494"/>
                <a:gd name="connsiteX318" fmla="*/ 2682666 w 3533165"/>
                <a:gd name="connsiteY318" fmla="*/ 1903306 h 3684494"/>
                <a:gd name="connsiteX319" fmla="*/ 2659273 w 3533165"/>
                <a:gd name="connsiteY319" fmla="*/ 1845736 h 3684494"/>
                <a:gd name="connsiteX320" fmla="*/ 2634209 w 3533165"/>
                <a:gd name="connsiteY320" fmla="*/ 1787293 h 3684494"/>
                <a:gd name="connsiteX321" fmla="*/ 2609145 w 3533165"/>
                <a:gd name="connsiteY321" fmla="*/ 1726234 h 3684494"/>
                <a:gd name="connsiteX322" fmla="*/ 2583246 w 3533165"/>
                <a:gd name="connsiteY322" fmla="*/ 1665175 h 3684494"/>
                <a:gd name="connsiteX323" fmla="*/ 2557347 w 3533165"/>
                <a:gd name="connsiteY323" fmla="*/ 1603243 h 3684494"/>
                <a:gd name="connsiteX324" fmla="*/ 2530612 w 3533165"/>
                <a:gd name="connsiteY324" fmla="*/ 1542183 h 3684494"/>
                <a:gd name="connsiteX325" fmla="*/ 2504713 w 3533165"/>
                <a:gd name="connsiteY325" fmla="*/ 1480252 h 3684494"/>
                <a:gd name="connsiteX326" fmla="*/ 2478813 w 3533165"/>
                <a:gd name="connsiteY326" fmla="*/ 1417448 h 3684494"/>
                <a:gd name="connsiteX327" fmla="*/ 2453749 w 3533165"/>
                <a:gd name="connsiteY327" fmla="*/ 1357261 h 3684494"/>
                <a:gd name="connsiteX328" fmla="*/ 2427850 w 3533165"/>
                <a:gd name="connsiteY328" fmla="*/ 1297074 h 3684494"/>
                <a:gd name="connsiteX329" fmla="*/ 2402786 w 3533165"/>
                <a:gd name="connsiteY329" fmla="*/ 1237759 h 3684494"/>
                <a:gd name="connsiteX330" fmla="*/ 2378558 w 3533165"/>
                <a:gd name="connsiteY330" fmla="*/ 1179317 h 3684494"/>
                <a:gd name="connsiteX331" fmla="*/ 2355165 w 3533165"/>
                <a:gd name="connsiteY331" fmla="*/ 1123491 h 3684494"/>
                <a:gd name="connsiteX332" fmla="*/ 2331772 w 3533165"/>
                <a:gd name="connsiteY332" fmla="*/ 1068537 h 3684494"/>
                <a:gd name="connsiteX333" fmla="*/ 2310050 w 3533165"/>
                <a:gd name="connsiteY333" fmla="*/ 1017073 h 3684494"/>
                <a:gd name="connsiteX334" fmla="*/ 2289999 w 3533165"/>
                <a:gd name="connsiteY334" fmla="*/ 968226 h 3684494"/>
                <a:gd name="connsiteX335" fmla="*/ 2269112 w 3533165"/>
                <a:gd name="connsiteY335" fmla="*/ 921123 h 3684494"/>
                <a:gd name="connsiteX336" fmla="*/ 2250732 w 3533165"/>
                <a:gd name="connsiteY336" fmla="*/ 877509 h 3684494"/>
                <a:gd name="connsiteX337" fmla="*/ 2234023 w 3533165"/>
                <a:gd name="connsiteY337" fmla="*/ 836512 h 3684494"/>
                <a:gd name="connsiteX338" fmla="*/ 2218985 w 3533165"/>
                <a:gd name="connsiteY338" fmla="*/ 800749 h 3684494"/>
                <a:gd name="connsiteX339" fmla="*/ 2204782 w 3533165"/>
                <a:gd name="connsiteY339" fmla="*/ 768475 h 3684494"/>
                <a:gd name="connsiteX340" fmla="*/ 2193086 w 3533165"/>
                <a:gd name="connsiteY340" fmla="*/ 739689 h 3684494"/>
                <a:gd name="connsiteX341" fmla="*/ 2183895 w 3533165"/>
                <a:gd name="connsiteY341" fmla="*/ 716138 h 3684494"/>
                <a:gd name="connsiteX342" fmla="*/ 2174705 w 3533165"/>
                <a:gd name="connsiteY342" fmla="*/ 696948 h 3684494"/>
                <a:gd name="connsiteX343" fmla="*/ 2169693 w 3533165"/>
                <a:gd name="connsiteY343" fmla="*/ 683864 h 3684494"/>
                <a:gd name="connsiteX344" fmla="*/ 2165515 w 3533165"/>
                <a:gd name="connsiteY344" fmla="*/ 674269 h 3684494"/>
                <a:gd name="connsiteX345" fmla="*/ 2164680 w 3533165"/>
                <a:gd name="connsiteY345" fmla="*/ 671652 h 3684494"/>
                <a:gd name="connsiteX346" fmla="*/ 2163009 w 3533165"/>
                <a:gd name="connsiteY346" fmla="*/ 669035 h 3684494"/>
                <a:gd name="connsiteX347" fmla="*/ 2158832 w 3533165"/>
                <a:gd name="connsiteY347" fmla="*/ 660312 h 3684494"/>
                <a:gd name="connsiteX348" fmla="*/ 2152148 w 3533165"/>
                <a:gd name="connsiteY348" fmla="*/ 646356 h 3684494"/>
                <a:gd name="connsiteX349" fmla="*/ 2142958 w 3533165"/>
                <a:gd name="connsiteY349" fmla="*/ 628910 h 3684494"/>
                <a:gd name="connsiteX350" fmla="*/ 2131261 w 3533165"/>
                <a:gd name="connsiteY350" fmla="*/ 606231 h 3684494"/>
                <a:gd name="connsiteX351" fmla="*/ 2116223 w 3533165"/>
                <a:gd name="connsiteY351" fmla="*/ 579191 h 3684494"/>
                <a:gd name="connsiteX352" fmla="*/ 2098678 w 3533165"/>
                <a:gd name="connsiteY352" fmla="*/ 550405 h 3684494"/>
                <a:gd name="connsiteX353" fmla="*/ 2077792 w 3533165"/>
                <a:gd name="connsiteY353" fmla="*/ 517259 h 3684494"/>
                <a:gd name="connsiteX354" fmla="*/ 2055234 w 3533165"/>
                <a:gd name="connsiteY354" fmla="*/ 482368 h 3684494"/>
                <a:gd name="connsiteX355" fmla="*/ 2029335 w 3533165"/>
                <a:gd name="connsiteY355" fmla="*/ 445732 h 3684494"/>
                <a:gd name="connsiteX356" fmla="*/ 2000094 w 3533165"/>
                <a:gd name="connsiteY356" fmla="*/ 407352 h 3684494"/>
                <a:gd name="connsiteX357" fmla="*/ 1968346 w 3533165"/>
                <a:gd name="connsiteY357" fmla="*/ 367227 h 3684494"/>
                <a:gd name="connsiteX358" fmla="*/ 1934093 w 3533165"/>
                <a:gd name="connsiteY358" fmla="*/ 327103 h 3684494"/>
                <a:gd name="connsiteX359" fmla="*/ 1896497 w 3533165"/>
                <a:gd name="connsiteY359" fmla="*/ 286106 h 3684494"/>
                <a:gd name="connsiteX360" fmla="*/ 1855559 w 3533165"/>
                <a:gd name="connsiteY360" fmla="*/ 245981 h 3684494"/>
                <a:gd name="connsiteX361" fmla="*/ 1812115 w 3533165"/>
                <a:gd name="connsiteY361" fmla="*/ 205856 h 3684494"/>
                <a:gd name="connsiteX362" fmla="*/ 1766165 w 3533165"/>
                <a:gd name="connsiteY362" fmla="*/ 167476 h 3684494"/>
                <a:gd name="connsiteX363" fmla="*/ 1716873 w 3533165"/>
                <a:gd name="connsiteY363" fmla="*/ 129968 h 3684494"/>
                <a:gd name="connsiteX364" fmla="*/ 1664239 w 3533165"/>
                <a:gd name="connsiteY364" fmla="*/ 95077 h 3684494"/>
                <a:gd name="connsiteX365" fmla="*/ 1609934 w 3533165"/>
                <a:gd name="connsiteY365" fmla="*/ 62803 h 3684494"/>
                <a:gd name="connsiteX366" fmla="*/ 1550616 w 3533165"/>
                <a:gd name="connsiteY366" fmla="*/ 32273 h 3684494"/>
                <a:gd name="connsiteX367" fmla="*/ 1056023 w 3533165"/>
                <a:gd name="connsiteY367" fmla="*/ 0 h 3684494"/>
                <a:gd name="connsiteX368" fmla="*/ 1120353 w 3533165"/>
                <a:gd name="connsiteY368" fmla="*/ 0 h 3684494"/>
                <a:gd name="connsiteX369" fmla="*/ 1183013 w 3533165"/>
                <a:gd name="connsiteY369" fmla="*/ 5234 h 3684494"/>
                <a:gd name="connsiteX370" fmla="*/ 1247343 w 3533165"/>
                <a:gd name="connsiteY370" fmla="*/ 14829 h 3684494"/>
                <a:gd name="connsiteX371" fmla="*/ 1310838 w 3533165"/>
                <a:gd name="connsiteY371" fmla="*/ 27913 h 3684494"/>
                <a:gd name="connsiteX372" fmla="*/ 1375169 w 3533165"/>
                <a:gd name="connsiteY372" fmla="*/ 46231 h 3684494"/>
                <a:gd name="connsiteX373" fmla="*/ 1437829 w 3533165"/>
                <a:gd name="connsiteY373" fmla="*/ 69782 h 3684494"/>
                <a:gd name="connsiteX374" fmla="*/ 1500488 w 3533165"/>
                <a:gd name="connsiteY374" fmla="*/ 97695 h 3684494"/>
                <a:gd name="connsiteX375" fmla="*/ 1562312 w 3533165"/>
                <a:gd name="connsiteY375" fmla="*/ 129969 h 3684494"/>
                <a:gd name="connsiteX376" fmla="*/ 1623301 w 3533165"/>
                <a:gd name="connsiteY376" fmla="*/ 167477 h 3684494"/>
                <a:gd name="connsiteX377" fmla="*/ 1683454 w 3533165"/>
                <a:gd name="connsiteY377" fmla="*/ 210218 h 3684494"/>
                <a:gd name="connsiteX378" fmla="*/ 1742772 w 3533165"/>
                <a:gd name="connsiteY378" fmla="*/ 258194 h 3684494"/>
                <a:gd name="connsiteX379" fmla="*/ 1798748 w 3533165"/>
                <a:gd name="connsiteY379" fmla="*/ 312275 h 3684494"/>
                <a:gd name="connsiteX380" fmla="*/ 1854724 w 3533165"/>
                <a:gd name="connsiteY380" fmla="*/ 371590 h 3684494"/>
                <a:gd name="connsiteX381" fmla="*/ 1909029 w 3533165"/>
                <a:gd name="connsiteY381" fmla="*/ 436138 h 3684494"/>
                <a:gd name="connsiteX382" fmla="*/ 1961663 w 3533165"/>
                <a:gd name="connsiteY382" fmla="*/ 506792 h 3684494"/>
                <a:gd name="connsiteX383" fmla="*/ 2012626 w 3533165"/>
                <a:gd name="connsiteY383" fmla="*/ 584425 h 3684494"/>
                <a:gd name="connsiteX384" fmla="*/ 2059412 w 3533165"/>
                <a:gd name="connsiteY384" fmla="*/ 667291 h 3684494"/>
                <a:gd name="connsiteX385" fmla="*/ 2105362 w 3533165"/>
                <a:gd name="connsiteY385" fmla="*/ 755391 h 3684494"/>
                <a:gd name="connsiteX386" fmla="*/ 2064425 w 3533165"/>
                <a:gd name="connsiteY386" fmla="*/ 774581 h 3684494"/>
                <a:gd name="connsiteX387" fmla="*/ 2020981 w 3533165"/>
                <a:gd name="connsiteY387" fmla="*/ 794644 h 3684494"/>
                <a:gd name="connsiteX388" fmla="*/ 1973359 w 3533165"/>
                <a:gd name="connsiteY388" fmla="*/ 816451 h 3684494"/>
                <a:gd name="connsiteX389" fmla="*/ 1924067 w 3533165"/>
                <a:gd name="connsiteY389" fmla="*/ 839130 h 3684494"/>
                <a:gd name="connsiteX390" fmla="*/ 1872269 w 3533165"/>
                <a:gd name="connsiteY390" fmla="*/ 862681 h 3684494"/>
                <a:gd name="connsiteX391" fmla="*/ 1818799 w 3533165"/>
                <a:gd name="connsiteY391" fmla="*/ 887105 h 3684494"/>
                <a:gd name="connsiteX392" fmla="*/ 1763659 w 3533165"/>
                <a:gd name="connsiteY392" fmla="*/ 913273 h 3684494"/>
                <a:gd name="connsiteX393" fmla="*/ 1706847 w 3533165"/>
                <a:gd name="connsiteY393" fmla="*/ 938569 h 3684494"/>
                <a:gd name="connsiteX394" fmla="*/ 1649200 w 3533165"/>
                <a:gd name="connsiteY394" fmla="*/ 965610 h 3684494"/>
                <a:gd name="connsiteX395" fmla="*/ 1591554 w 3533165"/>
                <a:gd name="connsiteY395" fmla="*/ 992650 h 3684494"/>
                <a:gd name="connsiteX396" fmla="*/ 1531400 w 3533165"/>
                <a:gd name="connsiteY396" fmla="*/ 1019691 h 3684494"/>
                <a:gd name="connsiteX397" fmla="*/ 1472918 w 3533165"/>
                <a:gd name="connsiteY397" fmla="*/ 1045859 h 3684494"/>
                <a:gd name="connsiteX398" fmla="*/ 1413600 w 3533165"/>
                <a:gd name="connsiteY398" fmla="*/ 1073772 h 3684494"/>
                <a:gd name="connsiteX399" fmla="*/ 1353447 w 3533165"/>
                <a:gd name="connsiteY399" fmla="*/ 1100813 h 3684494"/>
                <a:gd name="connsiteX400" fmla="*/ 1295800 w 3533165"/>
                <a:gd name="connsiteY400" fmla="*/ 1127853 h 3684494"/>
                <a:gd name="connsiteX401" fmla="*/ 1238153 w 3533165"/>
                <a:gd name="connsiteY401" fmla="*/ 1154894 h 3684494"/>
                <a:gd name="connsiteX402" fmla="*/ 1181342 w 3533165"/>
                <a:gd name="connsiteY402" fmla="*/ 1180190 h 3684494"/>
                <a:gd name="connsiteX403" fmla="*/ 1125366 w 3533165"/>
                <a:gd name="connsiteY403" fmla="*/ 1206358 h 3684494"/>
                <a:gd name="connsiteX404" fmla="*/ 1071061 w 3533165"/>
                <a:gd name="connsiteY404" fmla="*/ 1230782 h 3684494"/>
                <a:gd name="connsiteX405" fmla="*/ 1019262 w 3533165"/>
                <a:gd name="connsiteY405" fmla="*/ 1254333 h 3684494"/>
                <a:gd name="connsiteX406" fmla="*/ 969135 w 3533165"/>
                <a:gd name="connsiteY406" fmla="*/ 1277885 h 3684494"/>
                <a:gd name="connsiteX407" fmla="*/ 922349 w 3533165"/>
                <a:gd name="connsiteY407" fmla="*/ 1298819 h 3684494"/>
                <a:gd name="connsiteX408" fmla="*/ 877234 w 3533165"/>
                <a:gd name="connsiteY408" fmla="*/ 1318882 h 3684494"/>
                <a:gd name="connsiteX409" fmla="*/ 836296 w 3533165"/>
                <a:gd name="connsiteY409" fmla="*/ 1338072 h 3684494"/>
                <a:gd name="connsiteX410" fmla="*/ 797865 w 3533165"/>
                <a:gd name="connsiteY410" fmla="*/ 1356390 h 3684494"/>
                <a:gd name="connsiteX411" fmla="*/ 762776 w 3533165"/>
                <a:gd name="connsiteY411" fmla="*/ 1372963 h 3684494"/>
                <a:gd name="connsiteX412" fmla="*/ 731028 w 3533165"/>
                <a:gd name="connsiteY412" fmla="*/ 1386047 h 3684494"/>
                <a:gd name="connsiteX413" fmla="*/ 703458 w 3533165"/>
                <a:gd name="connsiteY413" fmla="*/ 1400003 h 3684494"/>
                <a:gd name="connsiteX414" fmla="*/ 680901 w 3533165"/>
                <a:gd name="connsiteY414" fmla="*/ 1409598 h 3684494"/>
                <a:gd name="connsiteX415" fmla="*/ 662520 w 3533165"/>
                <a:gd name="connsiteY415" fmla="*/ 1417449 h 3684494"/>
                <a:gd name="connsiteX416" fmla="*/ 649989 w 3533165"/>
                <a:gd name="connsiteY416" fmla="*/ 1424427 h 3684494"/>
                <a:gd name="connsiteX417" fmla="*/ 641634 w 3533165"/>
                <a:gd name="connsiteY417" fmla="*/ 1427916 h 3684494"/>
                <a:gd name="connsiteX418" fmla="*/ 638292 w 3533165"/>
                <a:gd name="connsiteY418" fmla="*/ 1428789 h 3684494"/>
                <a:gd name="connsiteX419" fmla="*/ 635786 w 3533165"/>
                <a:gd name="connsiteY419" fmla="*/ 1431405 h 3684494"/>
                <a:gd name="connsiteX420" fmla="*/ 627431 w 3533165"/>
                <a:gd name="connsiteY420" fmla="*/ 1434022 h 3684494"/>
                <a:gd name="connsiteX421" fmla="*/ 614899 w 3533165"/>
                <a:gd name="connsiteY421" fmla="*/ 1441873 h 3684494"/>
                <a:gd name="connsiteX422" fmla="*/ 597354 w 3533165"/>
                <a:gd name="connsiteY422" fmla="*/ 1451468 h 3684494"/>
                <a:gd name="connsiteX423" fmla="*/ 574797 w 3533165"/>
                <a:gd name="connsiteY423" fmla="*/ 1464552 h 3684494"/>
                <a:gd name="connsiteX424" fmla="*/ 550569 w 3533165"/>
                <a:gd name="connsiteY424" fmla="*/ 1480253 h 3684494"/>
                <a:gd name="connsiteX425" fmla="*/ 521327 w 3533165"/>
                <a:gd name="connsiteY425" fmla="*/ 1498571 h 3684494"/>
                <a:gd name="connsiteX426" fmla="*/ 490415 w 3533165"/>
                <a:gd name="connsiteY426" fmla="*/ 1519505 h 3684494"/>
                <a:gd name="connsiteX427" fmla="*/ 456997 w 3533165"/>
                <a:gd name="connsiteY427" fmla="*/ 1543929 h 3684494"/>
                <a:gd name="connsiteX428" fmla="*/ 421908 w 3533165"/>
                <a:gd name="connsiteY428" fmla="*/ 1570970 h 3684494"/>
                <a:gd name="connsiteX429" fmla="*/ 384312 w 3533165"/>
                <a:gd name="connsiteY429" fmla="*/ 1601500 h 3684494"/>
                <a:gd name="connsiteX430" fmla="*/ 345881 w 3533165"/>
                <a:gd name="connsiteY430" fmla="*/ 1634646 h 3684494"/>
                <a:gd name="connsiteX431" fmla="*/ 307449 w 3533165"/>
                <a:gd name="connsiteY431" fmla="*/ 1670409 h 3684494"/>
                <a:gd name="connsiteX432" fmla="*/ 269018 w 3533165"/>
                <a:gd name="connsiteY432" fmla="*/ 1709662 h 3684494"/>
                <a:gd name="connsiteX433" fmla="*/ 230587 w 3533165"/>
                <a:gd name="connsiteY433" fmla="*/ 1752403 h 3684494"/>
                <a:gd name="connsiteX434" fmla="*/ 191320 w 3533165"/>
                <a:gd name="connsiteY434" fmla="*/ 1796890 h 3684494"/>
                <a:gd name="connsiteX435" fmla="*/ 154560 w 3533165"/>
                <a:gd name="connsiteY435" fmla="*/ 1844865 h 3684494"/>
                <a:gd name="connsiteX436" fmla="*/ 118635 w 3533165"/>
                <a:gd name="connsiteY436" fmla="*/ 1896329 h 3684494"/>
                <a:gd name="connsiteX437" fmla="*/ 86052 w 3533165"/>
                <a:gd name="connsiteY437" fmla="*/ 1951282 h 3684494"/>
                <a:gd name="connsiteX438" fmla="*/ 53469 w 3533165"/>
                <a:gd name="connsiteY438" fmla="*/ 2009725 h 3684494"/>
                <a:gd name="connsiteX439" fmla="*/ 25899 w 3533165"/>
                <a:gd name="connsiteY439" fmla="*/ 2069912 h 3684494"/>
                <a:gd name="connsiteX440" fmla="*/ 0 w 3533165"/>
                <a:gd name="connsiteY440" fmla="*/ 2133588 h 3684494"/>
                <a:gd name="connsiteX441" fmla="*/ 0 w 3533165"/>
                <a:gd name="connsiteY441" fmla="*/ 2089974 h 3684494"/>
                <a:gd name="connsiteX442" fmla="*/ 0 w 3533165"/>
                <a:gd name="connsiteY442" fmla="*/ 2050722 h 3684494"/>
                <a:gd name="connsiteX443" fmla="*/ 0 w 3533165"/>
                <a:gd name="connsiteY443" fmla="*/ 2015831 h 3684494"/>
                <a:gd name="connsiteX444" fmla="*/ 0 w 3533165"/>
                <a:gd name="connsiteY444" fmla="*/ 1986173 h 3684494"/>
                <a:gd name="connsiteX445" fmla="*/ 0 w 3533165"/>
                <a:gd name="connsiteY445" fmla="*/ 1950410 h 3684494"/>
                <a:gd name="connsiteX446" fmla="*/ 0 w 3533165"/>
                <a:gd name="connsiteY446" fmla="*/ 1936454 h 3684494"/>
                <a:gd name="connsiteX447" fmla="*/ 0 w 3533165"/>
                <a:gd name="connsiteY447" fmla="*/ 1916391 h 3684494"/>
                <a:gd name="connsiteX448" fmla="*/ 0 w 3533165"/>
                <a:gd name="connsiteY448" fmla="*/ 1867544 h 3684494"/>
                <a:gd name="connsiteX449" fmla="*/ 0 w 3533165"/>
                <a:gd name="connsiteY449" fmla="*/ 1860566 h 3684494"/>
                <a:gd name="connsiteX450" fmla="*/ 0 w 3533165"/>
                <a:gd name="connsiteY450" fmla="*/ 1853587 h 3684494"/>
                <a:gd name="connsiteX451" fmla="*/ 0 w 3533165"/>
                <a:gd name="connsiteY451" fmla="*/ 1281374 h 3684494"/>
                <a:gd name="connsiteX452" fmla="*/ 0 w 3533165"/>
                <a:gd name="connsiteY452" fmla="*/ 1235143 h 3684494"/>
                <a:gd name="connsiteX453" fmla="*/ 0 w 3533165"/>
                <a:gd name="connsiteY453" fmla="*/ 1151405 h 3684494"/>
                <a:gd name="connsiteX454" fmla="*/ 0 w 3533165"/>
                <a:gd name="connsiteY454" fmla="*/ 1059816 h 3684494"/>
                <a:gd name="connsiteX455" fmla="*/ 2506 w 3533165"/>
                <a:gd name="connsiteY455" fmla="*/ 993523 h 3684494"/>
                <a:gd name="connsiteX456" fmla="*/ 8354 w 3533165"/>
                <a:gd name="connsiteY456" fmla="*/ 928974 h 3684494"/>
                <a:gd name="connsiteX457" fmla="*/ 19215 w 3533165"/>
                <a:gd name="connsiteY457" fmla="*/ 865298 h 3684494"/>
                <a:gd name="connsiteX458" fmla="*/ 34254 w 3533165"/>
                <a:gd name="connsiteY458" fmla="*/ 803366 h 3684494"/>
                <a:gd name="connsiteX459" fmla="*/ 52634 w 3533165"/>
                <a:gd name="connsiteY459" fmla="*/ 741435 h 3684494"/>
                <a:gd name="connsiteX460" fmla="*/ 75191 w 3533165"/>
                <a:gd name="connsiteY460" fmla="*/ 682120 h 3684494"/>
                <a:gd name="connsiteX461" fmla="*/ 100255 w 3533165"/>
                <a:gd name="connsiteY461" fmla="*/ 625422 h 3684494"/>
                <a:gd name="connsiteX462" fmla="*/ 130332 w 3533165"/>
                <a:gd name="connsiteY462" fmla="*/ 569596 h 3684494"/>
                <a:gd name="connsiteX463" fmla="*/ 162915 w 3533165"/>
                <a:gd name="connsiteY463" fmla="*/ 514643 h 3684494"/>
                <a:gd name="connsiteX464" fmla="*/ 198004 w 3533165"/>
                <a:gd name="connsiteY464" fmla="*/ 463179 h 3684494"/>
                <a:gd name="connsiteX465" fmla="*/ 236435 w 3533165"/>
                <a:gd name="connsiteY465" fmla="*/ 412587 h 3684494"/>
                <a:gd name="connsiteX466" fmla="*/ 278208 w 3533165"/>
                <a:gd name="connsiteY466" fmla="*/ 364611 h 3684494"/>
                <a:gd name="connsiteX467" fmla="*/ 322488 w 3533165"/>
                <a:gd name="connsiteY467" fmla="*/ 319253 h 3684494"/>
                <a:gd name="connsiteX468" fmla="*/ 368438 w 3533165"/>
                <a:gd name="connsiteY468" fmla="*/ 276511 h 3684494"/>
                <a:gd name="connsiteX469" fmla="*/ 416895 w 3533165"/>
                <a:gd name="connsiteY469" fmla="*/ 236387 h 3684494"/>
                <a:gd name="connsiteX470" fmla="*/ 467858 w 3533165"/>
                <a:gd name="connsiteY470" fmla="*/ 198007 h 3684494"/>
                <a:gd name="connsiteX471" fmla="*/ 520492 w 3533165"/>
                <a:gd name="connsiteY471" fmla="*/ 163116 h 3684494"/>
                <a:gd name="connsiteX472" fmla="*/ 574797 w 3533165"/>
                <a:gd name="connsiteY472" fmla="*/ 131714 h 3684494"/>
                <a:gd name="connsiteX473" fmla="*/ 630773 w 3533165"/>
                <a:gd name="connsiteY473" fmla="*/ 102928 h 3684494"/>
                <a:gd name="connsiteX474" fmla="*/ 688420 w 3533165"/>
                <a:gd name="connsiteY474" fmla="*/ 78505 h 3684494"/>
                <a:gd name="connsiteX475" fmla="*/ 747737 w 3533165"/>
                <a:gd name="connsiteY475" fmla="*/ 55826 h 3684494"/>
                <a:gd name="connsiteX476" fmla="*/ 807055 w 3533165"/>
                <a:gd name="connsiteY476" fmla="*/ 36635 h 3684494"/>
                <a:gd name="connsiteX477" fmla="*/ 868879 w 3533165"/>
                <a:gd name="connsiteY477" fmla="*/ 22679 h 3684494"/>
                <a:gd name="connsiteX478" fmla="*/ 930703 w 3533165"/>
                <a:gd name="connsiteY478" fmla="*/ 11339 h 3684494"/>
                <a:gd name="connsiteX479" fmla="*/ 992528 w 3533165"/>
                <a:gd name="connsiteY479" fmla="*/ 3489 h 3684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</a:cxnLst>
              <a:rect l="l" t="t" r="r" b="b"/>
              <a:pathLst>
                <a:path w="3533165" h="3684494">
                  <a:moveTo>
                    <a:pt x="3527315" y="1550035"/>
                  </a:moveTo>
                  <a:lnTo>
                    <a:pt x="3527315" y="1593649"/>
                  </a:lnTo>
                  <a:lnTo>
                    <a:pt x="3527315" y="1633774"/>
                  </a:lnTo>
                  <a:lnTo>
                    <a:pt x="3527315" y="1666920"/>
                  </a:lnTo>
                  <a:lnTo>
                    <a:pt x="3527315" y="1697450"/>
                  </a:lnTo>
                  <a:lnTo>
                    <a:pt x="3527315" y="1724490"/>
                  </a:lnTo>
                  <a:lnTo>
                    <a:pt x="3527315" y="1746297"/>
                  </a:lnTo>
                  <a:lnTo>
                    <a:pt x="3527315" y="1811718"/>
                  </a:lnTo>
                  <a:lnTo>
                    <a:pt x="3527315" y="1823930"/>
                  </a:lnTo>
                  <a:lnTo>
                    <a:pt x="3527315" y="1833525"/>
                  </a:lnTo>
                  <a:lnTo>
                    <a:pt x="3527315" y="1844865"/>
                  </a:lnTo>
                  <a:lnTo>
                    <a:pt x="3527315" y="1855332"/>
                  </a:lnTo>
                  <a:lnTo>
                    <a:pt x="3527315" y="1866671"/>
                  </a:lnTo>
                  <a:lnTo>
                    <a:pt x="3527315" y="1877139"/>
                  </a:lnTo>
                  <a:lnTo>
                    <a:pt x="3527315" y="1891095"/>
                  </a:lnTo>
                  <a:lnTo>
                    <a:pt x="3527315" y="1905052"/>
                  </a:lnTo>
                  <a:lnTo>
                    <a:pt x="3527315" y="1922497"/>
                  </a:lnTo>
                  <a:lnTo>
                    <a:pt x="3527315" y="2623807"/>
                  </a:lnTo>
                  <a:lnTo>
                    <a:pt x="3525644" y="2690100"/>
                  </a:lnTo>
                  <a:lnTo>
                    <a:pt x="3518961" y="2754649"/>
                  </a:lnTo>
                  <a:lnTo>
                    <a:pt x="3508100" y="2818325"/>
                  </a:lnTo>
                  <a:lnTo>
                    <a:pt x="3493061" y="2880257"/>
                  </a:lnTo>
                  <a:lnTo>
                    <a:pt x="3473846" y="2941316"/>
                  </a:lnTo>
                  <a:lnTo>
                    <a:pt x="3452959" y="3000631"/>
                  </a:lnTo>
                  <a:lnTo>
                    <a:pt x="3427060" y="3059073"/>
                  </a:lnTo>
                  <a:lnTo>
                    <a:pt x="3396983" y="3114899"/>
                  </a:lnTo>
                  <a:lnTo>
                    <a:pt x="3364400" y="3168980"/>
                  </a:lnTo>
                  <a:lnTo>
                    <a:pt x="3329311" y="3221317"/>
                  </a:lnTo>
                  <a:lnTo>
                    <a:pt x="3290880" y="3270164"/>
                  </a:lnTo>
                  <a:lnTo>
                    <a:pt x="3249942" y="3319012"/>
                  </a:lnTo>
                  <a:lnTo>
                    <a:pt x="3206498" y="3364370"/>
                  </a:lnTo>
                  <a:lnTo>
                    <a:pt x="3160548" y="3407112"/>
                  </a:lnTo>
                  <a:lnTo>
                    <a:pt x="3111256" y="3447236"/>
                  </a:lnTo>
                  <a:lnTo>
                    <a:pt x="3060293" y="3485616"/>
                  </a:lnTo>
                  <a:lnTo>
                    <a:pt x="3008494" y="3519635"/>
                  </a:lnTo>
                  <a:lnTo>
                    <a:pt x="2953354" y="3551037"/>
                  </a:lnTo>
                  <a:lnTo>
                    <a:pt x="2898213" y="3580695"/>
                  </a:lnTo>
                  <a:lnTo>
                    <a:pt x="2839731" y="3605991"/>
                  </a:lnTo>
                  <a:lnTo>
                    <a:pt x="2781249" y="3627797"/>
                  </a:lnTo>
                  <a:lnTo>
                    <a:pt x="2721095" y="3646115"/>
                  </a:lnTo>
                  <a:lnTo>
                    <a:pt x="2660107" y="3660944"/>
                  </a:lnTo>
                  <a:lnTo>
                    <a:pt x="2599118" y="3672284"/>
                  </a:lnTo>
                  <a:lnTo>
                    <a:pt x="2535623" y="3680134"/>
                  </a:lnTo>
                  <a:lnTo>
                    <a:pt x="2472964" y="3683623"/>
                  </a:lnTo>
                  <a:lnTo>
                    <a:pt x="2409469" y="3683623"/>
                  </a:lnTo>
                  <a:lnTo>
                    <a:pt x="2345974" y="3677517"/>
                  </a:lnTo>
                  <a:lnTo>
                    <a:pt x="2282479" y="3668794"/>
                  </a:lnTo>
                  <a:lnTo>
                    <a:pt x="2218148" y="3655710"/>
                  </a:lnTo>
                  <a:lnTo>
                    <a:pt x="2154653" y="3637393"/>
                  </a:lnTo>
                  <a:lnTo>
                    <a:pt x="2091158" y="3613841"/>
                  </a:lnTo>
                  <a:lnTo>
                    <a:pt x="2029334" y="3586801"/>
                  </a:lnTo>
                  <a:lnTo>
                    <a:pt x="1967510" y="3553654"/>
                  </a:lnTo>
                  <a:lnTo>
                    <a:pt x="1907357" y="3517018"/>
                  </a:lnTo>
                  <a:lnTo>
                    <a:pt x="1847203" y="3473405"/>
                  </a:lnTo>
                  <a:lnTo>
                    <a:pt x="1788721" y="3424557"/>
                  </a:lnTo>
                  <a:lnTo>
                    <a:pt x="1730239" y="3371348"/>
                  </a:lnTo>
                  <a:lnTo>
                    <a:pt x="1675099" y="3312033"/>
                  </a:lnTo>
                  <a:lnTo>
                    <a:pt x="1621629" y="3246613"/>
                  </a:lnTo>
                  <a:lnTo>
                    <a:pt x="1568995" y="3176831"/>
                  </a:lnTo>
                  <a:lnTo>
                    <a:pt x="1518867" y="3099198"/>
                  </a:lnTo>
                  <a:lnTo>
                    <a:pt x="1470411" y="3016332"/>
                  </a:lnTo>
                  <a:lnTo>
                    <a:pt x="1424460" y="2928232"/>
                  </a:lnTo>
                  <a:lnTo>
                    <a:pt x="1466233" y="2909042"/>
                  </a:lnTo>
                  <a:lnTo>
                    <a:pt x="1509677" y="2888979"/>
                  </a:lnTo>
                  <a:lnTo>
                    <a:pt x="1557299" y="2866300"/>
                  </a:lnTo>
                  <a:lnTo>
                    <a:pt x="1606591" y="2844493"/>
                  </a:lnTo>
                  <a:lnTo>
                    <a:pt x="1657554" y="2820942"/>
                  </a:lnTo>
                  <a:lnTo>
                    <a:pt x="1711023" y="2796518"/>
                  </a:lnTo>
                  <a:lnTo>
                    <a:pt x="1766164" y="2770350"/>
                  </a:lnTo>
                  <a:lnTo>
                    <a:pt x="1822975" y="2745054"/>
                  </a:lnTo>
                  <a:lnTo>
                    <a:pt x="1880622" y="2718886"/>
                  </a:lnTo>
                  <a:lnTo>
                    <a:pt x="1939104" y="2690973"/>
                  </a:lnTo>
                  <a:lnTo>
                    <a:pt x="1998422" y="2663932"/>
                  </a:lnTo>
                  <a:lnTo>
                    <a:pt x="2056904" y="2636892"/>
                  </a:lnTo>
                  <a:lnTo>
                    <a:pt x="2117057" y="2610723"/>
                  </a:lnTo>
                  <a:lnTo>
                    <a:pt x="2176375" y="2582810"/>
                  </a:lnTo>
                  <a:lnTo>
                    <a:pt x="2234022" y="2555770"/>
                  </a:lnTo>
                  <a:lnTo>
                    <a:pt x="2291669" y="2528729"/>
                  </a:lnTo>
                  <a:lnTo>
                    <a:pt x="2348480" y="2502561"/>
                  </a:lnTo>
                  <a:lnTo>
                    <a:pt x="2404456" y="2477265"/>
                  </a:lnTo>
                  <a:lnTo>
                    <a:pt x="2457925" y="2452841"/>
                  </a:lnTo>
                  <a:lnTo>
                    <a:pt x="2510559" y="2429290"/>
                  </a:lnTo>
                  <a:lnTo>
                    <a:pt x="2559852" y="2406611"/>
                  </a:lnTo>
                  <a:lnTo>
                    <a:pt x="2606637" y="2383931"/>
                  </a:lnTo>
                  <a:lnTo>
                    <a:pt x="2651752" y="2363869"/>
                  </a:lnTo>
                  <a:lnTo>
                    <a:pt x="2693525" y="2345551"/>
                  </a:lnTo>
                  <a:lnTo>
                    <a:pt x="2731956" y="2327233"/>
                  </a:lnTo>
                  <a:lnTo>
                    <a:pt x="2766210" y="2311532"/>
                  </a:lnTo>
                  <a:lnTo>
                    <a:pt x="2797958" y="2296704"/>
                  </a:lnTo>
                  <a:lnTo>
                    <a:pt x="2824693" y="2284492"/>
                  </a:lnTo>
                  <a:lnTo>
                    <a:pt x="2847250" y="2273152"/>
                  </a:lnTo>
                  <a:lnTo>
                    <a:pt x="2865630" y="2266174"/>
                  </a:lnTo>
                  <a:lnTo>
                    <a:pt x="2879833" y="2259196"/>
                  </a:lnTo>
                  <a:lnTo>
                    <a:pt x="2887352" y="2255707"/>
                  </a:lnTo>
                  <a:lnTo>
                    <a:pt x="2890694" y="2254835"/>
                  </a:lnTo>
                  <a:lnTo>
                    <a:pt x="2892365" y="2253090"/>
                  </a:lnTo>
                  <a:lnTo>
                    <a:pt x="2900720" y="2248729"/>
                  </a:lnTo>
                  <a:lnTo>
                    <a:pt x="2914087" y="2242623"/>
                  </a:lnTo>
                  <a:lnTo>
                    <a:pt x="2932467" y="2232155"/>
                  </a:lnTo>
                  <a:lnTo>
                    <a:pt x="2953354" y="2219071"/>
                  </a:lnTo>
                  <a:lnTo>
                    <a:pt x="2978417" y="2204242"/>
                  </a:lnTo>
                  <a:lnTo>
                    <a:pt x="3006823" y="2185052"/>
                  </a:lnTo>
                  <a:lnTo>
                    <a:pt x="3038571" y="2164118"/>
                  </a:lnTo>
                  <a:lnTo>
                    <a:pt x="3071154" y="2139694"/>
                  </a:lnTo>
                  <a:lnTo>
                    <a:pt x="3107078" y="2112653"/>
                  </a:lnTo>
                  <a:lnTo>
                    <a:pt x="3143003" y="2082124"/>
                  </a:lnTo>
                  <a:lnTo>
                    <a:pt x="3181434" y="2049850"/>
                  </a:lnTo>
                  <a:lnTo>
                    <a:pt x="3219866" y="2013214"/>
                  </a:lnTo>
                  <a:lnTo>
                    <a:pt x="3259132" y="1973961"/>
                  </a:lnTo>
                  <a:lnTo>
                    <a:pt x="3297563" y="1931220"/>
                  </a:lnTo>
                  <a:lnTo>
                    <a:pt x="3335995" y="1886734"/>
                  </a:lnTo>
                  <a:lnTo>
                    <a:pt x="3373590" y="1838759"/>
                  </a:lnTo>
                  <a:lnTo>
                    <a:pt x="3408680" y="1787294"/>
                  </a:lnTo>
                  <a:lnTo>
                    <a:pt x="3442098" y="1732341"/>
                  </a:lnTo>
                  <a:lnTo>
                    <a:pt x="3473010" y="1673898"/>
                  </a:lnTo>
                  <a:lnTo>
                    <a:pt x="3502251" y="1613711"/>
                  </a:lnTo>
                  <a:close/>
                  <a:moveTo>
                    <a:pt x="724343" y="1484614"/>
                  </a:moveTo>
                  <a:lnTo>
                    <a:pt x="741888" y="1527355"/>
                  </a:lnTo>
                  <a:lnTo>
                    <a:pt x="761103" y="1573586"/>
                  </a:lnTo>
                  <a:lnTo>
                    <a:pt x="781990" y="1622434"/>
                  </a:lnTo>
                  <a:lnTo>
                    <a:pt x="804547" y="1673898"/>
                  </a:lnTo>
                  <a:lnTo>
                    <a:pt x="827105" y="1727979"/>
                  </a:lnTo>
                  <a:lnTo>
                    <a:pt x="850498" y="1783805"/>
                  </a:lnTo>
                  <a:lnTo>
                    <a:pt x="873890" y="1840503"/>
                  </a:lnTo>
                  <a:lnTo>
                    <a:pt x="899790" y="1900690"/>
                  </a:lnTo>
                  <a:lnTo>
                    <a:pt x="924018" y="1961749"/>
                  </a:lnTo>
                  <a:lnTo>
                    <a:pt x="949917" y="2021936"/>
                  </a:lnTo>
                  <a:lnTo>
                    <a:pt x="976652" y="2082996"/>
                  </a:lnTo>
                  <a:lnTo>
                    <a:pt x="1002551" y="2145799"/>
                  </a:lnTo>
                  <a:lnTo>
                    <a:pt x="1028451" y="2207731"/>
                  </a:lnTo>
                  <a:lnTo>
                    <a:pt x="1055186" y="2268790"/>
                  </a:lnTo>
                  <a:lnTo>
                    <a:pt x="1080249" y="2330722"/>
                  </a:lnTo>
                  <a:lnTo>
                    <a:pt x="1105313" y="2390909"/>
                  </a:lnTo>
                  <a:lnTo>
                    <a:pt x="1131212" y="2450224"/>
                  </a:lnTo>
                  <a:lnTo>
                    <a:pt x="1154605" y="2508666"/>
                  </a:lnTo>
                  <a:lnTo>
                    <a:pt x="1178834" y="2564492"/>
                  </a:lnTo>
                  <a:lnTo>
                    <a:pt x="1201391" y="2619445"/>
                  </a:lnTo>
                  <a:lnTo>
                    <a:pt x="1223113" y="2670910"/>
                  </a:lnTo>
                  <a:lnTo>
                    <a:pt x="1244000" y="2721502"/>
                  </a:lnTo>
                  <a:lnTo>
                    <a:pt x="1264051" y="2766860"/>
                  </a:lnTo>
                  <a:lnTo>
                    <a:pt x="1281595" y="2810474"/>
                  </a:lnTo>
                  <a:lnTo>
                    <a:pt x="1299140" y="2850598"/>
                  </a:lnTo>
                  <a:lnTo>
                    <a:pt x="1314178" y="2888106"/>
                  </a:lnTo>
                  <a:lnTo>
                    <a:pt x="1327546" y="2920380"/>
                  </a:lnTo>
                  <a:lnTo>
                    <a:pt x="1340078" y="2948293"/>
                  </a:lnTo>
                  <a:lnTo>
                    <a:pt x="1350103" y="2972717"/>
                  </a:lnTo>
                  <a:lnTo>
                    <a:pt x="1357622" y="2991907"/>
                  </a:lnTo>
                  <a:lnTo>
                    <a:pt x="1364306" y="3004991"/>
                  </a:lnTo>
                  <a:lnTo>
                    <a:pt x="1367648" y="3014586"/>
                  </a:lnTo>
                  <a:lnTo>
                    <a:pt x="1368483" y="3016331"/>
                  </a:lnTo>
                  <a:lnTo>
                    <a:pt x="1369319" y="3019820"/>
                  </a:lnTo>
                  <a:lnTo>
                    <a:pt x="1374332" y="3028543"/>
                  </a:lnTo>
                  <a:lnTo>
                    <a:pt x="1380180" y="3042499"/>
                  </a:lnTo>
                  <a:lnTo>
                    <a:pt x="1390205" y="3059945"/>
                  </a:lnTo>
                  <a:lnTo>
                    <a:pt x="1401902" y="3082624"/>
                  </a:lnTo>
                  <a:lnTo>
                    <a:pt x="1416940" y="3109664"/>
                  </a:lnTo>
                  <a:lnTo>
                    <a:pt x="1435321" y="3139322"/>
                  </a:lnTo>
                  <a:lnTo>
                    <a:pt x="1455372" y="3172468"/>
                  </a:lnTo>
                  <a:lnTo>
                    <a:pt x="1477929" y="3206487"/>
                  </a:lnTo>
                  <a:lnTo>
                    <a:pt x="1504664" y="3243995"/>
                  </a:lnTo>
                  <a:lnTo>
                    <a:pt x="1533905" y="3283247"/>
                  </a:lnTo>
                  <a:lnTo>
                    <a:pt x="1564817" y="3321627"/>
                  </a:lnTo>
                  <a:lnTo>
                    <a:pt x="1599906" y="3363497"/>
                  </a:lnTo>
                  <a:lnTo>
                    <a:pt x="1637502" y="3403621"/>
                  </a:lnTo>
                  <a:lnTo>
                    <a:pt x="1676769" y="3443746"/>
                  </a:lnTo>
                  <a:lnTo>
                    <a:pt x="1721048" y="3483871"/>
                  </a:lnTo>
                  <a:lnTo>
                    <a:pt x="1766999" y="3522251"/>
                  </a:lnTo>
                  <a:lnTo>
                    <a:pt x="1816291" y="3560631"/>
                  </a:lnTo>
                  <a:lnTo>
                    <a:pt x="1868925" y="3594650"/>
                  </a:lnTo>
                  <a:lnTo>
                    <a:pt x="1923230" y="3627796"/>
                  </a:lnTo>
                  <a:lnTo>
                    <a:pt x="1982548" y="3657454"/>
                  </a:lnTo>
                  <a:lnTo>
                    <a:pt x="2043536" y="3684494"/>
                  </a:lnTo>
                  <a:lnTo>
                    <a:pt x="2000092" y="3684494"/>
                  </a:lnTo>
                  <a:lnTo>
                    <a:pt x="1963332" y="3684494"/>
                  </a:lnTo>
                  <a:lnTo>
                    <a:pt x="1929913" y="3684494"/>
                  </a:lnTo>
                  <a:lnTo>
                    <a:pt x="1900672" y="3684494"/>
                  </a:lnTo>
                  <a:lnTo>
                    <a:pt x="1885634" y="3684494"/>
                  </a:lnTo>
                  <a:lnTo>
                    <a:pt x="1867254" y="3684494"/>
                  </a:lnTo>
                  <a:lnTo>
                    <a:pt x="1854722" y="3684494"/>
                  </a:lnTo>
                  <a:lnTo>
                    <a:pt x="1835506" y="3684494"/>
                  </a:lnTo>
                  <a:lnTo>
                    <a:pt x="1792898" y="3684494"/>
                  </a:lnTo>
                  <a:lnTo>
                    <a:pt x="1781201" y="3684494"/>
                  </a:lnTo>
                  <a:lnTo>
                    <a:pt x="1770340" y="3684494"/>
                  </a:lnTo>
                  <a:lnTo>
                    <a:pt x="1751125" y="3684494"/>
                  </a:lnTo>
                  <a:lnTo>
                    <a:pt x="1740264" y="3684494"/>
                  </a:lnTo>
                  <a:lnTo>
                    <a:pt x="1729403" y="3684494"/>
                  </a:lnTo>
                  <a:lnTo>
                    <a:pt x="1716871" y="3684494"/>
                  </a:lnTo>
                  <a:lnTo>
                    <a:pt x="1702668" y="3684494"/>
                  </a:lnTo>
                  <a:lnTo>
                    <a:pt x="1686794" y="3684494"/>
                  </a:lnTo>
                  <a:lnTo>
                    <a:pt x="1610767" y="3684494"/>
                  </a:lnTo>
                  <a:lnTo>
                    <a:pt x="1593223" y="3684494"/>
                  </a:lnTo>
                  <a:lnTo>
                    <a:pt x="1561475" y="3684494"/>
                  </a:lnTo>
                  <a:lnTo>
                    <a:pt x="1357622" y="3684494"/>
                  </a:lnTo>
                  <a:lnTo>
                    <a:pt x="1322533" y="3684494"/>
                  </a:lnTo>
                  <a:lnTo>
                    <a:pt x="1283266" y="3684494"/>
                  </a:lnTo>
                  <a:lnTo>
                    <a:pt x="1227290" y="3684494"/>
                  </a:lnTo>
                  <a:lnTo>
                    <a:pt x="1183011" y="3684494"/>
                  </a:lnTo>
                  <a:lnTo>
                    <a:pt x="1102807" y="3684494"/>
                  </a:lnTo>
                  <a:lnTo>
                    <a:pt x="1014248" y="3684494"/>
                  </a:lnTo>
                  <a:lnTo>
                    <a:pt x="952424" y="3681877"/>
                  </a:lnTo>
                  <a:lnTo>
                    <a:pt x="889764" y="3675771"/>
                  </a:lnTo>
                  <a:lnTo>
                    <a:pt x="828776" y="3664432"/>
                  </a:lnTo>
                  <a:lnTo>
                    <a:pt x="770293" y="3648731"/>
                  </a:lnTo>
                  <a:lnTo>
                    <a:pt x="710976" y="3628668"/>
                  </a:lnTo>
                  <a:lnTo>
                    <a:pt x="654164" y="3605989"/>
                  </a:lnTo>
                  <a:lnTo>
                    <a:pt x="599024" y="3578077"/>
                  </a:lnTo>
                  <a:lnTo>
                    <a:pt x="544719" y="3548419"/>
                  </a:lnTo>
                  <a:lnTo>
                    <a:pt x="493756" y="3514400"/>
                  </a:lnTo>
                  <a:lnTo>
                    <a:pt x="443628" y="3477765"/>
                  </a:lnTo>
                  <a:lnTo>
                    <a:pt x="396007" y="3437640"/>
                  </a:lnTo>
                  <a:lnTo>
                    <a:pt x="350056" y="3393154"/>
                  </a:lnTo>
                  <a:lnTo>
                    <a:pt x="306612" y="3347796"/>
                  </a:lnTo>
                  <a:lnTo>
                    <a:pt x="265675" y="3299820"/>
                  </a:lnTo>
                  <a:lnTo>
                    <a:pt x="227244" y="3249228"/>
                  </a:lnTo>
                  <a:lnTo>
                    <a:pt x="190483" y="3195147"/>
                  </a:lnTo>
                  <a:lnTo>
                    <a:pt x="157065" y="3141066"/>
                  </a:lnTo>
                  <a:lnTo>
                    <a:pt x="127824" y="3083496"/>
                  </a:lnTo>
                  <a:lnTo>
                    <a:pt x="99418" y="3025054"/>
                  </a:lnTo>
                  <a:lnTo>
                    <a:pt x="75190" y="2964867"/>
                  </a:lnTo>
                  <a:lnTo>
                    <a:pt x="54303" y="2903807"/>
                  </a:lnTo>
                  <a:lnTo>
                    <a:pt x="36759" y="2841003"/>
                  </a:lnTo>
                  <a:lnTo>
                    <a:pt x="22556" y="2777327"/>
                  </a:lnTo>
                  <a:lnTo>
                    <a:pt x="10859" y="2711906"/>
                  </a:lnTo>
                  <a:lnTo>
                    <a:pt x="4176" y="2647358"/>
                  </a:lnTo>
                  <a:lnTo>
                    <a:pt x="834" y="2580193"/>
                  </a:lnTo>
                  <a:lnTo>
                    <a:pt x="834" y="2513900"/>
                  </a:lnTo>
                  <a:lnTo>
                    <a:pt x="6682" y="2448479"/>
                  </a:lnTo>
                  <a:lnTo>
                    <a:pt x="15037" y="2381314"/>
                  </a:lnTo>
                  <a:lnTo>
                    <a:pt x="27569" y="2314149"/>
                  </a:lnTo>
                  <a:lnTo>
                    <a:pt x="45113" y="2247856"/>
                  </a:lnTo>
                  <a:lnTo>
                    <a:pt x="67671" y="2181563"/>
                  </a:lnTo>
                  <a:lnTo>
                    <a:pt x="93570" y="2117014"/>
                  </a:lnTo>
                  <a:lnTo>
                    <a:pt x="125317" y="2052466"/>
                  </a:lnTo>
                  <a:lnTo>
                    <a:pt x="160407" y="1987917"/>
                  </a:lnTo>
                  <a:lnTo>
                    <a:pt x="202180" y="1925986"/>
                  </a:lnTo>
                  <a:lnTo>
                    <a:pt x="248130" y="1864054"/>
                  </a:lnTo>
                  <a:lnTo>
                    <a:pt x="299929" y="1804739"/>
                  </a:lnTo>
                  <a:lnTo>
                    <a:pt x="356740" y="1746297"/>
                  </a:lnTo>
                  <a:lnTo>
                    <a:pt x="418564" y="1689599"/>
                  </a:lnTo>
                  <a:lnTo>
                    <a:pt x="486237" y="1634646"/>
                  </a:lnTo>
                  <a:lnTo>
                    <a:pt x="559757" y="1582309"/>
                  </a:lnTo>
                  <a:lnTo>
                    <a:pt x="639126" y="1531717"/>
                  </a:lnTo>
                  <a:close/>
                  <a:moveTo>
                    <a:pt x="1489627" y="5233"/>
                  </a:moveTo>
                  <a:lnTo>
                    <a:pt x="1532236" y="5233"/>
                  </a:lnTo>
                  <a:lnTo>
                    <a:pt x="1569832" y="5233"/>
                  </a:lnTo>
                  <a:lnTo>
                    <a:pt x="1603250" y="5233"/>
                  </a:lnTo>
                  <a:lnTo>
                    <a:pt x="1631656" y="5233"/>
                  </a:lnTo>
                  <a:lnTo>
                    <a:pt x="1656719" y="5233"/>
                  </a:lnTo>
                  <a:lnTo>
                    <a:pt x="1697657" y="5233"/>
                  </a:lnTo>
                  <a:lnTo>
                    <a:pt x="1713531" y="5233"/>
                  </a:lnTo>
                  <a:lnTo>
                    <a:pt x="1728569" y="5233"/>
                  </a:lnTo>
                  <a:lnTo>
                    <a:pt x="1740266" y="5233"/>
                  </a:lnTo>
                  <a:lnTo>
                    <a:pt x="1751962" y="5233"/>
                  </a:lnTo>
                  <a:lnTo>
                    <a:pt x="1804596" y="5233"/>
                  </a:lnTo>
                  <a:lnTo>
                    <a:pt x="1816293" y="5233"/>
                  </a:lnTo>
                  <a:lnTo>
                    <a:pt x="1830495" y="5233"/>
                  </a:lnTo>
                  <a:lnTo>
                    <a:pt x="1846369" y="5233"/>
                  </a:lnTo>
                  <a:lnTo>
                    <a:pt x="1865585" y="5233"/>
                  </a:lnTo>
                  <a:lnTo>
                    <a:pt x="1911535" y="5233"/>
                  </a:lnTo>
                  <a:lnTo>
                    <a:pt x="1939105" y="5233"/>
                  </a:lnTo>
                  <a:lnTo>
                    <a:pt x="1971688" y="5233"/>
                  </a:lnTo>
                  <a:lnTo>
                    <a:pt x="2051057" y="5233"/>
                  </a:lnTo>
                  <a:lnTo>
                    <a:pt x="2098678" y="5233"/>
                  </a:lnTo>
                  <a:lnTo>
                    <a:pt x="2151312" y="5233"/>
                  </a:lnTo>
                  <a:lnTo>
                    <a:pt x="2211466" y="5233"/>
                  </a:lnTo>
                  <a:lnTo>
                    <a:pt x="2276632" y="5233"/>
                  </a:lnTo>
                  <a:lnTo>
                    <a:pt x="2349317" y="5233"/>
                  </a:lnTo>
                  <a:lnTo>
                    <a:pt x="2429521" y="5233"/>
                  </a:lnTo>
                  <a:lnTo>
                    <a:pt x="2518915" y="5233"/>
                  </a:lnTo>
                  <a:lnTo>
                    <a:pt x="2581575" y="7850"/>
                  </a:lnTo>
                  <a:lnTo>
                    <a:pt x="2643399" y="15700"/>
                  </a:lnTo>
                  <a:lnTo>
                    <a:pt x="2704388" y="27040"/>
                  </a:lnTo>
                  <a:lnTo>
                    <a:pt x="2763705" y="40996"/>
                  </a:lnTo>
                  <a:lnTo>
                    <a:pt x="2822188" y="61931"/>
                  </a:lnTo>
                  <a:lnTo>
                    <a:pt x="2878999" y="83738"/>
                  </a:lnTo>
                  <a:lnTo>
                    <a:pt x="2934140" y="111651"/>
                  </a:lnTo>
                  <a:lnTo>
                    <a:pt x="2987609" y="142180"/>
                  </a:lnTo>
                  <a:lnTo>
                    <a:pt x="3039408" y="175327"/>
                  </a:lnTo>
                  <a:lnTo>
                    <a:pt x="3089535" y="212835"/>
                  </a:lnTo>
                  <a:lnTo>
                    <a:pt x="3137992" y="252959"/>
                  </a:lnTo>
                  <a:lnTo>
                    <a:pt x="3183107" y="296573"/>
                  </a:lnTo>
                  <a:lnTo>
                    <a:pt x="3226551" y="341059"/>
                  </a:lnTo>
                  <a:lnTo>
                    <a:pt x="3267489" y="390779"/>
                  </a:lnTo>
                  <a:lnTo>
                    <a:pt x="3306755" y="440499"/>
                  </a:lnTo>
                  <a:lnTo>
                    <a:pt x="3342680" y="493708"/>
                  </a:lnTo>
                  <a:lnTo>
                    <a:pt x="3375263" y="548661"/>
                  </a:lnTo>
                  <a:lnTo>
                    <a:pt x="3406175" y="605359"/>
                  </a:lnTo>
                  <a:lnTo>
                    <a:pt x="3433745" y="663801"/>
                  </a:lnTo>
                  <a:lnTo>
                    <a:pt x="3457974" y="723988"/>
                  </a:lnTo>
                  <a:lnTo>
                    <a:pt x="3479696" y="785048"/>
                  </a:lnTo>
                  <a:lnTo>
                    <a:pt x="3496405" y="847852"/>
                  </a:lnTo>
                  <a:lnTo>
                    <a:pt x="3511443" y="911528"/>
                  </a:lnTo>
                  <a:lnTo>
                    <a:pt x="3522304" y="976949"/>
                  </a:lnTo>
                  <a:lnTo>
                    <a:pt x="3528988" y="1041497"/>
                  </a:lnTo>
                  <a:lnTo>
                    <a:pt x="3533165" y="1107790"/>
                  </a:lnTo>
                  <a:lnTo>
                    <a:pt x="3531494" y="1174083"/>
                  </a:lnTo>
                  <a:lnTo>
                    <a:pt x="3527317" y="1241248"/>
                  </a:lnTo>
                  <a:lnTo>
                    <a:pt x="3518962" y="1306669"/>
                  </a:lnTo>
                  <a:lnTo>
                    <a:pt x="3504760" y="1373834"/>
                  </a:lnTo>
                  <a:lnTo>
                    <a:pt x="3488050" y="1440127"/>
                  </a:lnTo>
                  <a:lnTo>
                    <a:pt x="3466328" y="1506420"/>
                  </a:lnTo>
                  <a:lnTo>
                    <a:pt x="3439594" y="1570969"/>
                  </a:lnTo>
                  <a:lnTo>
                    <a:pt x="3408681" y="1635517"/>
                  </a:lnTo>
                  <a:lnTo>
                    <a:pt x="3371921" y="1699194"/>
                  </a:lnTo>
                  <a:lnTo>
                    <a:pt x="3331819" y="1761125"/>
                  </a:lnTo>
                  <a:lnTo>
                    <a:pt x="3284198" y="1823057"/>
                  </a:lnTo>
                  <a:lnTo>
                    <a:pt x="3233235" y="1883244"/>
                  </a:lnTo>
                  <a:lnTo>
                    <a:pt x="3177259" y="1941686"/>
                  </a:lnTo>
                  <a:lnTo>
                    <a:pt x="3114599" y="1997512"/>
                  </a:lnTo>
                  <a:lnTo>
                    <a:pt x="3046927" y="2052465"/>
                  </a:lnTo>
                  <a:lnTo>
                    <a:pt x="2974242" y="2104802"/>
                  </a:lnTo>
                  <a:lnTo>
                    <a:pt x="2894873" y="2155394"/>
                  </a:lnTo>
                  <a:lnTo>
                    <a:pt x="2808820" y="2203369"/>
                  </a:lnTo>
                  <a:lnTo>
                    <a:pt x="2790440" y="2159755"/>
                  </a:lnTo>
                  <a:lnTo>
                    <a:pt x="2771225" y="2113525"/>
                  </a:lnTo>
                  <a:lnTo>
                    <a:pt x="2751174" y="2064677"/>
                  </a:lnTo>
                  <a:lnTo>
                    <a:pt x="2729452" y="2013213"/>
                  </a:lnTo>
                  <a:lnTo>
                    <a:pt x="2706059" y="1959132"/>
                  </a:lnTo>
                  <a:lnTo>
                    <a:pt x="2682666" y="1903306"/>
                  </a:lnTo>
                  <a:lnTo>
                    <a:pt x="2659273" y="1845736"/>
                  </a:lnTo>
                  <a:lnTo>
                    <a:pt x="2634209" y="1787293"/>
                  </a:lnTo>
                  <a:lnTo>
                    <a:pt x="2609145" y="1726234"/>
                  </a:lnTo>
                  <a:lnTo>
                    <a:pt x="2583246" y="1665175"/>
                  </a:lnTo>
                  <a:lnTo>
                    <a:pt x="2557347" y="1603243"/>
                  </a:lnTo>
                  <a:lnTo>
                    <a:pt x="2530612" y="1542183"/>
                  </a:lnTo>
                  <a:lnTo>
                    <a:pt x="2504713" y="1480252"/>
                  </a:lnTo>
                  <a:lnTo>
                    <a:pt x="2478813" y="1417448"/>
                  </a:lnTo>
                  <a:lnTo>
                    <a:pt x="2453749" y="1357261"/>
                  </a:lnTo>
                  <a:lnTo>
                    <a:pt x="2427850" y="1297074"/>
                  </a:lnTo>
                  <a:lnTo>
                    <a:pt x="2402786" y="1237759"/>
                  </a:lnTo>
                  <a:lnTo>
                    <a:pt x="2378558" y="1179317"/>
                  </a:lnTo>
                  <a:lnTo>
                    <a:pt x="2355165" y="1123491"/>
                  </a:lnTo>
                  <a:lnTo>
                    <a:pt x="2331772" y="1068537"/>
                  </a:lnTo>
                  <a:lnTo>
                    <a:pt x="2310050" y="1017073"/>
                  </a:lnTo>
                  <a:lnTo>
                    <a:pt x="2289999" y="968226"/>
                  </a:lnTo>
                  <a:lnTo>
                    <a:pt x="2269112" y="921123"/>
                  </a:lnTo>
                  <a:lnTo>
                    <a:pt x="2250732" y="877509"/>
                  </a:lnTo>
                  <a:lnTo>
                    <a:pt x="2234023" y="836512"/>
                  </a:lnTo>
                  <a:lnTo>
                    <a:pt x="2218985" y="800749"/>
                  </a:lnTo>
                  <a:lnTo>
                    <a:pt x="2204782" y="768475"/>
                  </a:lnTo>
                  <a:lnTo>
                    <a:pt x="2193086" y="739689"/>
                  </a:lnTo>
                  <a:lnTo>
                    <a:pt x="2183895" y="716138"/>
                  </a:lnTo>
                  <a:lnTo>
                    <a:pt x="2174705" y="696948"/>
                  </a:lnTo>
                  <a:lnTo>
                    <a:pt x="2169693" y="683864"/>
                  </a:lnTo>
                  <a:lnTo>
                    <a:pt x="2165515" y="674269"/>
                  </a:lnTo>
                  <a:lnTo>
                    <a:pt x="2164680" y="671652"/>
                  </a:lnTo>
                  <a:lnTo>
                    <a:pt x="2163009" y="669035"/>
                  </a:lnTo>
                  <a:lnTo>
                    <a:pt x="2158832" y="660312"/>
                  </a:lnTo>
                  <a:lnTo>
                    <a:pt x="2152148" y="646356"/>
                  </a:lnTo>
                  <a:lnTo>
                    <a:pt x="2142958" y="628910"/>
                  </a:lnTo>
                  <a:lnTo>
                    <a:pt x="2131261" y="606231"/>
                  </a:lnTo>
                  <a:lnTo>
                    <a:pt x="2116223" y="579191"/>
                  </a:lnTo>
                  <a:lnTo>
                    <a:pt x="2098678" y="550405"/>
                  </a:lnTo>
                  <a:lnTo>
                    <a:pt x="2077792" y="517259"/>
                  </a:lnTo>
                  <a:lnTo>
                    <a:pt x="2055234" y="482368"/>
                  </a:lnTo>
                  <a:lnTo>
                    <a:pt x="2029335" y="445732"/>
                  </a:lnTo>
                  <a:lnTo>
                    <a:pt x="2000094" y="407352"/>
                  </a:lnTo>
                  <a:lnTo>
                    <a:pt x="1968346" y="367227"/>
                  </a:lnTo>
                  <a:lnTo>
                    <a:pt x="1934093" y="327103"/>
                  </a:lnTo>
                  <a:lnTo>
                    <a:pt x="1896497" y="286106"/>
                  </a:lnTo>
                  <a:lnTo>
                    <a:pt x="1855559" y="245981"/>
                  </a:lnTo>
                  <a:lnTo>
                    <a:pt x="1812115" y="205856"/>
                  </a:lnTo>
                  <a:lnTo>
                    <a:pt x="1766165" y="167476"/>
                  </a:lnTo>
                  <a:lnTo>
                    <a:pt x="1716873" y="129968"/>
                  </a:lnTo>
                  <a:lnTo>
                    <a:pt x="1664239" y="95077"/>
                  </a:lnTo>
                  <a:lnTo>
                    <a:pt x="1609934" y="62803"/>
                  </a:lnTo>
                  <a:lnTo>
                    <a:pt x="1550616" y="32273"/>
                  </a:lnTo>
                  <a:close/>
                  <a:moveTo>
                    <a:pt x="1056023" y="0"/>
                  </a:moveTo>
                  <a:lnTo>
                    <a:pt x="1120353" y="0"/>
                  </a:lnTo>
                  <a:lnTo>
                    <a:pt x="1183013" y="5234"/>
                  </a:lnTo>
                  <a:lnTo>
                    <a:pt x="1247343" y="14829"/>
                  </a:lnTo>
                  <a:lnTo>
                    <a:pt x="1310838" y="27913"/>
                  </a:lnTo>
                  <a:lnTo>
                    <a:pt x="1375169" y="46231"/>
                  </a:lnTo>
                  <a:lnTo>
                    <a:pt x="1437829" y="69782"/>
                  </a:lnTo>
                  <a:lnTo>
                    <a:pt x="1500488" y="97695"/>
                  </a:lnTo>
                  <a:lnTo>
                    <a:pt x="1562312" y="129969"/>
                  </a:lnTo>
                  <a:lnTo>
                    <a:pt x="1623301" y="167477"/>
                  </a:lnTo>
                  <a:lnTo>
                    <a:pt x="1683454" y="210218"/>
                  </a:lnTo>
                  <a:lnTo>
                    <a:pt x="1742772" y="258194"/>
                  </a:lnTo>
                  <a:lnTo>
                    <a:pt x="1798748" y="312275"/>
                  </a:lnTo>
                  <a:lnTo>
                    <a:pt x="1854724" y="371590"/>
                  </a:lnTo>
                  <a:lnTo>
                    <a:pt x="1909029" y="436138"/>
                  </a:lnTo>
                  <a:lnTo>
                    <a:pt x="1961663" y="506792"/>
                  </a:lnTo>
                  <a:lnTo>
                    <a:pt x="2012626" y="584425"/>
                  </a:lnTo>
                  <a:lnTo>
                    <a:pt x="2059412" y="667291"/>
                  </a:lnTo>
                  <a:lnTo>
                    <a:pt x="2105362" y="755391"/>
                  </a:lnTo>
                  <a:lnTo>
                    <a:pt x="2064425" y="774581"/>
                  </a:lnTo>
                  <a:lnTo>
                    <a:pt x="2020981" y="794644"/>
                  </a:lnTo>
                  <a:lnTo>
                    <a:pt x="1973359" y="816451"/>
                  </a:lnTo>
                  <a:lnTo>
                    <a:pt x="1924067" y="839130"/>
                  </a:lnTo>
                  <a:lnTo>
                    <a:pt x="1872269" y="862681"/>
                  </a:lnTo>
                  <a:lnTo>
                    <a:pt x="1818799" y="887105"/>
                  </a:lnTo>
                  <a:lnTo>
                    <a:pt x="1763659" y="913273"/>
                  </a:lnTo>
                  <a:lnTo>
                    <a:pt x="1706847" y="938569"/>
                  </a:lnTo>
                  <a:lnTo>
                    <a:pt x="1649200" y="965610"/>
                  </a:lnTo>
                  <a:lnTo>
                    <a:pt x="1591554" y="992650"/>
                  </a:lnTo>
                  <a:lnTo>
                    <a:pt x="1531400" y="1019691"/>
                  </a:lnTo>
                  <a:lnTo>
                    <a:pt x="1472918" y="1045859"/>
                  </a:lnTo>
                  <a:lnTo>
                    <a:pt x="1413600" y="1073772"/>
                  </a:lnTo>
                  <a:lnTo>
                    <a:pt x="1353447" y="1100813"/>
                  </a:lnTo>
                  <a:lnTo>
                    <a:pt x="1295800" y="1127853"/>
                  </a:lnTo>
                  <a:lnTo>
                    <a:pt x="1238153" y="1154894"/>
                  </a:lnTo>
                  <a:lnTo>
                    <a:pt x="1181342" y="1180190"/>
                  </a:lnTo>
                  <a:lnTo>
                    <a:pt x="1125366" y="1206358"/>
                  </a:lnTo>
                  <a:lnTo>
                    <a:pt x="1071061" y="1230782"/>
                  </a:lnTo>
                  <a:lnTo>
                    <a:pt x="1019262" y="1254333"/>
                  </a:lnTo>
                  <a:lnTo>
                    <a:pt x="969135" y="1277885"/>
                  </a:lnTo>
                  <a:lnTo>
                    <a:pt x="922349" y="1298819"/>
                  </a:lnTo>
                  <a:lnTo>
                    <a:pt x="877234" y="1318882"/>
                  </a:lnTo>
                  <a:lnTo>
                    <a:pt x="836296" y="1338072"/>
                  </a:lnTo>
                  <a:lnTo>
                    <a:pt x="797865" y="1356390"/>
                  </a:lnTo>
                  <a:lnTo>
                    <a:pt x="762776" y="1372963"/>
                  </a:lnTo>
                  <a:lnTo>
                    <a:pt x="731028" y="1386047"/>
                  </a:lnTo>
                  <a:lnTo>
                    <a:pt x="703458" y="1400003"/>
                  </a:lnTo>
                  <a:lnTo>
                    <a:pt x="680901" y="1409598"/>
                  </a:lnTo>
                  <a:lnTo>
                    <a:pt x="662520" y="1417449"/>
                  </a:lnTo>
                  <a:lnTo>
                    <a:pt x="649989" y="1424427"/>
                  </a:lnTo>
                  <a:lnTo>
                    <a:pt x="641634" y="1427916"/>
                  </a:lnTo>
                  <a:lnTo>
                    <a:pt x="638292" y="1428789"/>
                  </a:lnTo>
                  <a:lnTo>
                    <a:pt x="635786" y="1431405"/>
                  </a:lnTo>
                  <a:lnTo>
                    <a:pt x="627431" y="1434022"/>
                  </a:lnTo>
                  <a:lnTo>
                    <a:pt x="614899" y="1441873"/>
                  </a:lnTo>
                  <a:lnTo>
                    <a:pt x="597354" y="1451468"/>
                  </a:lnTo>
                  <a:lnTo>
                    <a:pt x="574797" y="1464552"/>
                  </a:lnTo>
                  <a:lnTo>
                    <a:pt x="550569" y="1480253"/>
                  </a:lnTo>
                  <a:lnTo>
                    <a:pt x="521327" y="1498571"/>
                  </a:lnTo>
                  <a:lnTo>
                    <a:pt x="490415" y="1519505"/>
                  </a:lnTo>
                  <a:lnTo>
                    <a:pt x="456997" y="1543929"/>
                  </a:lnTo>
                  <a:lnTo>
                    <a:pt x="421908" y="1570970"/>
                  </a:lnTo>
                  <a:lnTo>
                    <a:pt x="384312" y="1601500"/>
                  </a:lnTo>
                  <a:lnTo>
                    <a:pt x="345881" y="1634646"/>
                  </a:lnTo>
                  <a:lnTo>
                    <a:pt x="307449" y="1670409"/>
                  </a:lnTo>
                  <a:lnTo>
                    <a:pt x="269018" y="1709662"/>
                  </a:lnTo>
                  <a:lnTo>
                    <a:pt x="230587" y="1752403"/>
                  </a:lnTo>
                  <a:lnTo>
                    <a:pt x="191320" y="1796890"/>
                  </a:lnTo>
                  <a:lnTo>
                    <a:pt x="154560" y="1844865"/>
                  </a:lnTo>
                  <a:lnTo>
                    <a:pt x="118635" y="1896329"/>
                  </a:lnTo>
                  <a:lnTo>
                    <a:pt x="86052" y="1951282"/>
                  </a:lnTo>
                  <a:lnTo>
                    <a:pt x="53469" y="2009725"/>
                  </a:lnTo>
                  <a:lnTo>
                    <a:pt x="25899" y="2069912"/>
                  </a:lnTo>
                  <a:lnTo>
                    <a:pt x="0" y="2133588"/>
                  </a:lnTo>
                  <a:lnTo>
                    <a:pt x="0" y="2089974"/>
                  </a:lnTo>
                  <a:lnTo>
                    <a:pt x="0" y="2050722"/>
                  </a:lnTo>
                  <a:lnTo>
                    <a:pt x="0" y="2015831"/>
                  </a:lnTo>
                  <a:lnTo>
                    <a:pt x="0" y="1986173"/>
                  </a:lnTo>
                  <a:lnTo>
                    <a:pt x="0" y="1950410"/>
                  </a:lnTo>
                  <a:lnTo>
                    <a:pt x="0" y="1936454"/>
                  </a:lnTo>
                  <a:lnTo>
                    <a:pt x="0" y="1916391"/>
                  </a:lnTo>
                  <a:lnTo>
                    <a:pt x="0" y="1867544"/>
                  </a:lnTo>
                  <a:lnTo>
                    <a:pt x="0" y="1860566"/>
                  </a:lnTo>
                  <a:lnTo>
                    <a:pt x="0" y="1853587"/>
                  </a:lnTo>
                  <a:lnTo>
                    <a:pt x="0" y="1281374"/>
                  </a:lnTo>
                  <a:lnTo>
                    <a:pt x="0" y="1235143"/>
                  </a:lnTo>
                  <a:lnTo>
                    <a:pt x="0" y="1151405"/>
                  </a:lnTo>
                  <a:lnTo>
                    <a:pt x="0" y="1059816"/>
                  </a:lnTo>
                  <a:lnTo>
                    <a:pt x="2506" y="993523"/>
                  </a:lnTo>
                  <a:lnTo>
                    <a:pt x="8354" y="928974"/>
                  </a:lnTo>
                  <a:lnTo>
                    <a:pt x="19215" y="865298"/>
                  </a:lnTo>
                  <a:lnTo>
                    <a:pt x="34254" y="803366"/>
                  </a:lnTo>
                  <a:lnTo>
                    <a:pt x="52634" y="741435"/>
                  </a:lnTo>
                  <a:lnTo>
                    <a:pt x="75191" y="682120"/>
                  </a:lnTo>
                  <a:lnTo>
                    <a:pt x="100255" y="625422"/>
                  </a:lnTo>
                  <a:lnTo>
                    <a:pt x="130332" y="569596"/>
                  </a:lnTo>
                  <a:lnTo>
                    <a:pt x="162915" y="514643"/>
                  </a:lnTo>
                  <a:lnTo>
                    <a:pt x="198004" y="463179"/>
                  </a:lnTo>
                  <a:lnTo>
                    <a:pt x="236435" y="412587"/>
                  </a:lnTo>
                  <a:lnTo>
                    <a:pt x="278208" y="364611"/>
                  </a:lnTo>
                  <a:lnTo>
                    <a:pt x="322488" y="319253"/>
                  </a:lnTo>
                  <a:lnTo>
                    <a:pt x="368438" y="276511"/>
                  </a:lnTo>
                  <a:lnTo>
                    <a:pt x="416895" y="236387"/>
                  </a:lnTo>
                  <a:lnTo>
                    <a:pt x="467858" y="198007"/>
                  </a:lnTo>
                  <a:lnTo>
                    <a:pt x="520492" y="163116"/>
                  </a:lnTo>
                  <a:lnTo>
                    <a:pt x="574797" y="131714"/>
                  </a:lnTo>
                  <a:lnTo>
                    <a:pt x="630773" y="102928"/>
                  </a:lnTo>
                  <a:lnTo>
                    <a:pt x="688420" y="78505"/>
                  </a:lnTo>
                  <a:lnTo>
                    <a:pt x="747737" y="55826"/>
                  </a:lnTo>
                  <a:lnTo>
                    <a:pt x="807055" y="36635"/>
                  </a:lnTo>
                  <a:lnTo>
                    <a:pt x="868879" y="22679"/>
                  </a:lnTo>
                  <a:lnTo>
                    <a:pt x="930703" y="11339"/>
                  </a:lnTo>
                  <a:lnTo>
                    <a:pt x="992528" y="3489"/>
                  </a:ln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lt1"/>
                </a:solidFill>
              </a:endParaRPr>
            </a:p>
          </p:txBody>
        </p:sp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9E7376CB-361D-7639-DE35-E8A9118FD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0528" y="2218765"/>
              <a:ext cx="3533165" cy="3684494"/>
            </a:xfrm>
            <a:custGeom>
              <a:avLst/>
              <a:gdLst>
                <a:gd name="connsiteX0" fmla="*/ 3527315 w 3533165"/>
                <a:gd name="connsiteY0" fmla="*/ 1550035 h 3684494"/>
                <a:gd name="connsiteX1" fmla="*/ 3527315 w 3533165"/>
                <a:gd name="connsiteY1" fmla="*/ 1593649 h 3684494"/>
                <a:gd name="connsiteX2" fmla="*/ 3527315 w 3533165"/>
                <a:gd name="connsiteY2" fmla="*/ 1633774 h 3684494"/>
                <a:gd name="connsiteX3" fmla="*/ 3527315 w 3533165"/>
                <a:gd name="connsiteY3" fmla="*/ 1666920 h 3684494"/>
                <a:gd name="connsiteX4" fmla="*/ 3527315 w 3533165"/>
                <a:gd name="connsiteY4" fmla="*/ 1697450 h 3684494"/>
                <a:gd name="connsiteX5" fmla="*/ 3527315 w 3533165"/>
                <a:gd name="connsiteY5" fmla="*/ 1724490 h 3684494"/>
                <a:gd name="connsiteX6" fmla="*/ 3527315 w 3533165"/>
                <a:gd name="connsiteY6" fmla="*/ 1746297 h 3684494"/>
                <a:gd name="connsiteX7" fmla="*/ 3527315 w 3533165"/>
                <a:gd name="connsiteY7" fmla="*/ 1811718 h 3684494"/>
                <a:gd name="connsiteX8" fmla="*/ 3527315 w 3533165"/>
                <a:gd name="connsiteY8" fmla="*/ 1823930 h 3684494"/>
                <a:gd name="connsiteX9" fmla="*/ 3527315 w 3533165"/>
                <a:gd name="connsiteY9" fmla="*/ 1833525 h 3684494"/>
                <a:gd name="connsiteX10" fmla="*/ 3527315 w 3533165"/>
                <a:gd name="connsiteY10" fmla="*/ 1844865 h 3684494"/>
                <a:gd name="connsiteX11" fmla="*/ 3527315 w 3533165"/>
                <a:gd name="connsiteY11" fmla="*/ 1855332 h 3684494"/>
                <a:gd name="connsiteX12" fmla="*/ 3527315 w 3533165"/>
                <a:gd name="connsiteY12" fmla="*/ 1866671 h 3684494"/>
                <a:gd name="connsiteX13" fmla="*/ 3527315 w 3533165"/>
                <a:gd name="connsiteY13" fmla="*/ 1877139 h 3684494"/>
                <a:gd name="connsiteX14" fmla="*/ 3527315 w 3533165"/>
                <a:gd name="connsiteY14" fmla="*/ 1891095 h 3684494"/>
                <a:gd name="connsiteX15" fmla="*/ 3527315 w 3533165"/>
                <a:gd name="connsiteY15" fmla="*/ 1905052 h 3684494"/>
                <a:gd name="connsiteX16" fmla="*/ 3527315 w 3533165"/>
                <a:gd name="connsiteY16" fmla="*/ 1922497 h 3684494"/>
                <a:gd name="connsiteX17" fmla="*/ 3527315 w 3533165"/>
                <a:gd name="connsiteY17" fmla="*/ 2623807 h 3684494"/>
                <a:gd name="connsiteX18" fmla="*/ 3525644 w 3533165"/>
                <a:gd name="connsiteY18" fmla="*/ 2690100 h 3684494"/>
                <a:gd name="connsiteX19" fmla="*/ 3518961 w 3533165"/>
                <a:gd name="connsiteY19" fmla="*/ 2754649 h 3684494"/>
                <a:gd name="connsiteX20" fmla="*/ 3508100 w 3533165"/>
                <a:gd name="connsiteY20" fmla="*/ 2818325 h 3684494"/>
                <a:gd name="connsiteX21" fmla="*/ 3493061 w 3533165"/>
                <a:gd name="connsiteY21" fmla="*/ 2880257 h 3684494"/>
                <a:gd name="connsiteX22" fmla="*/ 3473846 w 3533165"/>
                <a:gd name="connsiteY22" fmla="*/ 2941316 h 3684494"/>
                <a:gd name="connsiteX23" fmla="*/ 3452959 w 3533165"/>
                <a:gd name="connsiteY23" fmla="*/ 3000631 h 3684494"/>
                <a:gd name="connsiteX24" fmla="*/ 3427060 w 3533165"/>
                <a:gd name="connsiteY24" fmla="*/ 3059073 h 3684494"/>
                <a:gd name="connsiteX25" fmla="*/ 3396983 w 3533165"/>
                <a:gd name="connsiteY25" fmla="*/ 3114899 h 3684494"/>
                <a:gd name="connsiteX26" fmla="*/ 3364400 w 3533165"/>
                <a:gd name="connsiteY26" fmla="*/ 3168980 h 3684494"/>
                <a:gd name="connsiteX27" fmla="*/ 3329311 w 3533165"/>
                <a:gd name="connsiteY27" fmla="*/ 3221317 h 3684494"/>
                <a:gd name="connsiteX28" fmla="*/ 3290880 w 3533165"/>
                <a:gd name="connsiteY28" fmla="*/ 3270164 h 3684494"/>
                <a:gd name="connsiteX29" fmla="*/ 3249942 w 3533165"/>
                <a:gd name="connsiteY29" fmla="*/ 3319012 h 3684494"/>
                <a:gd name="connsiteX30" fmla="*/ 3206498 w 3533165"/>
                <a:gd name="connsiteY30" fmla="*/ 3364370 h 3684494"/>
                <a:gd name="connsiteX31" fmla="*/ 3160548 w 3533165"/>
                <a:gd name="connsiteY31" fmla="*/ 3407112 h 3684494"/>
                <a:gd name="connsiteX32" fmla="*/ 3111256 w 3533165"/>
                <a:gd name="connsiteY32" fmla="*/ 3447236 h 3684494"/>
                <a:gd name="connsiteX33" fmla="*/ 3060293 w 3533165"/>
                <a:gd name="connsiteY33" fmla="*/ 3485616 h 3684494"/>
                <a:gd name="connsiteX34" fmla="*/ 3008494 w 3533165"/>
                <a:gd name="connsiteY34" fmla="*/ 3519635 h 3684494"/>
                <a:gd name="connsiteX35" fmla="*/ 2953354 w 3533165"/>
                <a:gd name="connsiteY35" fmla="*/ 3551037 h 3684494"/>
                <a:gd name="connsiteX36" fmla="*/ 2898213 w 3533165"/>
                <a:gd name="connsiteY36" fmla="*/ 3580695 h 3684494"/>
                <a:gd name="connsiteX37" fmla="*/ 2839731 w 3533165"/>
                <a:gd name="connsiteY37" fmla="*/ 3605991 h 3684494"/>
                <a:gd name="connsiteX38" fmla="*/ 2781249 w 3533165"/>
                <a:gd name="connsiteY38" fmla="*/ 3627797 h 3684494"/>
                <a:gd name="connsiteX39" fmla="*/ 2721095 w 3533165"/>
                <a:gd name="connsiteY39" fmla="*/ 3646115 h 3684494"/>
                <a:gd name="connsiteX40" fmla="*/ 2660107 w 3533165"/>
                <a:gd name="connsiteY40" fmla="*/ 3660944 h 3684494"/>
                <a:gd name="connsiteX41" fmla="*/ 2599118 w 3533165"/>
                <a:gd name="connsiteY41" fmla="*/ 3672284 h 3684494"/>
                <a:gd name="connsiteX42" fmla="*/ 2535623 w 3533165"/>
                <a:gd name="connsiteY42" fmla="*/ 3680134 h 3684494"/>
                <a:gd name="connsiteX43" fmla="*/ 2472964 w 3533165"/>
                <a:gd name="connsiteY43" fmla="*/ 3683623 h 3684494"/>
                <a:gd name="connsiteX44" fmla="*/ 2409469 w 3533165"/>
                <a:gd name="connsiteY44" fmla="*/ 3683623 h 3684494"/>
                <a:gd name="connsiteX45" fmla="*/ 2345974 w 3533165"/>
                <a:gd name="connsiteY45" fmla="*/ 3677517 h 3684494"/>
                <a:gd name="connsiteX46" fmla="*/ 2282479 w 3533165"/>
                <a:gd name="connsiteY46" fmla="*/ 3668794 h 3684494"/>
                <a:gd name="connsiteX47" fmla="*/ 2218148 w 3533165"/>
                <a:gd name="connsiteY47" fmla="*/ 3655710 h 3684494"/>
                <a:gd name="connsiteX48" fmla="*/ 2154653 w 3533165"/>
                <a:gd name="connsiteY48" fmla="*/ 3637393 h 3684494"/>
                <a:gd name="connsiteX49" fmla="*/ 2091158 w 3533165"/>
                <a:gd name="connsiteY49" fmla="*/ 3613841 h 3684494"/>
                <a:gd name="connsiteX50" fmla="*/ 2029334 w 3533165"/>
                <a:gd name="connsiteY50" fmla="*/ 3586801 h 3684494"/>
                <a:gd name="connsiteX51" fmla="*/ 1967510 w 3533165"/>
                <a:gd name="connsiteY51" fmla="*/ 3553654 h 3684494"/>
                <a:gd name="connsiteX52" fmla="*/ 1907357 w 3533165"/>
                <a:gd name="connsiteY52" fmla="*/ 3517018 h 3684494"/>
                <a:gd name="connsiteX53" fmla="*/ 1847203 w 3533165"/>
                <a:gd name="connsiteY53" fmla="*/ 3473405 h 3684494"/>
                <a:gd name="connsiteX54" fmla="*/ 1788721 w 3533165"/>
                <a:gd name="connsiteY54" fmla="*/ 3424557 h 3684494"/>
                <a:gd name="connsiteX55" fmla="*/ 1730239 w 3533165"/>
                <a:gd name="connsiteY55" fmla="*/ 3371348 h 3684494"/>
                <a:gd name="connsiteX56" fmla="*/ 1675099 w 3533165"/>
                <a:gd name="connsiteY56" fmla="*/ 3312033 h 3684494"/>
                <a:gd name="connsiteX57" fmla="*/ 1621629 w 3533165"/>
                <a:gd name="connsiteY57" fmla="*/ 3246613 h 3684494"/>
                <a:gd name="connsiteX58" fmla="*/ 1568995 w 3533165"/>
                <a:gd name="connsiteY58" fmla="*/ 3176831 h 3684494"/>
                <a:gd name="connsiteX59" fmla="*/ 1518867 w 3533165"/>
                <a:gd name="connsiteY59" fmla="*/ 3099198 h 3684494"/>
                <a:gd name="connsiteX60" fmla="*/ 1470411 w 3533165"/>
                <a:gd name="connsiteY60" fmla="*/ 3016332 h 3684494"/>
                <a:gd name="connsiteX61" fmla="*/ 1424460 w 3533165"/>
                <a:gd name="connsiteY61" fmla="*/ 2928232 h 3684494"/>
                <a:gd name="connsiteX62" fmla="*/ 1466233 w 3533165"/>
                <a:gd name="connsiteY62" fmla="*/ 2909042 h 3684494"/>
                <a:gd name="connsiteX63" fmla="*/ 1509677 w 3533165"/>
                <a:gd name="connsiteY63" fmla="*/ 2888979 h 3684494"/>
                <a:gd name="connsiteX64" fmla="*/ 1557299 w 3533165"/>
                <a:gd name="connsiteY64" fmla="*/ 2866300 h 3684494"/>
                <a:gd name="connsiteX65" fmla="*/ 1606591 w 3533165"/>
                <a:gd name="connsiteY65" fmla="*/ 2844493 h 3684494"/>
                <a:gd name="connsiteX66" fmla="*/ 1657554 w 3533165"/>
                <a:gd name="connsiteY66" fmla="*/ 2820942 h 3684494"/>
                <a:gd name="connsiteX67" fmla="*/ 1711023 w 3533165"/>
                <a:gd name="connsiteY67" fmla="*/ 2796518 h 3684494"/>
                <a:gd name="connsiteX68" fmla="*/ 1766164 w 3533165"/>
                <a:gd name="connsiteY68" fmla="*/ 2770350 h 3684494"/>
                <a:gd name="connsiteX69" fmla="*/ 1822975 w 3533165"/>
                <a:gd name="connsiteY69" fmla="*/ 2745054 h 3684494"/>
                <a:gd name="connsiteX70" fmla="*/ 1880622 w 3533165"/>
                <a:gd name="connsiteY70" fmla="*/ 2718886 h 3684494"/>
                <a:gd name="connsiteX71" fmla="*/ 1939104 w 3533165"/>
                <a:gd name="connsiteY71" fmla="*/ 2690973 h 3684494"/>
                <a:gd name="connsiteX72" fmla="*/ 1998422 w 3533165"/>
                <a:gd name="connsiteY72" fmla="*/ 2663932 h 3684494"/>
                <a:gd name="connsiteX73" fmla="*/ 2056904 w 3533165"/>
                <a:gd name="connsiteY73" fmla="*/ 2636892 h 3684494"/>
                <a:gd name="connsiteX74" fmla="*/ 2117057 w 3533165"/>
                <a:gd name="connsiteY74" fmla="*/ 2610723 h 3684494"/>
                <a:gd name="connsiteX75" fmla="*/ 2176375 w 3533165"/>
                <a:gd name="connsiteY75" fmla="*/ 2582810 h 3684494"/>
                <a:gd name="connsiteX76" fmla="*/ 2234022 w 3533165"/>
                <a:gd name="connsiteY76" fmla="*/ 2555770 h 3684494"/>
                <a:gd name="connsiteX77" fmla="*/ 2291669 w 3533165"/>
                <a:gd name="connsiteY77" fmla="*/ 2528729 h 3684494"/>
                <a:gd name="connsiteX78" fmla="*/ 2348480 w 3533165"/>
                <a:gd name="connsiteY78" fmla="*/ 2502561 h 3684494"/>
                <a:gd name="connsiteX79" fmla="*/ 2404456 w 3533165"/>
                <a:gd name="connsiteY79" fmla="*/ 2477265 h 3684494"/>
                <a:gd name="connsiteX80" fmla="*/ 2457925 w 3533165"/>
                <a:gd name="connsiteY80" fmla="*/ 2452841 h 3684494"/>
                <a:gd name="connsiteX81" fmla="*/ 2510559 w 3533165"/>
                <a:gd name="connsiteY81" fmla="*/ 2429290 h 3684494"/>
                <a:gd name="connsiteX82" fmla="*/ 2559852 w 3533165"/>
                <a:gd name="connsiteY82" fmla="*/ 2406611 h 3684494"/>
                <a:gd name="connsiteX83" fmla="*/ 2606637 w 3533165"/>
                <a:gd name="connsiteY83" fmla="*/ 2383931 h 3684494"/>
                <a:gd name="connsiteX84" fmla="*/ 2651752 w 3533165"/>
                <a:gd name="connsiteY84" fmla="*/ 2363869 h 3684494"/>
                <a:gd name="connsiteX85" fmla="*/ 2693525 w 3533165"/>
                <a:gd name="connsiteY85" fmla="*/ 2345551 h 3684494"/>
                <a:gd name="connsiteX86" fmla="*/ 2731956 w 3533165"/>
                <a:gd name="connsiteY86" fmla="*/ 2327233 h 3684494"/>
                <a:gd name="connsiteX87" fmla="*/ 2766210 w 3533165"/>
                <a:gd name="connsiteY87" fmla="*/ 2311532 h 3684494"/>
                <a:gd name="connsiteX88" fmla="*/ 2797958 w 3533165"/>
                <a:gd name="connsiteY88" fmla="*/ 2296704 h 3684494"/>
                <a:gd name="connsiteX89" fmla="*/ 2824693 w 3533165"/>
                <a:gd name="connsiteY89" fmla="*/ 2284492 h 3684494"/>
                <a:gd name="connsiteX90" fmla="*/ 2847250 w 3533165"/>
                <a:gd name="connsiteY90" fmla="*/ 2273152 h 3684494"/>
                <a:gd name="connsiteX91" fmla="*/ 2865630 w 3533165"/>
                <a:gd name="connsiteY91" fmla="*/ 2266174 h 3684494"/>
                <a:gd name="connsiteX92" fmla="*/ 2879833 w 3533165"/>
                <a:gd name="connsiteY92" fmla="*/ 2259196 h 3684494"/>
                <a:gd name="connsiteX93" fmla="*/ 2887352 w 3533165"/>
                <a:gd name="connsiteY93" fmla="*/ 2255707 h 3684494"/>
                <a:gd name="connsiteX94" fmla="*/ 2890694 w 3533165"/>
                <a:gd name="connsiteY94" fmla="*/ 2254835 h 3684494"/>
                <a:gd name="connsiteX95" fmla="*/ 2892365 w 3533165"/>
                <a:gd name="connsiteY95" fmla="*/ 2253090 h 3684494"/>
                <a:gd name="connsiteX96" fmla="*/ 2900720 w 3533165"/>
                <a:gd name="connsiteY96" fmla="*/ 2248729 h 3684494"/>
                <a:gd name="connsiteX97" fmla="*/ 2914087 w 3533165"/>
                <a:gd name="connsiteY97" fmla="*/ 2242623 h 3684494"/>
                <a:gd name="connsiteX98" fmla="*/ 2932467 w 3533165"/>
                <a:gd name="connsiteY98" fmla="*/ 2232155 h 3684494"/>
                <a:gd name="connsiteX99" fmla="*/ 2953354 w 3533165"/>
                <a:gd name="connsiteY99" fmla="*/ 2219071 h 3684494"/>
                <a:gd name="connsiteX100" fmla="*/ 2978417 w 3533165"/>
                <a:gd name="connsiteY100" fmla="*/ 2204242 h 3684494"/>
                <a:gd name="connsiteX101" fmla="*/ 3006823 w 3533165"/>
                <a:gd name="connsiteY101" fmla="*/ 2185052 h 3684494"/>
                <a:gd name="connsiteX102" fmla="*/ 3038571 w 3533165"/>
                <a:gd name="connsiteY102" fmla="*/ 2164118 h 3684494"/>
                <a:gd name="connsiteX103" fmla="*/ 3071154 w 3533165"/>
                <a:gd name="connsiteY103" fmla="*/ 2139694 h 3684494"/>
                <a:gd name="connsiteX104" fmla="*/ 3107078 w 3533165"/>
                <a:gd name="connsiteY104" fmla="*/ 2112653 h 3684494"/>
                <a:gd name="connsiteX105" fmla="*/ 3143003 w 3533165"/>
                <a:gd name="connsiteY105" fmla="*/ 2082124 h 3684494"/>
                <a:gd name="connsiteX106" fmla="*/ 3181434 w 3533165"/>
                <a:gd name="connsiteY106" fmla="*/ 2049850 h 3684494"/>
                <a:gd name="connsiteX107" fmla="*/ 3219866 w 3533165"/>
                <a:gd name="connsiteY107" fmla="*/ 2013214 h 3684494"/>
                <a:gd name="connsiteX108" fmla="*/ 3259132 w 3533165"/>
                <a:gd name="connsiteY108" fmla="*/ 1973961 h 3684494"/>
                <a:gd name="connsiteX109" fmla="*/ 3297563 w 3533165"/>
                <a:gd name="connsiteY109" fmla="*/ 1931220 h 3684494"/>
                <a:gd name="connsiteX110" fmla="*/ 3335995 w 3533165"/>
                <a:gd name="connsiteY110" fmla="*/ 1886734 h 3684494"/>
                <a:gd name="connsiteX111" fmla="*/ 3373590 w 3533165"/>
                <a:gd name="connsiteY111" fmla="*/ 1838759 h 3684494"/>
                <a:gd name="connsiteX112" fmla="*/ 3408680 w 3533165"/>
                <a:gd name="connsiteY112" fmla="*/ 1787294 h 3684494"/>
                <a:gd name="connsiteX113" fmla="*/ 3442098 w 3533165"/>
                <a:gd name="connsiteY113" fmla="*/ 1732341 h 3684494"/>
                <a:gd name="connsiteX114" fmla="*/ 3473010 w 3533165"/>
                <a:gd name="connsiteY114" fmla="*/ 1673898 h 3684494"/>
                <a:gd name="connsiteX115" fmla="*/ 3502251 w 3533165"/>
                <a:gd name="connsiteY115" fmla="*/ 1613711 h 3684494"/>
                <a:gd name="connsiteX116" fmla="*/ 724343 w 3533165"/>
                <a:gd name="connsiteY116" fmla="*/ 1484614 h 3684494"/>
                <a:gd name="connsiteX117" fmla="*/ 741888 w 3533165"/>
                <a:gd name="connsiteY117" fmla="*/ 1527355 h 3684494"/>
                <a:gd name="connsiteX118" fmla="*/ 761103 w 3533165"/>
                <a:gd name="connsiteY118" fmla="*/ 1573586 h 3684494"/>
                <a:gd name="connsiteX119" fmla="*/ 781990 w 3533165"/>
                <a:gd name="connsiteY119" fmla="*/ 1622434 h 3684494"/>
                <a:gd name="connsiteX120" fmla="*/ 804547 w 3533165"/>
                <a:gd name="connsiteY120" fmla="*/ 1673898 h 3684494"/>
                <a:gd name="connsiteX121" fmla="*/ 827105 w 3533165"/>
                <a:gd name="connsiteY121" fmla="*/ 1727979 h 3684494"/>
                <a:gd name="connsiteX122" fmla="*/ 850498 w 3533165"/>
                <a:gd name="connsiteY122" fmla="*/ 1783805 h 3684494"/>
                <a:gd name="connsiteX123" fmla="*/ 873890 w 3533165"/>
                <a:gd name="connsiteY123" fmla="*/ 1840503 h 3684494"/>
                <a:gd name="connsiteX124" fmla="*/ 899790 w 3533165"/>
                <a:gd name="connsiteY124" fmla="*/ 1900690 h 3684494"/>
                <a:gd name="connsiteX125" fmla="*/ 924018 w 3533165"/>
                <a:gd name="connsiteY125" fmla="*/ 1961749 h 3684494"/>
                <a:gd name="connsiteX126" fmla="*/ 949917 w 3533165"/>
                <a:gd name="connsiteY126" fmla="*/ 2021936 h 3684494"/>
                <a:gd name="connsiteX127" fmla="*/ 976652 w 3533165"/>
                <a:gd name="connsiteY127" fmla="*/ 2082996 h 3684494"/>
                <a:gd name="connsiteX128" fmla="*/ 1002551 w 3533165"/>
                <a:gd name="connsiteY128" fmla="*/ 2145799 h 3684494"/>
                <a:gd name="connsiteX129" fmla="*/ 1028451 w 3533165"/>
                <a:gd name="connsiteY129" fmla="*/ 2207731 h 3684494"/>
                <a:gd name="connsiteX130" fmla="*/ 1055186 w 3533165"/>
                <a:gd name="connsiteY130" fmla="*/ 2268790 h 3684494"/>
                <a:gd name="connsiteX131" fmla="*/ 1080249 w 3533165"/>
                <a:gd name="connsiteY131" fmla="*/ 2330722 h 3684494"/>
                <a:gd name="connsiteX132" fmla="*/ 1105313 w 3533165"/>
                <a:gd name="connsiteY132" fmla="*/ 2390909 h 3684494"/>
                <a:gd name="connsiteX133" fmla="*/ 1131212 w 3533165"/>
                <a:gd name="connsiteY133" fmla="*/ 2450224 h 3684494"/>
                <a:gd name="connsiteX134" fmla="*/ 1154605 w 3533165"/>
                <a:gd name="connsiteY134" fmla="*/ 2508666 h 3684494"/>
                <a:gd name="connsiteX135" fmla="*/ 1178834 w 3533165"/>
                <a:gd name="connsiteY135" fmla="*/ 2564492 h 3684494"/>
                <a:gd name="connsiteX136" fmla="*/ 1201391 w 3533165"/>
                <a:gd name="connsiteY136" fmla="*/ 2619445 h 3684494"/>
                <a:gd name="connsiteX137" fmla="*/ 1223113 w 3533165"/>
                <a:gd name="connsiteY137" fmla="*/ 2670910 h 3684494"/>
                <a:gd name="connsiteX138" fmla="*/ 1244000 w 3533165"/>
                <a:gd name="connsiteY138" fmla="*/ 2721502 h 3684494"/>
                <a:gd name="connsiteX139" fmla="*/ 1264051 w 3533165"/>
                <a:gd name="connsiteY139" fmla="*/ 2766860 h 3684494"/>
                <a:gd name="connsiteX140" fmla="*/ 1281595 w 3533165"/>
                <a:gd name="connsiteY140" fmla="*/ 2810474 h 3684494"/>
                <a:gd name="connsiteX141" fmla="*/ 1299140 w 3533165"/>
                <a:gd name="connsiteY141" fmla="*/ 2850598 h 3684494"/>
                <a:gd name="connsiteX142" fmla="*/ 1314178 w 3533165"/>
                <a:gd name="connsiteY142" fmla="*/ 2888106 h 3684494"/>
                <a:gd name="connsiteX143" fmla="*/ 1327546 w 3533165"/>
                <a:gd name="connsiteY143" fmla="*/ 2920380 h 3684494"/>
                <a:gd name="connsiteX144" fmla="*/ 1340078 w 3533165"/>
                <a:gd name="connsiteY144" fmla="*/ 2948293 h 3684494"/>
                <a:gd name="connsiteX145" fmla="*/ 1350103 w 3533165"/>
                <a:gd name="connsiteY145" fmla="*/ 2972717 h 3684494"/>
                <a:gd name="connsiteX146" fmla="*/ 1357622 w 3533165"/>
                <a:gd name="connsiteY146" fmla="*/ 2991907 h 3684494"/>
                <a:gd name="connsiteX147" fmla="*/ 1364306 w 3533165"/>
                <a:gd name="connsiteY147" fmla="*/ 3004991 h 3684494"/>
                <a:gd name="connsiteX148" fmla="*/ 1367648 w 3533165"/>
                <a:gd name="connsiteY148" fmla="*/ 3014586 h 3684494"/>
                <a:gd name="connsiteX149" fmla="*/ 1368483 w 3533165"/>
                <a:gd name="connsiteY149" fmla="*/ 3016331 h 3684494"/>
                <a:gd name="connsiteX150" fmla="*/ 1369319 w 3533165"/>
                <a:gd name="connsiteY150" fmla="*/ 3019820 h 3684494"/>
                <a:gd name="connsiteX151" fmla="*/ 1374332 w 3533165"/>
                <a:gd name="connsiteY151" fmla="*/ 3028543 h 3684494"/>
                <a:gd name="connsiteX152" fmla="*/ 1380180 w 3533165"/>
                <a:gd name="connsiteY152" fmla="*/ 3042499 h 3684494"/>
                <a:gd name="connsiteX153" fmla="*/ 1390205 w 3533165"/>
                <a:gd name="connsiteY153" fmla="*/ 3059945 h 3684494"/>
                <a:gd name="connsiteX154" fmla="*/ 1401902 w 3533165"/>
                <a:gd name="connsiteY154" fmla="*/ 3082624 h 3684494"/>
                <a:gd name="connsiteX155" fmla="*/ 1416940 w 3533165"/>
                <a:gd name="connsiteY155" fmla="*/ 3109664 h 3684494"/>
                <a:gd name="connsiteX156" fmla="*/ 1435321 w 3533165"/>
                <a:gd name="connsiteY156" fmla="*/ 3139322 h 3684494"/>
                <a:gd name="connsiteX157" fmla="*/ 1455372 w 3533165"/>
                <a:gd name="connsiteY157" fmla="*/ 3172468 h 3684494"/>
                <a:gd name="connsiteX158" fmla="*/ 1477929 w 3533165"/>
                <a:gd name="connsiteY158" fmla="*/ 3206487 h 3684494"/>
                <a:gd name="connsiteX159" fmla="*/ 1504664 w 3533165"/>
                <a:gd name="connsiteY159" fmla="*/ 3243995 h 3684494"/>
                <a:gd name="connsiteX160" fmla="*/ 1533905 w 3533165"/>
                <a:gd name="connsiteY160" fmla="*/ 3283247 h 3684494"/>
                <a:gd name="connsiteX161" fmla="*/ 1564817 w 3533165"/>
                <a:gd name="connsiteY161" fmla="*/ 3321627 h 3684494"/>
                <a:gd name="connsiteX162" fmla="*/ 1599906 w 3533165"/>
                <a:gd name="connsiteY162" fmla="*/ 3363497 h 3684494"/>
                <a:gd name="connsiteX163" fmla="*/ 1637502 w 3533165"/>
                <a:gd name="connsiteY163" fmla="*/ 3403621 h 3684494"/>
                <a:gd name="connsiteX164" fmla="*/ 1676769 w 3533165"/>
                <a:gd name="connsiteY164" fmla="*/ 3443746 h 3684494"/>
                <a:gd name="connsiteX165" fmla="*/ 1721048 w 3533165"/>
                <a:gd name="connsiteY165" fmla="*/ 3483871 h 3684494"/>
                <a:gd name="connsiteX166" fmla="*/ 1766999 w 3533165"/>
                <a:gd name="connsiteY166" fmla="*/ 3522251 h 3684494"/>
                <a:gd name="connsiteX167" fmla="*/ 1816291 w 3533165"/>
                <a:gd name="connsiteY167" fmla="*/ 3560631 h 3684494"/>
                <a:gd name="connsiteX168" fmla="*/ 1868925 w 3533165"/>
                <a:gd name="connsiteY168" fmla="*/ 3594650 h 3684494"/>
                <a:gd name="connsiteX169" fmla="*/ 1923230 w 3533165"/>
                <a:gd name="connsiteY169" fmla="*/ 3627796 h 3684494"/>
                <a:gd name="connsiteX170" fmla="*/ 1982548 w 3533165"/>
                <a:gd name="connsiteY170" fmla="*/ 3657454 h 3684494"/>
                <a:gd name="connsiteX171" fmla="*/ 2043536 w 3533165"/>
                <a:gd name="connsiteY171" fmla="*/ 3684494 h 3684494"/>
                <a:gd name="connsiteX172" fmla="*/ 2000092 w 3533165"/>
                <a:gd name="connsiteY172" fmla="*/ 3684494 h 3684494"/>
                <a:gd name="connsiteX173" fmla="*/ 1963332 w 3533165"/>
                <a:gd name="connsiteY173" fmla="*/ 3684494 h 3684494"/>
                <a:gd name="connsiteX174" fmla="*/ 1929913 w 3533165"/>
                <a:gd name="connsiteY174" fmla="*/ 3684494 h 3684494"/>
                <a:gd name="connsiteX175" fmla="*/ 1900672 w 3533165"/>
                <a:gd name="connsiteY175" fmla="*/ 3684494 h 3684494"/>
                <a:gd name="connsiteX176" fmla="*/ 1885634 w 3533165"/>
                <a:gd name="connsiteY176" fmla="*/ 3684494 h 3684494"/>
                <a:gd name="connsiteX177" fmla="*/ 1867254 w 3533165"/>
                <a:gd name="connsiteY177" fmla="*/ 3684494 h 3684494"/>
                <a:gd name="connsiteX178" fmla="*/ 1854722 w 3533165"/>
                <a:gd name="connsiteY178" fmla="*/ 3684494 h 3684494"/>
                <a:gd name="connsiteX179" fmla="*/ 1835506 w 3533165"/>
                <a:gd name="connsiteY179" fmla="*/ 3684494 h 3684494"/>
                <a:gd name="connsiteX180" fmla="*/ 1792898 w 3533165"/>
                <a:gd name="connsiteY180" fmla="*/ 3684494 h 3684494"/>
                <a:gd name="connsiteX181" fmla="*/ 1781201 w 3533165"/>
                <a:gd name="connsiteY181" fmla="*/ 3684494 h 3684494"/>
                <a:gd name="connsiteX182" fmla="*/ 1770340 w 3533165"/>
                <a:gd name="connsiteY182" fmla="*/ 3684494 h 3684494"/>
                <a:gd name="connsiteX183" fmla="*/ 1751125 w 3533165"/>
                <a:gd name="connsiteY183" fmla="*/ 3684494 h 3684494"/>
                <a:gd name="connsiteX184" fmla="*/ 1740264 w 3533165"/>
                <a:gd name="connsiteY184" fmla="*/ 3684494 h 3684494"/>
                <a:gd name="connsiteX185" fmla="*/ 1729403 w 3533165"/>
                <a:gd name="connsiteY185" fmla="*/ 3684494 h 3684494"/>
                <a:gd name="connsiteX186" fmla="*/ 1716871 w 3533165"/>
                <a:gd name="connsiteY186" fmla="*/ 3684494 h 3684494"/>
                <a:gd name="connsiteX187" fmla="*/ 1702668 w 3533165"/>
                <a:gd name="connsiteY187" fmla="*/ 3684494 h 3684494"/>
                <a:gd name="connsiteX188" fmla="*/ 1686794 w 3533165"/>
                <a:gd name="connsiteY188" fmla="*/ 3684494 h 3684494"/>
                <a:gd name="connsiteX189" fmla="*/ 1610767 w 3533165"/>
                <a:gd name="connsiteY189" fmla="*/ 3684494 h 3684494"/>
                <a:gd name="connsiteX190" fmla="*/ 1593223 w 3533165"/>
                <a:gd name="connsiteY190" fmla="*/ 3684494 h 3684494"/>
                <a:gd name="connsiteX191" fmla="*/ 1561475 w 3533165"/>
                <a:gd name="connsiteY191" fmla="*/ 3684494 h 3684494"/>
                <a:gd name="connsiteX192" fmla="*/ 1357622 w 3533165"/>
                <a:gd name="connsiteY192" fmla="*/ 3684494 h 3684494"/>
                <a:gd name="connsiteX193" fmla="*/ 1322533 w 3533165"/>
                <a:gd name="connsiteY193" fmla="*/ 3684494 h 3684494"/>
                <a:gd name="connsiteX194" fmla="*/ 1283266 w 3533165"/>
                <a:gd name="connsiteY194" fmla="*/ 3684494 h 3684494"/>
                <a:gd name="connsiteX195" fmla="*/ 1227290 w 3533165"/>
                <a:gd name="connsiteY195" fmla="*/ 3684494 h 3684494"/>
                <a:gd name="connsiteX196" fmla="*/ 1183011 w 3533165"/>
                <a:gd name="connsiteY196" fmla="*/ 3684494 h 3684494"/>
                <a:gd name="connsiteX197" fmla="*/ 1102807 w 3533165"/>
                <a:gd name="connsiteY197" fmla="*/ 3684494 h 3684494"/>
                <a:gd name="connsiteX198" fmla="*/ 1014248 w 3533165"/>
                <a:gd name="connsiteY198" fmla="*/ 3684494 h 3684494"/>
                <a:gd name="connsiteX199" fmla="*/ 952424 w 3533165"/>
                <a:gd name="connsiteY199" fmla="*/ 3681877 h 3684494"/>
                <a:gd name="connsiteX200" fmla="*/ 889764 w 3533165"/>
                <a:gd name="connsiteY200" fmla="*/ 3675771 h 3684494"/>
                <a:gd name="connsiteX201" fmla="*/ 828776 w 3533165"/>
                <a:gd name="connsiteY201" fmla="*/ 3664432 h 3684494"/>
                <a:gd name="connsiteX202" fmla="*/ 770293 w 3533165"/>
                <a:gd name="connsiteY202" fmla="*/ 3648731 h 3684494"/>
                <a:gd name="connsiteX203" fmla="*/ 710976 w 3533165"/>
                <a:gd name="connsiteY203" fmla="*/ 3628668 h 3684494"/>
                <a:gd name="connsiteX204" fmla="*/ 654164 w 3533165"/>
                <a:gd name="connsiteY204" fmla="*/ 3605989 h 3684494"/>
                <a:gd name="connsiteX205" fmla="*/ 599024 w 3533165"/>
                <a:gd name="connsiteY205" fmla="*/ 3578077 h 3684494"/>
                <a:gd name="connsiteX206" fmla="*/ 544719 w 3533165"/>
                <a:gd name="connsiteY206" fmla="*/ 3548419 h 3684494"/>
                <a:gd name="connsiteX207" fmla="*/ 493756 w 3533165"/>
                <a:gd name="connsiteY207" fmla="*/ 3514400 h 3684494"/>
                <a:gd name="connsiteX208" fmla="*/ 443628 w 3533165"/>
                <a:gd name="connsiteY208" fmla="*/ 3477765 h 3684494"/>
                <a:gd name="connsiteX209" fmla="*/ 396007 w 3533165"/>
                <a:gd name="connsiteY209" fmla="*/ 3437640 h 3684494"/>
                <a:gd name="connsiteX210" fmla="*/ 350056 w 3533165"/>
                <a:gd name="connsiteY210" fmla="*/ 3393154 h 3684494"/>
                <a:gd name="connsiteX211" fmla="*/ 306612 w 3533165"/>
                <a:gd name="connsiteY211" fmla="*/ 3347796 h 3684494"/>
                <a:gd name="connsiteX212" fmla="*/ 265675 w 3533165"/>
                <a:gd name="connsiteY212" fmla="*/ 3299820 h 3684494"/>
                <a:gd name="connsiteX213" fmla="*/ 227244 w 3533165"/>
                <a:gd name="connsiteY213" fmla="*/ 3249228 h 3684494"/>
                <a:gd name="connsiteX214" fmla="*/ 190483 w 3533165"/>
                <a:gd name="connsiteY214" fmla="*/ 3195147 h 3684494"/>
                <a:gd name="connsiteX215" fmla="*/ 157065 w 3533165"/>
                <a:gd name="connsiteY215" fmla="*/ 3141066 h 3684494"/>
                <a:gd name="connsiteX216" fmla="*/ 127824 w 3533165"/>
                <a:gd name="connsiteY216" fmla="*/ 3083496 h 3684494"/>
                <a:gd name="connsiteX217" fmla="*/ 99418 w 3533165"/>
                <a:gd name="connsiteY217" fmla="*/ 3025054 h 3684494"/>
                <a:gd name="connsiteX218" fmla="*/ 75190 w 3533165"/>
                <a:gd name="connsiteY218" fmla="*/ 2964867 h 3684494"/>
                <a:gd name="connsiteX219" fmla="*/ 54303 w 3533165"/>
                <a:gd name="connsiteY219" fmla="*/ 2903807 h 3684494"/>
                <a:gd name="connsiteX220" fmla="*/ 36759 w 3533165"/>
                <a:gd name="connsiteY220" fmla="*/ 2841003 h 3684494"/>
                <a:gd name="connsiteX221" fmla="*/ 22556 w 3533165"/>
                <a:gd name="connsiteY221" fmla="*/ 2777327 h 3684494"/>
                <a:gd name="connsiteX222" fmla="*/ 10859 w 3533165"/>
                <a:gd name="connsiteY222" fmla="*/ 2711906 h 3684494"/>
                <a:gd name="connsiteX223" fmla="*/ 4176 w 3533165"/>
                <a:gd name="connsiteY223" fmla="*/ 2647358 h 3684494"/>
                <a:gd name="connsiteX224" fmla="*/ 834 w 3533165"/>
                <a:gd name="connsiteY224" fmla="*/ 2580193 h 3684494"/>
                <a:gd name="connsiteX225" fmla="*/ 834 w 3533165"/>
                <a:gd name="connsiteY225" fmla="*/ 2513900 h 3684494"/>
                <a:gd name="connsiteX226" fmla="*/ 6682 w 3533165"/>
                <a:gd name="connsiteY226" fmla="*/ 2448479 h 3684494"/>
                <a:gd name="connsiteX227" fmla="*/ 15037 w 3533165"/>
                <a:gd name="connsiteY227" fmla="*/ 2381314 h 3684494"/>
                <a:gd name="connsiteX228" fmla="*/ 27569 w 3533165"/>
                <a:gd name="connsiteY228" fmla="*/ 2314149 h 3684494"/>
                <a:gd name="connsiteX229" fmla="*/ 45113 w 3533165"/>
                <a:gd name="connsiteY229" fmla="*/ 2247856 h 3684494"/>
                <a:gd name="connsiteX230" fmla="*/ 67671 w 3533165"/>
                <a:gd name="connsiteY230" fmla="*/ 2181563 h 3684494"/>
                <a:gd name="connsiteX231" fmla="*/ 93570 w 3533165"/>
                <a:gd name="connsiteY231" fmla="*/ 2117014 h 3684494"/>
                <a:gd name="connsiteX232" fmla="*/ 125317 w 3533165"/>
                <a:gd name="connsiteY232" fmla="*/ 2052466 h 3684494"/>
                <a:gd name="connsiteX233" fmla="*/ 160407 w 3533165"/>
                <a:gd name="connsiteY233" fmla="*/ 1987917 h 3684494"/>
                <a:gd name="connsiteX234" fmla="*/ 202180 w 3533165"/>
                <a:gd name="connsiteY234" fmla="*/ 1925986 h 3684494"/>
                <a:gd name="connsiteX235" fmla="*/ 248130 w 3533165"/>
                <a:gd name="connsiteY235" fmla="*/ 1864054 h 3684494"/>
                <a:gd name="connsiteX236" fmla="*/ 299929 w 3533165"/>
                <a:gd name="connsiteY236" fmla="*/ 1804739 h 3684494"/>
                <a:gd name="connsiteX237" fmla="*/ 356740 w 3533165"/>
                <a:gd name="connsiteY237" fmla="*/ 1746297 h 3684494"/>
                <a:gd name="connsiteX238" fmla="*/ 418564 w 3533165"/>
                <a:gd name="connsiteY238" fmla="*/ 1689599 h 3684494"/>
                <a:gd name="connsiteX239" fmla="*/ 486237 w 3533165"/>
                <a:gd name="connsiteY239" fmla="*/ 1634646 h 3684494"/>
                <a:gd name="connsiteX240" fmla="*/ 559757 w 3533165"/>
                <a:gd name="connsiteY240" fmla="*/ 1582309 h 3684494"/>
                <a:gd name="connsiteX241" fmla="*/ 639126 w 3533165"/>
                <a:gd name="connsiteY241" fmla="*/ 1531717 h 3684494"/>
                <a:gd name="connsiteX242" fmla="*/ 1489627 w 3533165"/>
                <a:gd name="connsiteY242" fmla="*/ 5233 h 3684494"/>
                <a:gd name="connsiteX243" fmla="*/ 1532236 w 3533165"/>
                <a:gd name="connsiteY243" fmla="*/ 5233 h 3684494"/>
                <a:gd name="connsiteX244" fmla="*/ 1569832 w 3533165"/>
                <a:gd name="connsiteY244" fmla="*/ 5233 h 3684494"/>
                <a:gd name="connsiteX245" fmla="*/ 1603250 w 3533165"/>
                <a:gd name="connsiteY245" fmla="*/ 5233 h 3684494"/>
                <a:gd name="connsiteX246" fmla="*/ 1631656 w 3533165"/>
                <a:gd name="connsiteY246" fmla="*/ 5233 h 3684494"/>
                <a:gd name="connsiteX247" fmla="*/ 1656719 w 3533165"/>
                <a:gd name="connsiteY247" fmla="*/ 5233 h 3684494"/>
                <a:gd name="connsiteX248" fmla="*/ 1697657 w 3533165"/>
                <a:gd name="connsiteY248" fmla="*/ 5233 h 3684494"/>
                <a:gd name="connsiteX249" fmla="*/ 1713531 w 3533165"/>
                <a:gd name="connsiteY249" fmla="*/ 5233 h 3684494"/>
                <a:gd name="connsiteX250" fmla="*/ 1728569 w 3533165"/>
                <a:gd name="connsiteY250" fmla="*/ 5233 h 3684494"/>
                <a:gd name="connsiteX251" fmla="*/ 1740266 w 3533165"/>
                <a:gd name="connsiteY251" fmla="*/ 5233 h 3684494"/>
                <a:gd name="connsiteX252" fmla="*/ 1751962 w 3533165"/>
                <a:gd name="connsiteY252" fmla="*/ 5233 h 3684494"/>
                <a:gd name="connsiteX253" fmla="*/ 1804596 w 3533165"/>
                <a:gd name="connsiteY253" fmla="*/ 5233 h 3684494"/>
                <a:gd name="connsiteX254" fmla="*/ 1816293 w 3533165"/>
                <a:gd name="connsiteY254" fmla="*/ 5233 h 3684494"/>
                <a:gd name="connsiteX255" fmla="*/ 1830495 w 3533165"/>
                <a:gd name="connsiteY255" fmla="*/ 5233 h 3684494"/>
                <a:gd name="connsiteX256" fmla="*/ 1846369 w 3533165"/>
                <a:gd name="connsiteY256" fmla="*/ 5233 h 3684494"/>
                <a:gd name="connsiteX257" fmla="*/ 1865585 w 3533165"/>
                <a:gd name="connsiteY257" fmla="*/ 5233 h 3684494"/>
                <a:gd name="connsiteX258" fmla="*/ 1911535 w 3533165"/>
                <a:gd name="connsiteY258" fmla="*/ 5233 h 3684494"/>
                <a:gd name="connsiteX259" fmla="*/ 1939105 w 3533165"/>
                <a:gd name="connsiteY259" fmla="*/ 5233 h 3684494"/>
                <a:gd name="connsiteX260" fmla="*/ 1971688 w 3533165"/>
                <a:gd name="connsiteY260" fmla="*/ 5233 h 3684494"/>
                <a:gd name="connsiteX261" fmla="*/ 2051057 w 3533165"/>
                <a:gd name="connsiteY261" fmla="*/ 5233 h 3684494"/>
                <a:gd name="connsiteX262" fmla="*/ 2098678 w 3533165"/>
                <a:gd name="connsiteY262" fmla="*/ 5233 h 3684494"/>
                <a:gd name="connsiteX263" fmla="*/ 2151312 w 3533165"/>
                <a:gd name="connsiteY263" fmla="*/ 5233 h 3684494"/>
                <a:gd name="connsiteX264" fmla="*/ 2211466 w 3533165"/>
                <a:gd name="connsiteY264" fmla="*/ 5233 h 3684494"/>
                <a:gd name="connsiteX265" fmla="*/ 2276632 w 3533165"/>
                <a:gd name="connsiteY265" fmla="*/ 5233 h 3684494"/>
                <a:gd name="connsiteX266" fmla="*/ 2349317 w 3533165"/>
                <a:gd name="connsiteY266" fmla="*/ 5233 h 3684494"/>
                <a:gd name="connsiteX267" fmla="*/ 2429521 w 3533165"/>
                <a:gd name="connsiteY267" fmla="*/ 5233 h 3684494"/>
                <a:gd name="connsiteX268" fmla="*/ 2518915 w 3533165"/>
                <a:gd name="connsiteY268" fmla="*/ 5233 h 3684494"/>
                <a:gd name="connsiteX269" fmla="*/ 2581575 w 3533165"/>
                <a:gd name="connsiteY269" fmla="*/ 7850 h 3684494"/>
                <a:gd name="connsiteX270" fmla="*/ 2643399 w 3533165"/>
                <a:gd name="connsiteY270" fmla="*/ 15700 h 3684494"/>
                <a:gd name="connsiteX271" fmla="*/ 2704388 w 3533165"/>
                <a:gd name="connsiteY271" fmla="*/ 27040 h 3684494"/>
                <a:gd name="connsiteX272" fmla="*/ 2763705 w 3533165"/>
                <a:gd name="connsiteY272" fmla="*/ 40996 h 3684494"/>
                <a:gd name="connsiteX273" fmla="*/ 2822188 w 3533165"/>
                <a:gd name="connsiteY273" fmla="*/ 61931 h 3684494"/>
                <a:gd name="connsiteX274" fmla="*/ 2878999 w 3533165"/>
                <a:gd name="connsiteY274" fmla="*/ 83738 h 3684494"/>
                <a:gd name="connsiteX275" fmla="*/ 2934140 w 3533165"/>
                <a:gd name="connsiteY275" fmla="*/ 111651 h 3684494"/>
                <a:gd name="connsiteX276" fmla="*/ 2987609 w 3533165"/>
                <a:gd name="connsiteY276" fmla="*/ 142180 h 3684494"/>
                <a:gd name="connsiteX277" fmla="*/ 3039408 w 3533165"/>
                <a:gd name="connsiteY277" fmla="*/ 175327 h 3684494"/>
                <a:gd name="connsiteX278" fmla="*/ 3089535 w 3533165"/>
                <a:gd name="connsiteY278" fmla="*/ 212835 h 3684494"/>
                <a:gd name="connsiteX279" fmla="*/ 3137992 w 3533165"/>
                <a:gd name="connsiteY279" fmla="*/ 252959 h 3684494"/>
                <a:gd name="connsiteX280" fmla="*/ 3183107 w 3533165"/>
                <a:gd name="connsiteY280" fmla="*/ 296573 h 3684494"/>
                <a:gd name="connsiteX281" fmla="*/ 3226551 w 3533165"/>
                <a:gd name="connsiteY281" fmla="*/ 341059 h 3684494"/>
                <a:gd name="connsiteX282" fmla="*/ 3267489 w 3533165"/>
                <a:gd name="connsiteY282" fmla="*/ 390779 h 3684494"/>
                <a:gd name="connsiteX283" fmla="*/ 3306755 w 3533165"/>
                <a:gd name="connsiteY283" fmla="*/ 440499 h 3684494"/>
                <a:gd name="connsiteX284" fmla="*/ 3342680 w 3533165"/>
                <a:gd name="connsiteY284" fmla="*/ 493708 h 3684494"/>
                <a:gd name="connsiteX285" fmla="*/ 3375263 w 3533165"/>
                <a:gd name="connsiteY285" fmla="*/ 548661 h 3684494"/>
                <a:gd name="connsiteX286" fmla="*/ 3406175 w 3533165"/>
                <a:gd name="connsiteY286" fmla="*/ 605359 h 3684494"/>
                <a:gd name="connsiteX287" fmla="*/ 3433745 w 3533165"/>
                <a:gd name="connsiteY287" fmla="*/ 663801 h 3684494"/>
                <a:gd name="connsiteX288" fmla="*/ 3457974 w 3533165"/>
                <a:gd name="connsiteY288" fmla="*/ 723988 h 3684494"/>
                <a:gd name="connsiteX289" fmla="*/ 3479696 w 3533165"/>
                <a:gd name="connsiteY289" fmla="*/ 785048 h 3684494"/>
                <a:gd name="connsiteX290" fmla="*/ 3496405 w 3533165"/>
                <a:gd name="connsiteY290" fmla="*/ 847852 h 3684494"/>
                <a:gd name="connsiteX291" fmla="*/ 3511443 w 3533165"/>
                <a:gd name="connsiteY291" fmla="*/ 911528 h 3684494"/>
                <a:gd name="connsiteX292" fmla="*/ 3522304 w 3533165"/>
                <a:gd name="connsiteY292" fmla="*/ 976949 h 3684494"/>
                <a:gd name="connsiteX293" fmla="*/ 3528988 w 3533165"/>
                <a:gd name="connsiteY293" fmla="*/ 1041497 h 3684494"/>
                <a:gd name="connsiteX294" fmla="*/ 3533165 w 3533165"/>
                <a:gd name="connsiteY294" fmla="*/ 1107790 h 3684494"/>
                <a:gd name="connsiteX295" fmla="*/ 3531494 w 3533165"/>
                <a:gd name="connsiteY295" fmla="*/ 1174083 h 3684494"/>
                <a:gd name="connsiteX296" fmla="*/ 3527317 w 3533165"/>
                <a:gd name="connsiteY296" fmla="*/ 1241248 h 3684494"/>
                <a:gd name="connsiteX297" fmla="*/ 3518962 w 3533165"/>
                <a:gd name="connsiteY297" fmla="*/ 1306669 h 3684494"/>
                <a:gd name="connsiteX298" fmla="*/ 3504760 w 3533165"/>
                <a:gd name="connsiteY298" fmla="*/ 1373834 h 3684494"/>
                <a:gd name="connsiteX299" fmla="*/ 3488050 w 3533165"/>
                <a:gd name="connsiteY299" fmla="*/ 1440127 h 3684494"/>
                <a:gd name="connsiteX300" fmla="*/ 3466328 w 3533165"/>
                <a:gd name="connsiteY300" fmla="*/ 1506420 h 3684494"/>
                <a:gd name="connsiteX301" fmla="*/ 3439594 w 3533165"/>
                <a:gd name="connsiteY301" fmla="*/ 1570969 h 3684494"/>
                <a:gd name="connsiteX302" fmla="*/ 3408681 w 3533165"/>
                <a:gd name="connsiteY302" fmla="*/ 1635517 h 3684494"/>
                <a:gd name="connsiteX303" fmla="*/ 3371921 w 3533165"/>
                <a:gd name="connsiteY303" fmla="*/ 1699194 h 3684494"/>
                <a:gd name="connsiteX304" fmla="*/ 3331819 w 3533165"/>
                <a:gd name="connsiteY304" fmla="*/ 1761125 h 3684494"/>
                <a:gd name="connsiteX305" fmla="*/ 3284198 w 3533165"/>
                <a:gd name="connsiteY305" fmla="*/ 1823057 h 3684494"/>
                <a:gd name="connsiteX306" fmla="*/ 3233235 w 3533165"/>
                <a:gd name="connsiteY306" fmla="*/ 1883244 h 3684494"/>
                <a:gd name="connsiteX307" fmla="*/ 3177259 w 3533165"/>
                <a:gd name="connsiteY307" fmla="*/ 1941686 h 3684494"/>
                <a:gd name="connsiteX308" fmla="*/ 3114599 w 3533165"/>
                <a:gd name="connsiteY308" fmla="*/ 1997512 h 3684494"/>
                <a:gd name="connsiteX309" fmla="*/ 3046927 w 3533165"/>
                <a:gd name="connsiteY309" fmla="*/ 2052465 h 3684494"/>
                <a:gd name="connsiteX310" fmla="*/ 2974242 w 3533165"/>
                <a:gd name="connsiteY310" fmla="*/ 2104802 h 3684494"/>
                <a:gd name="connsiteX311" fmla="*/ 2894873 w 3533165"/>
                <a:gd name="connsiteY311" fmla="*/ 2155394 h 3684494"/>
                <a:gd name="connsiteX312" fmla="*/ 2808820 w 3533165"/>
                <a:gd name="connsiteY312" fmla="*/ 2203369 h 3684494"/>
                <a:gd name="connsiteX313" fmla="*/ 2790440 w 3533165"/>
                <a:gd name="connsiteY313" fmla="*/ 2159755 h 3684494"/>
                <a:gd name="connsiteX314" fmla="*/ 2771225 w 3533165"/>
                <a:gd name="connsiteY314" fmla="*/ 2113525 h 3684494"/>
                <a:gd name="connsiteX315" fmla="*/ 2751174 w 3533165"/>
                <a:gd name="connsiteY315" fmla="*/ 2064677 h 3684494"/>
                <a:gd name="connsiteX316" fmla="*/ 2729452 w 3533165"/>
                <a:gd name="connsiteY316" fmla="*/ 2013213 h 3684494"/>
                <a:gd name="connsiteX317" fmla="*/ 2706059 w 3533165"/>
                <a:gd name="connsiteY317" fmla="*/ 1959132 h 3684494"/>
                <a:gd name="connsiteX318" fmla="*/ 2682666 w 3533165"/>
                <a:gd name="connsiteY318" fmla="*/ 1903306 h 3684494"/>
                <a:gd name="connsiteX319" fmla="*/ 2659273 w 3533165"/>
                <a:gd name="connsiteY319" fmla="*/ 1845736 h 3684494"/>
                <a:gd name="connsiteX320" fmla="*/ 2634209 w 3533165"/>
                <a:gd name="connsiteY320" fmla="*/ 1787293 h 3684494"/>
                <a:gd name="connsiteX321" fmla="*/ 2609145 w 3533165"/>
                <a:gd name="connsiteY321" fmla="*/ 1726234 h 3684494"/>
                <a:gd name="connsiteX322" fmla="*/ 2583246 w 3533165"/>
                <a:gd name="connsiteY322" fmla="*/ 1665175 h 3684494"/>
                <a:gd name="connsiteX323" fmla="*/ 2557347 w 3533165"/>
                <a:gd name="connsiteY323" fmla="*/ 1603243 h 3684494"/>
                <a:gd name="connsiteX324" fmla="*/ 2530612 w 3533165"/>
                <a:gd name="connsiteY324" fmla="*/ 1542183 h 3684494"/>
                <a:gd name="connsiteX325" fmla="*/ 2504713 w 3533165"/>
                <a:gd name="connsiteY325" fmla="*/ 1480252 h 3684494"/>
                <a:gd name="connsiteX326" fmla="*/ 2478813 w 3533165"/>
                <a:gd name="connsiteY326" fmla="*/ 1417448 h 3684494"/>
                <a:gd name="connsiteX327" fmla="*/ 2453749 w 3533165"/>
                <a:gd name="connsiteY327" fmla="*/ 1357261 h 3684494"/>
                <a:gd name="connsiteX328" fmla="*/ 2427850 w 3533165"/>
                <a:gd name="connsiteY328" fmla="*/ 1297074 h 3684494"/>
                <a:gd name="connsiteX329" fmla="*/ 2402786 w 3533165"/>
                <a:gd name="connsiteY329" fmla="*/ 1237759 h 3684494"/>
                <a:gd name="connsiteX330" fmla="*/ 2378558 w 3533165"/>
                <a:gd name="connsiteY330" fmla="*/ 1179317 h 3684494"/>
                <a:gd name="connsiteX331" fmla="*/ 2355165 w 3533165"/>
                <a:gd name="connsiteY331" fmla="*/ 1123491 h 3684494"/>
                <a:gd name="connsiteX332" fmla="*/ 2331772 w 3533165"/>
                <a:gd name="connsiteY332" fmla="*/ 1068537 h 3684494"/>
                <a:gd name="connsiteX333" fmla="*/ 2310050 w 3533165"/>
                <a:gd name="connsiteY333" fmla="*/ 1017073 h 3684494"/>
                <a:gd name="connsiteX334" fmla="*/ 2289999 w 3533165"/>
                <a:gd name="connsiteY334" fmla="*/ 968226 h 3684494"/>
                <a:gd name="connsiteX335" fmla="*/ 2269112 w 3533165"/>
                <a:gd name="connsiteY335" fmla="*/ 921123 h 3684494"/>
                <a:gd name="connsiteX336" fmla="*/ 2250732 w 3533165"/>
                <a:gd name="connsiteY336" fmla="*/ 877509 h 3684494"/>
                <a:gd name="connsiteX337" fmla="*/ 2234023 w 3533165"/>
                <a:gd name="connsiteY337" fmla="*/ 836512 h 3684494"/>
                <a:gd name="connsiteX338" fmla="*/ 2218985 w 3533165"/>
                <a:gd name="connsiteY338" fmla="*/ 800749 h 3684494"/>
                <a:gd name="connsiteX339" fmla="*/ 2204782 w 3533165"/>
                <a:gd name="connsiteY339" fmla="*/ 768475 h 3684494"/>
                <a:gd name="connsiteX340" fmla="*/ 2193086 w 3533165"/>
                <a:gd name="connsiteY340" fmla="*/ 739689 h 3684494"/>
                <a:gd name="connsiteX341" fmla="*/ 2183895 w 3533165"/>
                <a:gd name="connsiteY341" fmla="*/ 716138 h 3684494"/>
                <a:gd name="connsiteX342" fmla="*/ 2174705 w 3533165"/>
                <a:gd name="connsiteY342" fmla="*/ 696948 h 3684494"/>
                <a:gd name="connsiteX343" fmla="*/ 2169693 w 3533165"/>
                <a:gd name="connsiteY343" fmla="*/ 683864 h 3684494"/>
                <a:gd name="connsiteX344" fmla="*/ 2165515 w 3533165"/>
                <a:gd name="connsiteY344" fmla="*/ 674269 h 3684494"/>
                <a:gd name="connsiteX345" fmla="*/ 2164680 w 3533165"/>
                <a:gd name="connsiteY345" fmla="*/ 671652 h 3684494"/>
                <a:gd name="connsiteX346" fmla="*/ 2163009 w 3533165"/>
                <a:gd name="connsiteY346" fmla="*/ 669035 h 3684494"/>
                <a:gd name="connsiteX347" fmla="*/ 2158832 w 3533165"/>
                <a:gd name="connsiteY347" fmla="*/ 660312 h 3684494"/>
                <a:gd name="connsiteX348" fmla="*/ 2152148 w 3533165"/>
                <a:gd name="connsiteY348" fmla="*/ 646356 h 3684494"/>
                <a:gd name="connsiteX349" fmla="*/ 2142958 w 3533165"/>
                <a:gd name="connsiteY349" fmla="*/ 628910 h 3684494"/>
                <a:gd name="connsiteX350" fmla="*/ 2131261 w 3533165"/>
                <a:gd name="connsiteY350" fmla="*/ 606231 h 3684494"/>
                <a:gd name="connsiteX351" fmla="*/ 2116223 w 3533165"/>
                <a:gd name="connsiteY351" fmla="*/ 579191 h 3684494"/>
                <a:gd name="connsiteX352" fmla="*/ 2098678 w 3533165"/>
                <a:gd name="connsiteY352" fmla="*/ 550405 h 3684494"/>
                <a:gd name="connsiteX353" fmla="*/ 2077792 w 3533165"/>
                <a:gd name="connsiteY353" fmla="*/ 517259 h 3684494"/>
                <a:gd name="connsiteX354" fmla="*/ 2055234 w 3533165"/>
                <a:gd name="connsiteY354" fmla="*/ 482368 h 3684494"/>
                <a:gd name="connsiteX355" fmla="*/ 2029335 w 3533165"/>
                <a:gd name="connsiteY355" fmla="*/ 445732 h 3684494"/>
                <a:gd name="connsiteX356" fmla="*/ 2000094 w 3533165"/>
                <a:gd name="connsiteY356" fmla="*/ 407352 h 3684494"/>
                <a:gd name="connsiteX357" fmla="*/ 1968346 w 3533165"/>
                <a:gd name="connsiteY357" fmla="*/ 367227 h 3684494"/>
                <a:gd name="connsiteX358" fmla="*/ 1934093 w 3533165"/>
                <a:gd name="connsiteY358" fmla="*/ 327103 h 3684494"/>
                <a:gd name="connsiteX359" fmla="*/ 1896497 w 3533165"/>
                <a:gd name="connsiteY359" fmla="*/ 286106 h 3684494"/>
                <a:gd name="connsiteX360" fmla="*/ 1855559 w 3533165"/>
                <a:gd name="connsiteY360" fmla="*/ 245981 h 3684494"/>
                <a:gd name="connsiteX361" fmla="*/ 1812115 w 3533165"/>
                <a:gd name="connsiteY361" fmla="*/ 205856 h 3684494"/>
                <a:gd name="connsiteX362" fmla="*/ 1766165 w 3533165"/>
                <a:gd name="connsiteY362" fmla="*/ 167476 h 3684494"/>
                <a:gd name="connsiteX363" fmla="*/ 1716873 w 3533165"/>
                <a:gd name="connsiteY363" fmla="*/ 129968 h 3684494"/>
                <a:gd name="connsiteX364" fmla="*/ 1664239 w 3533165"/>
                <a:gd name="connsiteY364" fmla="*/ 95077 h 3684494"/>
                <a:gd name="connsiteX365" fmla="*/ 1609934 w 3533165"/>
                <a:gd name="connsiteY365" fmla="*/ 62803 h 3684494"/>
                <a:gd name="connsiteX366" fmla="*/ 1550616 w 3533165"/>
                <a:gd name="connsiteY366" fmla="*/ 32273 h 3684494"/>
                <a:gd name="connsiteX367" fmla="*/ 1056023 w 3533165"/>
                <a:gd name="connsiteY367" fmla="*/ 0 h 3684494"/>
                <a:gd name="connsiteX368" fmla="*/ 1120353 w 3533165"/>
                <a:gd name="connsiteY368" fmla="*/ 0 h 3684494"/>
                <a:gd name="connsiteX369" fmla="*/ 1183013 w 3533165"/>
                <a:gd name="connsiteY369" fmla="*/ 5234 h 3684494"/>
                <a:gd name="connsiteX370" fmla="*/ 1247343 w 3533165"/>
                <a:gd name="connsiteY370" fmla="*/ 14829 h 3684494"/>
                <a:gd name="connsiteX371" fmla="*/ 1310838 w 3533165"/>
                <a:gd name="connsiteY371" fmla="*/ 27913 h 3684494"/>
                <a:gd name="connsiteX372" fmla="*/ 1375169 w 3533165"/>
                <a:gd name="connsiteY372" fmla="*/ 46231 h 3684494"/>
                <a:gd name="connsiteX373" fmla="*/ 1437829 w 3533165"/>
                <a:gd name="connsiteY373" fmla="*/ 69782 h 3684494"/>
                <a:gd name="connsiteX374" fmla="*/ 1500488 w 3533165"/>
                <a:gd name="connsiteY374" fmla="*/ 97695 h 3684494"/>
                <a:gd name="connsiteX375" fmla="*/ 1562312 w 3533165"/>
                <a:gd name="connsiteY375" fmla="*/ 129969 h 3684494"/>
                <a:gd name="connsiteX376" fmla="*/ 1623301 w 3533165"/>
                <a:gd name="connsiteY376" fmla="*/ 167477 h 3684494"/>
                <a:gd name="connsiteX377" fmla="*/ 1683454 w 3533165"/>
                <a:gd name="connsiteY377" fmla="*/ 210218 h 3684494"/>
                <a:gd name="connsiteX378" fmla="*/ 1742772 w 3533165"/>
                <a:gd name="connsiteY378" fmla="*/ 258194 h 3684494"/>
                <a:gd name="connsiteX379" fmla="*/ 1798748 w 3533165"/>
                <a:gd name="connsiteY379" fmla="*/ 312275 h 3684494"/>
                <a:gd name="connsiteX380" fmla="*/ 1854724 w 3533165"/>
                <a:gd name="connsiteY380" fmla="*/ 371590 h 3684494"/>
                <a:gd name="connsiteX381" fmla="*/ 1909029 w 3533165"/>
                <a:gd name="connsiteY381" fmla="*/ 436138 h 3684494"/>
                <a:gd name="connsiteX382" fmla="*/ 1961663 w 3533165"/>
                <a:gd name="connsiteY382" fmla="*/ 506792 h 3684494"/>
                <a:gd name="connsiteX383" fmla="*/ 2012626 w 3533165"/>
                <a:gd name="connsiteY383" fmla="*/ 584425 h 3684494"/>
                <a:gd name="connsiteX384" fmla="*/ 2059412 w 3533165"/>
                <a:gd name="connsiteY384" fmla="*/ 667291 h 3684494"/>
                <a:gd name="connsiteX385" fmla="*/ 2105362 w 3533165"/>
                <a:gd name="connsiteY385" fmla="*/ 755391 h 3684494"/>
                <a:gd name="connsiteX386" fmla="*/ 2064425 w 3533165"/>
                <a:gd name="connsiteY386" fmla="*/ 774581 h 3684494"/>
                <a:gd name="connsiteX387" fmla="*/ 2020981 w 3533165"/>
                <a:gd name="connsiteY387" fmla="*/ 794644 h 3684494"/>
                <a:gd name="connsiteX388" fmla="*/ 1973359 w 3533165"/>
                <a:gd name="connsiteY388" fmla="*/ 816451 h 3684494"/>
                <a:gd name="connsiteX389" fmla="*/ 1924067 w 3533165"/>
                <a:gd name="connsiteY389" fmla="*/ 839130 h 3684494"/>
                <a:gd name="connsiteX390" fmla="*/ 1872269 w 3533165"/>
                <a:gd name="connsiteY390" fmla="*/ 862681 h 3684494"/>
                <a:gd name="connsiteX391" fmla="*/ 1818799 w 3533165"/>
                <a:gd name="connsiteY391" fmla="*/ 887105 h 3684494"/>
                <a:gd name="connsiteX392" fmla="*/ 1763659 w 3533165"/>
                <a:gd name="connsiteY392" fmla="*/ 913273 h 3684494"/>
                <a:gd name="connsiteX393" fmla="*/ 1706847 w 3533165"/>
                <a:gd name="connsiteY393" fmla="*/ 938569 h 3684494"/>
                <a:gd name="connsiteX394" fmla="*/ 1649200 w 3533165"/>
                <a:gd name="connsiteY394" fmla="*/ 965610 h 3684494"/>
                <a:gd name="connsiteX395" fmla="*/ 1591554 w 3533165"/>
                <a:gd name="connsiteY395" fmla="*/ 992650 h 3684494"/>
                <a:gd name="connsiteX396" fmla="*/ 1531400 w 3533165"/>
                <a:gd name="connsiteY396" fmla="*/ 1019691 h 3684494"/>
                <a:gd name="connsiteX397" fmla="*/ 1472918 w 3533165"/>
                <a:gd name="connsiteY397" fmla="*/ 1045859 h 3684494"/>
                <a:gd name="connsiteX398" fmla="*/ 1413600 w 3533165"/>
                <a:gd name="connsiteY398" fmla="*/ 1073772 h 3684494"/>
                <a:gd name="connsiteX399" fmla="*/ 1353447 w 3533165"/>
                <a:gd name="connsiteY399" fmla="*/ 1100813 h 3684494"/>
                <a:gd name="connsiteX400" fmla="*/ 1295800 w 3533165"/>
                <a:gd name="connsiteY400" fmla="*/ 1127853 h 3684494"/>
                <a:gd name="connsiteX401" fmla="*/ 1238153 w 3533165"/>
                <a:gd name="connsiteY401" fmla="*/ 1154894 h 3684494"/>
                <a:gd name="connsiteX402" fmla="*/ 1181342 w 3533165"/>
                <a:gd name="connsiteY402" fmla="*/ 1180190 h 3684494"/>
                <a:gd name="connsiteX403" fmla="*/ 1125366 w 3533165"/>
                <a:gd name="connsiteY403" fmla="*/ 1206358 h 3684494"/>
                <a:gd name="connsiteX404" fmla="*/ 1071061 w 3533165"/>
                <a:gd name="connsiteY404" fmla="*/ 1230782 h 3684494"/>
                <a:gd name="connsiteX405" fmla="*/ 1019262 w 3533165"/>
                <a:gd name="connsiteY405" fmla="*/ 1254333 h 3684494"/>
                <a:gd name="connsiteX406" fmla="*/ 969135 w 3533165"/>
                <a:gd name="connsiteY406" fmla="*/ 1277885 h 3684494"/>
                <a:gd name="connsiteX407" fmla="*/ 922349 w 3533165"/>
                <a:gd name="connsiteY407" fmla="*/ 1298819 h 3684494"/>
                <a:gd name="connsiteX408" fmla="*/ 877234 w 3533165"/>
                <a:gd name="connsiteY408" fmla="*/ 1318882 h 3684494"/>
                <a:gd name="connsiteX409" fmla="*/ 836296 w 3533165"/>
                <a:gd name="connsiteY409" fmla="*/ 1338072 h 3684494"/>
                <a:gd name="connsiteX410" fmla="*/ 797865 w 3533165"/>
                <a:gd name="connsiteY410" fmla="*/ 1356390 h 3684494"/>
                <a:gd name="connsiteX411" fmla="*/ 762776 w 3533165"/>
                <a:gd name="connsiteY411" fmla="*/ 1372963 h 3684494"/>
                <a:gd name="connsiteX412" fmla="*/ 731028 w 3533165"/>
                <a:gd name="connsiteY412" fmla="*/ 1386047 h 3684494"/>
                <a:gd name="connsiteX413" fmla="*/ 703458 w 3533165"/>
                <a:gd name="connsiteY413" fmla="*/ 1400003 h 3684494"/>
                <a:gd name="connsiteX414" fmla="*/ 680901 w 3533165"/>
                <a:gd name="connsiteY414" fmla="*/ 1409598 h 3684494"/>
                <a:gd name="connsiteX415" fmla="*/ 662520 w 3533165"/>
                <a:gd name="connsiteY415" fmla="*/ 1417449 h 3684494"/>
                <a:gd name="connsiteX416" fmla="*/ 649989 w 3533165"/>
                <a:gd name="connsiteY416" fmla="*/ 1424427 h 3684494"/>
                <a:gd name="connsiteX417" fmla="*/ 641634 w 3533165"/>
                <a:gd name="connsiteY417" fmla="*/ 1427916 h 3684494"/>
                <a:gd name="connsiteX418" fmla="*/ 638292 w 3533165"/>
                <a:gd name="connsiteY418" fmla="*/ 1428789 h 3684494"/>
                <a:gd name="connsiteX419" fmla="*/ 635786 w 3533165"/>
                <a:gd name="connsiteY419" fmla="*/ 1431405 h 3684494"/>
                <a:gd name="connsiteX420" fmla="*/ 627431 w 3533165"/>
                <a:gd name="connsiteY420" fmla="*/ 1434022 h 3684494"/>
                <a:gd name="connsiteX421" fmla="*/ 614899 w 3533165"/>
                <a:gd name="connsiteY421" fmla="*/ 1441873 h 3684494"/>
                <a:gd name="connsiteX422" fmla="*/ 597354 w 3533165"/>
                <a:gd name="connsiteY422" fmla="*/ 1451468 h 3684494"/>
                <a:gd name="connsiteX423" fmla="*/ 574797 w 3533165"/>
                <a:gd name="connsiteY423" fmla="*/ 1464552 h 3684494"/>
                <a:gd name="connsiteX424" fmla="*/ 550569 w 3533165"/>
                <a:gd name="connsiteY424" fmla="*/ 1480253 h 3684494"/>
                <a:gd name="connsiteX425" fmla="*/ 521327 w 3533165"/>
                <a:gd name="connsiteY425" fmla="*/ 1498571 h 3684494"/>
                <a:gd name="connsiteX426" fmla="*/ 490415 w 3533165"/>
                <a:gd name="connsiteY426" fmla="*/ 1519505 h 3684494"/>
                <a:gd name="connsiteX427" fmla="*/ 456997 w 3533165"/>
                <a:gd name="connsiteY427" fmla="*/ 1543929 h 3684494"/>
                <a:gd name="connsiteX428" fmla="*/ 421908 w 3533165"/>
                <a:gd name="connsiteY428" fmla="*/ 1570970 h 3684494"/>
                <a:gd name="connsiteX429" fmla="*/ 384312 w 3533165"/>
                <a:gd name="connsiteY429" fmla="*/ 1601500 h 3684494"/>
                <a:gd name="connsiteX430" fmla="*/ 345881 w 3533165"/>
                <a:gd name="connsiteY430" fmla="*/ 1634646 h 3684494"/>
                <a:gd name="connsiteX431" fmla="*/ 307449 w 3533165"/>
                <a:gd name="connsiteY431" fmla="*/ 1670409 h 3684494"/>
                <a:gd name="connsiteX432" fmla="*/ 269018 w 3533165"/>
                <a:gd name="connsiteY432" fmla="*/ 1709662 h 3684494"/>
                <a:gd name="connsiteX433" fmla="*/ 230587 w 3533165"/>
                <a:gd name="connsiteY433" fmla="*/ 1752403 h 3684494"/>
                <a:gd name="connsiteX434" fmla="*/ 191320 w 3533165"/>
                <a:gd name="connsiteY434" fmla="*/ 1796890 h 3684494"/>
                <a:gd name="connsiteX435" fmla="*/ 154560 w 3533165"/>
                <a:gd name="connsiteY435" fmla="*/ 1844865 h 3684494"/>
                <a:gd name="connsiteX436" fmla="*/ 118635 w 3533165"/>
                <a:gd name="connsiteY436" fmla="*/ 1896329 h 3684494"/>
                <a:gd name="connsiteX437" fmla="*/ 86052 w 3533165"/>
                <a:gd name="connsiteY437" fmla="*/ 1951282 h 3684494"/>
                <a:gd name="connsiteX438" fmla="*/ 53469 w 3533165"/>
                <a:gd name="connsiteY438" fmla="*/ 2009725 h 3684494"/>
                <a:gd name="connsiteX439" fmla="*/ 25899 w 3533165"/>
                <a:gd name="connsiteY439" fmla="*/ 2069912 h 3684494"/>
                <a:gd name="connsiteX440" fmla="*/ 0 w 3533165"/>
                <a:gd name="connsiteY440" fmla="*/ 2133588 h 3684494"/>
                <a:gd name="connsiteX441" fmla="*/ 0 w 3533165"/>
                <a:gd name="connsiteY441" fmla="*/ 2089974 h 3684494"/>
                <a:gd name="connsiteX442" fmla="*/ 0 w 3533165"/>
                <a:gd name="connsiteY442" fmla="*/ 2050722 h 3684494"/>
                <a:gd name="connsiteX443" fmla="*/ 0 w 3533165"/>
                <a:gd name="connsiteY443" fmla="*/ 2015831 h 3684494"/>
                <a:gd name="connsiteX444" fmla="*/ 0 w 3533165"/>
                <a:gd name="connsiteY444" fmla="*/ 1986173 h 3684494"/>
                <a:gd name="connsiteX445" fmla="*/ 0 w 3533165"/>
                <a:gd name="connsiteY445" fmla="*/ 1950410 h 3684494"/>
                <a:gd name="connsiteX446" fmla="*/ 0 w 3533165"/>
                <a:gd name="connsiteY446" fmla="*/ 1936454 h 3684494"/>
                <a:gd name="connsiteX447" fmla="*/ 0 w 3533165"/>
                <a:gd name="connsiteY447" fmla="*/ 1916391 h 3684494"/>
                <a:gd name="connsiteX448" fmla="*/ 0 w 3533165"/>
                <a:gd name="connsiteY448" fmla="*/ 1867544 h 3684494"/>
                <a:gd name="connsiteX449" fmla="*/ 0 w 3533165"/>
                <a:gd name="connsiteY449" fmla="*/ 1860566 h 3684494"/>
                <a:gd name="connsiteX450" fmla="*/ 0 w 3533165"/>
                <a:gd name="connsiteY450" fmla="*/ 1853587 h 3684494"/>
                <a:gd name="connsiteX451" fmla="*/ 0 w 3533165"/>
                <a:gd name="connsiteY451" fmla="*/ 1281374 h 3684494"/>
                <a:gd name="connsiteX452" fmla="*/ 0 w 3533165"/>
                <a:gd name="connsiteY452" fmla="*/ 1235143 h 3684494"/>
                <a:gd name="connsiteX453" fmla="*/ 0 w 3533165"/>
                <a:gd name="connsiteY453" fmla="*/ 1151405 h 3684494"/>
                <a:gd name="connsiteX454" fmla="*/ 0 w 3533165"/>
                <a:gd name="connsiteY454" fmla="*/ 1059816 h 3684494"/>
                <a:gd name="connsiteX455" fmla="*/ 2506 w 3533165"/>
                <a:gd name="connsiteY455" fmla="*/ 993523 h 3684494"/>
                <a:gd name="connsiteX456" fmla="*/ 8354 w 3533165"/>
                <a:gd name="connsiteY456" fmla="*/ 928974 h 3684494"/>
                <a:gd name="connsiteX457" fmla="*/ 19215 w 3533165"/>
                <a:gd name="connsiteY457" fmla="*/ 865298 h 3684494"/>
                <a:gd name="connsiteX458" fmla="*/ 34254 w 3533165"/>
                <a:gd name="connsiteY458" fmla="*/ 803366 h 3684494"/>
                <a:gd name="connsiteX459" fmla="*/ 52634 w 3533165"/>
                <a:gd name="connsiteY459" fmla="*/ 741435 h 3684494"/>
                <a:gd name="connsiteX460" fmla="*/ 75191 w 3533165"/>
                <a:gd name="connsiteY460" fmla="*/ 682120 h 3684494"/>
                <a:gd name="connsiteX461" fmla="*/ 100255 w 3533165"/>
                <a:gd name="connsiteY461" fmla="*/ 625422 h 3684494"/>
                <a:gd name="connsiteX462" fmla="*/ 130332 w 3533165"/>
                <a:gd name="connsiteY462" fmla="*/ 569596 h 3684494"/>
                <a:gd name="connsiteX463" fmla="*/ 162915 w 3533165"/>
                <a:gd name="connsiteY463" fmla="*/ 514643 h 3684494"/>
                <a:gd name="connsiteX464" fmla="*/ 198004 w 3533165"/>
                <a:gd name="connsiteY464" fmla="*/ 463179 h 3684494"/>
                <a:gd name="connsiteX465" fmla="*/ 236435 w 3533165"/>
                <a:gd name="connsiteY465" fmla="*/ 412587 h 3684494"/>
                <a:gd name="connsiteX466" fmla="*/ 278208 w 3533165"/>
                <a:gd name="connsiteY466" fmla="*/ 364611 h 3684494"/>
                <a:gd name="connsiteX467" fmla="*/ 322488 w 3533165"/>
                <a:gd name="connsiteY467" fmla="*/ 319253 h 3684494"/>
                <a:gd name="connsiteX468" fmla="*/ 368438 w 3533165"/>
                <a:gd name="connsiteY468" fmla="*/ 276511 h 3684494"/>
                <a:gd name="connsiteX469" fmla="*/ 416895 w 3533165"/>
                <a:gd name="connsiteY469" fmla="*/ 236387 h 3684494"/>
                <a:gd name="connsiteX470" fmla="*/ 467858 w 3533165"/>
                <a:gd name="connsiteY470" fmla="*/ 198007 h 3684494"/>
                <a:gd name="connsiteX471" fmla="*/ 520492 w 3533165"/>
                <a:gd name="connsiteY471" fmla="*/ 163116 h 3684494"/>
                <a:gd name="connsiteX472" fmla="*/ 574797 w 3533165"/>
                <a:gd name="connsiteY472" fmla="*/ 131714 h 3684494"/>
                <a:gd name="connsiteX473" fmla="*/ 630773 w 3533165"/>
                <a:gd name="connsiteY473" fmla="*/ 102928 h 3684494"/>
                <a:gd name="connsiteX474" fmla="*/ 688420 w 3533165"/>
                <a:gd name="connsiteY474" fmla="*/ 78505 h 3684494"/>
                <a:gd name="connsiteX475" fmla="*/ 747737 w 3533165"/>
                <a:gd name="connsiteY475" fmla="*/ 55826 h 3684494"/>
                <a:gd name="connsiteX476" fmla="*/ 807055 w 3533165"/>
                <a:gd name="connsiteY476" fmla="*/ 36635 h 3684494"/>
                <a:gd name="connsiteX477" fmla="*/ 868879 w 3533165"/>
                <a:gd name="connsiteY477" fmla="*/ 22679 h 3684494"/>
                <a:gd name="connsiteX478" fmla="*/ 930703 w 3533165"/>
                <a:gd name="connsiteY478" fmla="*/ 11339 h 3684494"/>
                <a:gd name="connsiteX479" fmla="*/ 992528 w 3533165"/>
                <a:gd name="connsiteY479" fmla="*/ 3489 h 3684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</a:cxnLst>
              <a:rect l="l" t="t" r="r" b="b"/>
              <a:pathLst>
                <a:path w="3533165" h="3684494">
                  <a:moveTo>
                    <a:pt x="3527315" y="1550035"/>
                  </a:moveTo>
                  <a:lnTo>
                    <a:pt x="3527315" y="1593649"/>
                  </a:lnTo>
                  <a:lnTo>
                    <a:pt x="3527315" y="1633774"/>
                  </a:lnTo>
                  <a:lnTo>
                    <a:pt x="3527315" y="1666920"/>
                  </a:lnTo>
                  <a:lnTo>
                    <a:pt x="3527315" y="1697450"/>
                  </a:lnTo>
                  <a:lnTo>
                    <a:pt x="3527315" y="1724490"/>
                  </a:lnTo>
                  <a:lnTo>
                    <a:pt x="3527315" y="1746297"/>
                  </a:lnTo>
                  <a:lnTo>
                    <a:pt x="3527315" y="1811718"/>
                  </a:lnTo>
                  <a:lnTo>
                    <a:pt x="3527315" y="1823930"/>
                  </a:lnTo>
                  <a:lnTo>
                    <a:pt x="3527315" y="1833525"/>
                  </a:lnTo>
                  <a:lnTo>
                    <a:pt x="3527315" y="1844865"/>
                  </a:lnTo>
                  <a:lnTo>
                    <a:pt x="3527315" y="1855332"/>
                  </a:lnTo>
                  <a:lnTo>
                    <a:pt x="3527315" y="1866671"/>
                  </a:lnTo>
                  <a:lnTo>
                    <a:pt x="3527315" y="1877139"/>
                  </a:lnTo>
                  <a:lnTo>
                    <a:pt x="3527315" y="1891095"/>
                  </a:lnTo>
                  <a:lnTo>
                    <a:pt x="3527315" y="1905052"/>
                  </a:lnTo>
                  <a:lnTo>
                    <a:pt x="3527315" y="1922497"/>
                  </a:lnTo>
                  <a:lnTo>
                    <a:pt x="3527315" y="2623807"/>
                  </a:lnTo>
                  <a:lnTo>
                    <a:pt x="3525644" y="2690100"/>
                  </a:lnTo>
                  <a:lnTo>
                    <a:pt x="3518961" y="2754649"/>
                  </a:lnTo>
                  <a:lnTo>
                    <a:pt x="3508100" y="2818325"/>
                  </a:lnTo>
                  <a:lnTo>
                    <a:pt x="3493061" y="2880257"/>
                  </a:lnTo>
                  <a:lnTo>
                    <a:pt x="3473846" y="2941316"/>
                  </a:lnTo>
                  <a:lnTo>
                    <a:pt x="3452959" y="3000631"/>
                  </a:lnTo>
                  <a:lnTo>
                    <a:pt x="3427060" y="3059073"/>
                  </a:lnTo>
                  <a:lnTo>
                    <a:pt x="3396983" y="3114899"/>
                  </a:lnTo>
                  <a:lnTo>
                    <a:pt x="3364400" y="3168980"/>
                  </a:lnTo>
                  <a:lnTo>
                    <a:pt x="3329311" y="3221317"/>
                  </a:lnTo>
                  <a:lnTo>
                    <a:pt x="3290880" y="3270164"/>
                  </a:lnTo>
                  <a:lnTo>
                    <a:pt x="3249942" y="3319012"/>
                  </a:lnTo>
                  <a:lnTo>
                    <a:pt x="3206498" y="3364370"/>
                  </a:lnTo>
                  <a:lnTo>
                    <a:pt x="3160548" y="3407112"/>
                  </a:lnTo>
                  <a:lnTo>
                    <a:pt x="3111256" y="3447236"/>
                  </a:lnTo>
                  <a:lnTo>
                    <a:pt x="3060293" y="3485616"/>
                  </a:lnTo>
                  <a:lnTo>
                    <a:pt x="3008494" y="3519635"/>
                  </a:lnTo>
                  <a:lnTo>
                    <a:pt x="2953354" y="3551037"/>
                  </a:lnTo>
                  <a:lnTo>
                    <a:pt x="2898213" y="3580695"/>
                  </a:lnTo>
                  <a:lnTo>
                    <a:pt x="2839731" y="3605991"/>
                  </a:lnTo>
                  <a:lnTo>
                    <a:pt x="2781249" y="3627797"/>
                  </a:lnTo>
                  <a:lnTo>
                    <a:pt x="2721095" y="3646115"/>
                  </a:lnTo>
                  <a:lnTo>
                    <a:pt x="2660107" y="3660944"/>
                  </a:lnTo>
                  <a:lnTo>
                    <a:pt x="2599118" y="3672284"/>
                  </a:lnTo>
                  <a:lnTo>
                    <a:pt x="2535623" y="3680134"/>
                  </a:lnTo>
                  <a:lnTo>
                    <a:pt x="2472964" y="3683623"/>
                  </a:lnTo>
                  <a:lnTo>
                    <a:pt x="2409469" y="3683623"/>
                  </a:lnTo>
                  <a:lnTo>
                    <a:pt x="2345974" y="3677517"/>
                  </a:lnTo>
                  <a:lnTo>
                    <a:pt x="2282479" y="3668794"/>
                  </a:lnTo>
                  <a:lnTo>
                    <a:pt x="2218148" y="3655710"/>
                  </a:lnTo>
                  <a:lnTo>
                    <a:pt x="2154653" y="3637393"/>
                  </a:lnTo>
                  <a:lnTo>
                    <a:pt x="2091158" y="3613841"/>
                  </a:lnTo>
                  <a:lnTo>
                    <a:pt x="2029334" y="3586801"/>
                  </a:lnTo>
                  <a:lnTo>
                    <a:pt x="1967510" y="3553654"/>
                  </a:lnTo>
                  <a:lnTo>
                    <a:pt x="1907357" y="3517018"/>
                  </a:lnTo>
                  <a:lnTo>
                    <a:pt x="1847203" y="3473405"/>
                  </a:lnTo>
                  <a:lnTo>
                    <a:pt x="1788721" y="3424557"/>
                  </a:lnTo>
                  <a:lnTo>
                    <a:pt x="1730239" y="3371348"/>
                  </a:lnTo>
                  <a:lnTo>
                    <a:pt x="1675099" y="3312033"/>
                  </a:lnTo>
                  <a:lnTo>
                    <a:pt x="1621629" y="3246613"/>
                  </a:lnTo>
                  <a:lnTo>
                    <a:pt x="1568995" y="3176831"/>
                  </a:lnTo>
                  <a:lnTo>
                    <a:pt x="1518867" y="3099198"/>
                  </a:lnTo>
                  <a:lnTo>
                    <a:pt x="1470411" y="3016332"/>
                  </a:lnTo>
                  <a:lnTo>
                    <a:pt x="1424460" y="2928232"/>
                  </a:lnTo>
                  <a:lnTo>
                    <a:pt x="1466233" y="2909042"/>
                  </a:lnTo>
                  <a:lnTo>
                    <a:pt x="1509677" y="2888979"/>
                  </a:lnTo>
                  <a:lnTo>
                    <a:pt x="1557299" y="2866300"/>
                  </a:lnTo>
                  <a:lnTo>
                    <a:pt x="1606591" y="2844493"/>
                  </a:lnTo>
                  <a:lnTo>
                    <a:pt x="1657554" y="2820942"/>
                  </a:lnTo>
                  <a:lnTo>
                    <a:pt x="1711023" y="2796518"/>
                  </a:lnTo>
                  <a:lnTo>
                    <a:pt x="1766164" y="2770350"/>
                  </a:lnTo>
                  <a:lnTo>
                    <a:pt x="1822975" y="2745054"/>
                  </a:lnTo>
                  <a:lnTo>
                    <a:pt x="1880622" y="2718886"/>
                  </a:lnTo>
                  <a:lnTo>
                    <a:pt x="1939104" y="2690973"/>
                  </a:lnTo>
                  <a:lnTo>
                    <a:pt x="1998422" y="2663932"/>
                  </a:lnTo>
                  <a:lnTo>
                    <a:pt x="2056904" y="2636892"/>
                  </a:lnTo>
                  <a:lnTo>
                    <a:pt x="2117057" y="2610723"/>
                  </a:lnTo>
                  <a:lnTo>
                    <a:pt x="2176375" y="2582810"/>
                  </a:lnTo>
                  <a:lnTo>
                    <a:pt x="2234022" y="2555770"/>
                  </a:lnTo>
                  <a:lnTo>
                    <a:pt x="2291669" y="2528729"/>
                  </a:lnTo>
                  <a:lnTo>
                    <a:pt x="2348480" y="2502561"/>
                  </a:lnTo>
                  <a:lnTo>
                    <a:pt x="2404456" y="2477265"/>
                  </a:lnTo>
                  <a:lnTo>
                    <a:pt x="2457925" y="2452841"/>
                  </a:lnTo>
                  <a:lnTo>
                    <a:pt x="2510559" y="2429290"/>
                  </a:lnTo>
                  <a:lnTo>
                    <a:pt x="2559852" y="2406611"/>
                  </a:lnTo>
                  <a:lnTo>
                    <a:pt x="2606637" y="2383931"/>
                  </a:lnTo>
                  <a:lnTo>
                    <a:pt x="2651752" y="2363869"/>
                  </a:lnTo>
                  <a:lnTo>
                    <a:pt x="2693525" y="2345551"/>
                  </a:lnTo>
                  <a:lnTo>
                    <a:pt x="2731956" y="2327233"/>
                  </a:lnTo>
                  <a:lnTo>
                    <a:pt x="2766210" y="2311532"/>
                  </a:lnTo>
                  <a:lnTo>
                    <a:pt x="2797958" y="2296704"/>
                  </a:lnTo>
                  <a:lnTo>
                    <a:pt x="2824693" y="2284492"/>
                  </a:lnTo>
                  <a:lnTo>
                    <a:pt x="2847250" y="2273152"/>
                  </a:lnTo>
                  <a:lnTo>
                    <a:pt x="2865630" y="2266174"/>
                  </a:lnTo>
                  <a:lnTo>
                    <a:pt x="2879833" y="2259196"/>
                  </a:lnTo>
                  <a:lnTo>
                    <a:pt x="2887352" y="2255707"/>
                  </a:lnTo>
                  <a:lnTo>
                    <a:pt x="2890694" y="2254835"/>
                  </a:lnTo>
                  <a:lnTo>
                    <a:pt x="2892365" y="2253090"/>
                  </a:lnTo>
                  <a:lnTo>
                    <a:pt x="2900720" y="2248729"/>
                  </a:lnTo>
                  <a:lnTo>
                    <a:pt x="2914087" y="2242623"/>
                  </a:lnTo>
                  <a:lnTo>
                    <a:pt x="2932467" y="2232155"/>
                  </a:lnTo>
                  <a:lnTo>
                    <a:pt x="2953354" y="2219071"/>
                  </a:lnTo>
                  <a:lnTo>
                    <a:pt x="2978417" y="2204242"/>
                  </a:lnTo>
                  <a:lnTo>
                    <a:pt x="3006823" y="2185052"/>
                  </a:lnTo>
                  <a:lnTo>
                    <a:pt x="3038571" y="2164118"/>
                  </a:lnTo>
                  <a:lnTo>
                    <a:pt x="3071154" y="2139694"/>
                  </a:lnTo>
                  <a:lnTo>
                    <a:pt x="3107078" y="2112653"/>
                  </a:lnTo>
                  <a:lnTo>
                    <a:pt x="3143003" y="2082124"/>
                  </a:lnTo>
                  <a:lnTo>
                    <a:pt x="3181434" y="2049850"/>
                  </a:lnTo>
                  <a:lnTo>
                    <a:pt x="3219866" y="2013214"/>
                  </a:lnTo>
                  <a:lnTo>
                    <a:pt x="3259132" y="1973961"/>
                  </a:lnTo>
                  <a:lnTo>
                    <a:pt x="3297563" y="1931220"/>
                  </a:lnTo>
                  <a:lnTo>
                    <a:pt x="3335995" y="1886734"/>
                  </a:lnTo>
                  <a:lnTo>
                    <a:pt x="3373590" y="1838759"/>
                  </a:lnTo>
                  <a:lnTo>
                    <a:pt x="3408680" y="1787294"/>
                  </a:lnTo>
                  <a:lnTo>
                    <a:pt x="3442098" y="1732341"/>
                  </a:lnTo>
                  <a:lnTo>
                    <a:pt x="3473010" y="1673898"/>
                  </a:lnTo>
                  <a:lnTo>
                    <a:pt x="3502251" y="1613711"/>
                  </a:lnTo>
                  <a:close/>
                  <a:moveTo>
                    <a:pt x="724343" y="1484614"/>
                  </a:moveTo>
                  <a:lnTo>
                    <a:pt x="741888" y="1527355"/>
                  </a:lnTo>
                  <a:lnTo>
                    <a:pt x="761103" y="1573586"/>
                  </a:lnTo>
                  <a:lnTo>
                    <a:pt x="781990" y="1622434"/>
                  </a:lnTo>
                  <a:lnTo>
                    <a:pt x="804547" y="1673898"/>
                  </a:lnTo>
                  <a:lnTo>
                    <a:pt x="827105" y="1727979"/>
                  </a:lnTo>
                  <a:lnTo>
                    <a:pt x="850498" y="1783805"/>
                  </a:lnTo>
                  <a:lnTo>
                    <a:pt x="873890" y="1840503"/>
                  </a:lnTo>
                  <a:lnTo>
                    <a:pt x="899790" y="1900690"/>
                  </a:lnTo>
                  <a:lnTo>
                    <a:pt x="924018" y="1961749"/>
                  </a:lnTo>
                  <a:lnTo>
                    <a:pt x="949917" y="2021936"/>
                  </a:lnTo>
                  <a:lnTo>
                    <a:pt x="976652" y="2082996"/>
                  </a:lnTo>
                  <a:lnTo>
                    <a:pt x="1002551" y="2145799"/>
                  </a:lnTo>
                  <a:lnTo>
                    <a:pt x="1028451" y="2207731"/>
                  </a:lnTo>
                  <a:lnTo>
                    <a:pt x="1055186" y="2268790"/>
                  </a:lnTo>
                  <a:lnTo>
                    <a:pt x="1080249" y="2330722"/>
                  </a:lnTo>
                  <a:lnTo>
                    <a:pt x="1105313" y="2390909"/>
                  </a:lnTo>
                  <a:lnTo>
                    <a:pt x="1131212" y="2450224"/>
                  </a:lnTo>
                  <a:lnTo>
                    <a:pt x="1154605" y="2508666"/>
                  </a:lnTo>
                  <a:lnTo>
                    <a:pt x="1178834" y="2564492"/>
                  </a:lnTo>
                  <a:lnTo>
                    <a:pt x="1201391" y="2619445"/>
                  </a:lnTo>
                  <a:lnTo>
                    <a:pt x="1223113" y="2670910"/>
                  </a:lnTo>
                  <a:lnTo>
                    <a:pt x="1244000" y="2721502"/>
                  </a:lnTo>
                  <a:lnTo>
                    <a:pt x="1264051" y="2766860"/>
                  </a:lnTo>
                  <a:lnTo>
                    <a:pt x="1281595" y="2810474"/>
                  </a:lnTo>
                  <a:lnTo>
                    <a:pt x="1299140" y="2850598"/>
                  </a:lnTo>
                  <a:lnTo>
                    <a:pt x="1314178" y="2888106"/>
                  </a:lnTo>
                  <a:lnTo>
                    <a:pt x="1327546" y="2920380"/>
                  </a:lnTo>
                  <a:lnTo>
                    <a:pt x="1340078" y="2948293"/>
                  </a:lnTo>
                  <a:lnTo>
                    <a:pt x="1350103" y="2972717"/>
                  </a:lnTo>
                  <a:lnTo>
                    <a:pt x="1357622" y="2991907"/>
                  </a:lnTo>
                  <a:lnTo>
                    <a:pt x="1364306" y="3004991"/>
                  </a:lnTo>
                  <a:lnTo>
                    <a:pt x="1367648" y="3014586"/>
                  </a:lnTo>
                  <a:lnTo>
                    <a:pt x="1368483" y="3016331"/>
                  </a:lnTo>
                  <a:lnTo>
                    <a:pt x="1369319" y="3019820"/>
                  </a:lnTo>
                  <a:lnTo>
                    <a:pt x="1374332" y="3028543"/>
                  </a:lnTo>
                  <a:lnTo>
                    <a:pt x="1380180" y="3042499"/>
                  </a:lnTo>
                  <a:lnTo>
                    <a:pt x="1390205" y="3059945"/>
                  </a:lnTo>
                  <a:lnTo>
                    <a:pt x="1401902" y="3082624"/>
                  </a:lnTo>
                  <a:lnTo>
                    <a:pt x="1416940" y="3109664"/>
                  </a:lnTo>
                  <a:lnTo>
                    <a:pt x="1435321" y="3139322"/>
                  </a:lnTo>
                  <a:lnTo>
                    <a:pt x="1455372" y="3172468"/>
                  </a:lnTo>
                  <a:lnTo>
                    <a:pt x="1477929" y="3206487"/>
                  </a:lnTo>
                  <a:lnTo>
                    <a:pt x="1504664" y="3243995"/>
                  </a:lnTo>
                  <a:lnTo>
                    <a:pt x="1533905" y="3283247"/>
                  </a:lnTo>
                  <a:lnTo>
                    <a:pt x="1564817" y="3321627"/>
                  </a:lnTo>
                  <a:lnTo>
                    <a:pt x="1599906" y="3363497"/>
                  </a:lnTo>
                  <a:lnTo>
                    <a:pt x="1637502" y="3403621"/>
                  </a:lnTo>
                  <a:lnTo>
                    <a:pt x="1676769" y="3443746"/>
                  </a:lnTo>
                  <a:lnTo>
                    <a:pt x="1721048" y="3483871"/>
                  </a:lnTo>
                  <a:lnTo>
                    <a:pt x="1766999" y="3522251"/>
                  </a:lnTo>
                  <a:lnTo>
                    <a:pt x="1816291" y="3560631"/>
                  </a:lnTo>
                  <a:lnTo>
                    <a:pt x="1868925" y="3594650"/>
                  </a:lnTo>
                  <a:lnTo>
                    <a:pt x="1923230" y="3627796"/>
                  </a:lnTo>
                  <a:lnTo>
                    <a:pt x="1982548" y="3657454"/>
                  </a:lnTo>
                  <a:lnTo>
                    <a:pt x="2043536" y="3684494"/>
                  </a:lnTo>
                  <a:lnTo>
                    <a:pt x="2000092" y="3684494"/>
                  </a:lnTo>
                  <a:lnTo>
                    <a:pt x="1963332" y="3684494"/>
                  </a:lnTo>
                  <a:lnTo>
                    <a:pt x="1929913" y="3684494"/>
                  </a:lnTo>
                  <a:lnTo>
                    <a:pt x="1900672" y="3684494"/>
                  </a:lnTo>
                  <a:lnTo>
                    <a:pt x="1885634" y="3684494"/>
                  </a:lnTo>
                  <a:lnTo>
                    <a:pt x="1867254" y="3684494"/>
                  </a:lnTo>
                  <a:lnTo>
                    <a:pt x="1854722" y="3684494"/>
                  </a:lnTo>
                  <a:lnTo>
                    <a:pt x="1835506" y="3684494"/>
                  </a:lnTo>
                  <a:lnTo>
                    <a:pt x="1792898" y="3684494"/>
                  </a:lnTo>
                  <a:lnTo>
                    <a:pt x="1781201" y="3684494"/>
                  </a:lnTo>
                  <a:lnTo>
                    <a:pt x="1770340" y="3684494"/>
                  </a:lnTo>
                  <a:lnTo>
                    <a:pt x="1751125" y="3684494"/>
                  </a:lnTo>
                  <a:lnTo>
                    <a:pt x="1740264" y="3684494"/>
                  </a:lnTo>
                  <a:lnTo>
                    <a:pt x="1729403" y="3684494"/>
                  </a:lnTo>
                  <a:lnTo>
                    <a:pt x="1716871" y="3684494"/>
                  </a:lnTo>
                  <a:lnTo>
                    <a:pt x="1702668" y="3684494"/>
                  </a:lnTo>
                  <a:lnTo>
                    <a:pt x="1686794" y="3684494"/>
                  </a:lnTo>
                  <a:lnTo>
                    <a:pt x="1610767" y="3684494"/>
                  </a:lnTo>
                  <a:lnTo>
                    <a:pt x="1593223" y="3684494"/>
                  </a:lnTo>
                  <a:lnTo>
                    <a:pt x="1561475" y="3684494"/>
                  </a:lnTo>
                  <a:lnTo>
                    <a:pt x="1357622" y="3684494"/>
                  </a:lnTo>
                  <a:lnTo>
                    <a:pt x="1322533" y="3684494"/>
                  </a:lnTo>
                  <a:lnTo>
                    <a:pt x="1283266" y="3684494"/>
                  </a:lnTo>
                  <a:lnTo>
                    <a:pt x="1227290" y="3684494"/>
                  </a:lnTo>
                  <a:lnTo>
                    <a:pt x="1183011" y="3684494"/>
                  </a:lnTo>
                  <a:lnTo>
                    <a:pt x="1102807" y="3684494"/>
                  </a:lnTo>
                  <a:lnTo>
                    <a:pt x="1014248" y="3684494"/>
                  </a:lnTo>
                  <a:lnTo>
                    <a:pt x="952424" y="3681877"/>
                  </a:lnTo>
                  <a:lnTo>
                    <a:pt x="889764" y="3675771"/>
                  </a:lnTo>
                  <a:lnTo>
                    <a:pt x="828776" y="3664432"/>
                  </a:lnTo>
                  <a:lnTo>
                    <a:pt x="770293" y="3648731"/>
                  </a:lnTo>
                  <a:lnTo>
                    <a:pt x="710976" y="3628668"/>
                  </a:lnTo>
                  <a:lnTo>
                    <a:pt x="654164" y="3605989"/>
                  </a:lnTo>
                  <a:lnTo>
                    <a:pt x="599024" y="3578077"/>
                  </a:lnTo>
                  <a:lnTo>
                    <a:pt x="544719" y="3548419"/>
                  </a:lnTo>
                  <a:lnTo>
                    <a:pt x="493756" y="3514400"/>
                  </a:lnTo>
                  <a:lnTo>
                    <a:pt x="443628" y="3477765"/>
                  </a:lnTo>
                  <a:lnTo>
                    <a:pt x="396007" y="3437640"/>
                  </a:lnTo>
                  <a:lnTo>
                    <a:pt x="350056" y="3393154"/>
                  </a:lnTo>
                  <a:lnTo>
                    <a:pt x="306612" y="3347796"/>
                  </a:lnTo>
                  <a:lnTo>
                    <a:pt x="265675" y="3299820"/>
                  </a:lnTo>
                  <a:lnTo>
                    <a:pt x="227244" y="3249228"/>
                  </a:lnTo>
                  <a:lnTo>
                    <a:pt x="190483" y="3195147"/>
                  </a:lnTo>
                  <a:lnTo>
                    <a:pt x="157065" y="3141066"/>
                  </a:lnTo>
                  <a:lnTo>
                    <a:pt x="127824" y="3083496"/>
                  </a:lnTo>
                  <a:lnTo>
                    <a:pt x="99418" y="3025054"/>
                  </a:lnTo>
                  <a:lnTo>
                    <a:pt x="75190" y="2964867"/>
                  </a:lnTo>
                  <a:lnTo>
                    <a:pt x="54303" y="2903807"/>
                  </a:lnTo>
                  <a:lnTo>
                    <a:pt x="36759" y="2841003"/>
                  </a:lnTo>
                  <a:lnTo>
                    <a:pt x="22556" y="2777327"/>
                  </a:lnTo>
                  <a:lnTo>
                    <a:pt x="10859" y="2711906"/>
                  </a:lnTo>
                  <a:lnTo>
                    <a:pt x="4176" y="2647358"/>
                  </a:lnTo>
                  <a:lnTo>
                    <a:pt x="834" y="2580193"/>
                  </a:lnTo>
                  <a:lnTo>
                    <a:pt x="834" y="2513900"/>
                  </a:lnTo>
                  <a:lnTo>
                    <a:pt x="6682" y="2448479"/>
                  </a:lnTo>
                  <a:lnTo>
                    <a:pt x="15037" y="2381314"/>
                  </a:lnTo>
                  <a:lnTo>
                    <a:pt x="27569" y="2314149"/>
                  </a:lnTo>
                  <a:lnTo>
                    <a:pt x="45113" y="2247856"/>
                  </a:lnTo>
                  <a:lnTo>
                    <a:pt x="67671" y="2181563"/>
                  </a:lnTo>
                  <a:lnTo>
                    <a:pt x="93570" y="2117014"/>
                  </a:lnTo>
                  <a:lnTo>
                    <a:pt x="125317" y="2052466"/>
                  </a:lnTo>
                  <a:lnTo>
                    <a:pt x="160407" y="1987917"/>
                  </a:lnTo>
                  <a:lnTo>
                    <a:pt x="202180" y="1925986"/>
                  </a:lnTo>
                  <a:lnTo>
                    <a:pt x="248130" y="1864054"/>
                  </a:lnTo>
                  <a:lnTo>
                    <a:pt x="299929" y="1804739"/>
                  </a:lnTo>
                  <a:lnTo>
                    <a:pt x="356740" y="1746297"/>
                  </a:lnTo>
                  <a:lnTo>
                    <a:pt x="418564" y="1689599"/>
                  </a:lnTo>
                  <a:lnTo>
                    <a:pt x="486237" y="1634646"/>
                  </a:lnTo>
                  <a:lnTo>
                    <a:pt x="559757" y="1582309"/>
                  </a:lnTo>
                  <a:lnTo>
                    <a:pt x="639126" y="1531717"/>
                  </a:lnTo>
                  <a:close/>
                  <a:moveTo>
                    <a:pt x="1489627" y="5233"/>
                  </a:moveTo>
                  <a:lnTo>
                    <a:pt x="1532236" y="5233"/>
                  </a:lnTo>
                  <a:lnTo>
                    <a:pt x="1569832" y="5233"/>
                  </a:lnTo>
                  <a:lnTo>
                    <a:pt x="1603250" y="5233"/>
                  </a:lnTo>
                  <a:lnTo>
                    <a:pt x="1631656" y="5233"/>
                  </a:lnTo>
                  <a:lnTo>
                    <a:pt x="1656719" y="5233"/>
                  </a:lnTo>
                  <a:lnTo>
                    <a:pt x="1697657" y="5233"/>
                  </a:lnTo>
                  <a:lnTo>
                    <a:pt x="1713531" y="5233"/>
                  </a:lnTo>
                  <a:lnTo>
                    <a:pt x="1728569" y="5233"/>
                  </a:lnTo>
                  <a:lnTo>
                    <a:pt x="1740266" y="5233"/>
                  </a:lnTo>
                  <a:lnTo>
                    <a:pt x="1751962" y="5233"/>
                  </a:lnTo>
                  <a:lnTo>
                    <a:pt x="1804596" y="5233"/>
                  </a:lnTo>
                  <a:lnTo>
                    <a:pt x="1816293" y="5233"/>
                  </a:lnTo>
                  <a:lnTo>
                    <a:pt x="1830495" y="5233"/>
                  </a:lnTo>
                  <a:lnTo>
                    <a:pt x="1846369" y="5233"/>
                  </a:lnTo>
                  <a:lnTo>
                    <a:pt x="1865585" y="5233"/>
                  </a:lnTo>
                  <a:lnTo>
                    <a:pt x="1911535" y="5233"/>
                  </a:lnTo>
                  <a:lnTo>
                    <a:pt x="1939105" y="5233"/>
                  </a:lnTo>
                  <a:lnTo>
                    <a:pt x="1971688" y="5233"/>
                  </a:lnTo>
                  <a:lnTo>
                    <a:pt x="2051057" y="5233"/>
                  </a:lnTo>
                  <a:lnTo>
                    <a:pt x="2098678" y="5233"/>
                  </a:lnTo>
                  <a:lnTo>
                    <a:pt x="2151312" y="5233"/>
                  </a:lnTo>
                  <a:lnTo>
                    <a:pt x="2211466" y="5233"/>
                  </a:lnTo>
                  <a:lnTo>
                    <a:pt x="2276632" y="5233"/>
                  </a:lnTo>
                  <a:lnTo>
                    <a:pt x="2349317" y="5233"/>
                  </a:lnTo>
                  <a:lnTo>
                    <a:pt x="2429521" y="5233"/>
                  </a:lnTo>
                  <a:lnTo>
                    <a:pt x="2518915" y="5233"/>
                  </a:lnTo>
                  <a:lnTo>
                    <a:pt x="2581575" y="7850"/>
                  </a:lnTo>
                  <a:lnTo>
                    <a:pt x="2643399" y="15700"/>
                  </a:lnTo>
                  <a:lnTo>
                    <a:pt x="2704388" y="27040"/>
                  </a:lnTo>
                  <a:lnTo>
                    <a:pt x="2763705" y="40996"/>
                  </a:lnTo>
                  <a:lnTo>
                    <a:pt x="2822188" y="61931"/>
                  </a:lnTo>
                  <a:lnTo>
                    <a:pt x="2878999" y="83738"/>
                  </a:lnTo>
                  <a:lnTo>
                    <a:pt x="2934140" y="111651"/>
                  </a:lnTo>
                  <a:lnTo>
                    <a:pt x="2987609" y="142180"/>
                  </a:lnTo>
                  <a:lnTo>
                    <a:pt x="3039408" y="175327"/>
                  </a:lnTo>
                  <a:lnTo>
                    <a:pt x="3089535" y="212835"/>
                  </a:lnTo>
                  <a:lnTo>
                    <a:pt x="3137992" y="252959"/>
                  </a:lnTo>
                  <a:lnTo>
                    <a:pt x="3183107" y="296573"/>
                  </a:lnTo>
                  <a:lnTo>
                    <a:pt x="3226551" y="341059"/>
                  </a:lnTo>
                  <a:lnTo>
                    <a:pt x="3267489" y="390779"/>
                  </a:lnTo>
                  <a:lnTo>
                    <a:pt x="3306755" y="440499"/>
                  </a:lnTo>
                  <a:lnTo>
                    <a:pt x="3342680" y="493708"/>
                  </a:lnTo>
                  <a:lnTo>
                    <a:pt x="3375263" y="548661"/>
                  </a:lnTo>
                  <a:lnTo>
                    <a:pt x="3406175" y="605359"/>
                  </a:lnTo>
                  <a:lnTo>
                    <a:pt x="3433745" y="663801"/>
                  </a:lnTo>
                  <a:lnTo>
                    <a:pt x="3457974" y="723988"/>
                  </a:lnTo>
                  <a:lnTo>
                    <a:pt x="3479696" y="785048"/>
                  </a:lnTo>
                  <a:lnTo>
                    <a:pt x="3496405" y="847852"/>
                  </a:lnTo>
                  <a:lnTo>
                    <a:pt x="3511443" y="911528"/>
                  </a:lnTo>
                  <a:lnTo>
                    <a:pt x="3522304" y="976949"/>
                  </a:lnTo>
                  <a:lnTo>
                    <a:pt x="3528988" y="1041497"/>
                  </a:lnTo>
                  <a:lnTo>
                    <a:pt x="3533165" y="1107790"/>
                  </a:lnTo>
                  <a:lnTo>
                    <a:pt x="3531494" y="1174083"/>
                  </a:lnTo>
                  <a:lnTo>
                    <a:pt x="3527317" y="1241248"/>
                  </a:lnTo>
                  <a:lnTo>
                    <a:pt x="3518962" y="1306669"/>
                  </a:lnTo>
                  <a:lnTo>
                    <a:pt x="3504760" y="1373834"/>
                  </a:lnTo>
                  <a:lnTo>
                    <a:pt x="3488050" y="1440127"/>
                  </a:lnTo>
                  <a:lnTo>
                    <a:pt x="3466328" y="1506420"/>
                  </a:lnTo>
                  <a:lnTo>
                    <a:pt x="3439594" y="1570969"/>
                  </a:lnTo>
                  <a:lnTo>
                    <a:pt x="3408681" y="1635517"/>
                  </a:lnTo>
                  <a:lnTo>
                    <a:pt x="3371921" y="1699194"/>
                  </a:lnTo>
                  <a:lnTo>
                    <a:pt x="3331819" y="1761125"/>
                  </a:lnTo>
                  <a:lnTo>
                    <a:pt x="3284198" y="1823057"/>
                  </a:lnTo>
                  <a:lnTo>
                    <a:pt x="3233235" y="1883244"/>
                  </a:lnTo>
                  <a:lnTo>
                    <a:pt x="3177259" y="1941686"/>
                  </a:lnTo>
                  <a:lnTo>
                    <a:pt x="3114599" y="1997512"/>
                  </a:lnTo>
                  <a:lnTo>
                    <a:pt x="3046927" y="2052465"/>
                  </a:lnTo>
                  <a:lnTo>
                    <a:pt x="2974242" y="2104802"/>
                  </a:lnTo>
                  <a:lnTo>
                    <a:pt x="2894873" y="2155394"/>
                  </a:lnTo>
                  <a:lnTo>
                    <a:pt x="2808820" y="2203369"/>
                  </a:lnTo>
                  <a:lnTo>
                    <a:pt x="2790440" y="2159755"/>
                  </a:lnTo>
                  <a:lnTo>
                    <a:pt x="2771225" y="2113525"/>
                  </a:lnTo>
                  <a:lnTo>
                    <a:pt x="2751174" y="2064677"/>
                  </a:lnTo>
                  <a:lnTo>
                    <a:pt x="2729452" y="2013213"/>
                  </a:lnTo>
                  <a:lnTo>
                    <a:pt x="2706059" y="1959132"/>
                  </a:lnTo>
                  <a:lnTo>
                    <a:pt x="2682666" y="1903306"/>
                  </a:lnTo>
                  <a:lnTo>
                    <a:pt x="2659273" y="1845736"/>
                  </a:lnTo>
                  <a:lnTo>
                    <a:pt x="2634209" y="1787293"/>
                  </a:lnTo>
                  <a:lnTo>
                    <a:pt x="2609145" y="1726234"/>
                  </a:lnTo>
                  <a:lnTo>
                    <a:pt x="2583246" y="1665175"/>
                  </a:lnTo>
                  <a:lnTo>
                    <a:pt x="2557347" y="1603243"/>
                  </a:lnTo>
                  <a:lnTo>
                    <a:pt x="2530612" y="1542183"/>
                  </a:lnTo>
                  <a:lnTo>
                    <a:pt x="2504713" y="1480252"/>
                  </a:lnTo>
                  <a:lnTo>
                    <a:pt x="2478813" y="1417448"/>
                  </a:lnTo>
                  <a:lnTo>
                    <a:pt x="2453749" y="1357261"/>
                  </a:lnTo>
                  <a:lnTo>
                    <a:pt x="2427850" y="1297074"/>
                  </a:lnTo>
                  <a:lnTo>
                    <a:pt x="2402786" y="1237759"/>
                  </a:lnTo>
                  <a:lnTo>
                    <a:pt x="2378558" y="1179317"/>
                  </a:lnTo>
                  <a:lnTo>
                    <a:pt x="2355165" y="1123491"/>
                  </a:lnTo>
                  <a:lnTo>
                    <a:pt x="2331772" y="1068537"/>
                  </a:lnTo>
                  <a:lnTo>
                    <a:pt x="2310050" y="1017073"/>
                  </a:lnTo>
                  <a:lnTo>
                    <a:pt x="2289999" y="968226"/>
                  </a:lnTo>
                  <a:lnTo>
                    <a:pt x="2269112" y="921123"/>
                  </a:lnTo>
                  <a:lnTo>
                    <a:pt x="2250732" y="877509"/>
                  </a:lnTo>
                  <a:lnTo>
                    <a:pt x="2234023" y="836512"/>
                  </a:lnTo>
                  <a:lnTo>
                    <a:pt x="2218985" y="800749"/>
                  </a:lnTo>
                  <a:lnTo>
                    <a:pt x="2204782" y="768475"/>
                  </a:lnTo>
                  <a:lnTo>
                    <a:pt x="2193086" y="739689"/>
                  </a:lnTo>
                  <a:lnTo>
                    <a:pt x="2183895" y="716138"/>
                  </a:lnTo>
                  <a:lnTo>
                    <a:pt x="2174705" y="696948"/>
                  </a:lnTo>
                  <a:lnTo>
                    <a:pt x="2169693" y="683864"/>
                  </a:lnTo>
                  <a:lnTo>
                    <a:pt x="2165515" y="674269"/>
                  </a:lnTo>
                  <a:lnTo>
                    <a:pt x="2164680" y="671652"/>
                  </a:lnTo>
                  <a:lnTo>
                    <a:pt x="2163009" y="669035"/>
                  </a:lnTo>
                  <a:lnTo>
                    <a:pt x="2158832" y="660312"/>
                  </a:lnTo>
                  <a:lnTo>
                    <a:pt x="2152148" y="646356"/>
                  </a:lnTo>
                  <a:lnTo>
                    <a:pt x="2142958" y="628910"/>
                  </a:lnTo>
                  <a:lnTo>
                    <a:pt x="2131261" y="606231"/>
                  </a:lnTo>
                  <a:lnTo>
                    <a:pt x="2116223" y="579191"/>
                  </a:lnTo>
                  <a:lnTo>
                    <a:pt x="2098678" y="550405"/>
                  </a:lnTo>
                  <a:lnTo>
                    <a:pt x="2077792" y="517259"/>
                  </a:lnTo>
                  <a:lnTo>
                    <a:pt x="2055234" y="482368"/>
                  </a:lnTo>
                  <a:lnTo>
                    <a:pt x="2029335" y="445732"/>
                  </a:lnTo>
                  <a:lnTo>
                    <a:pt x="2000094" y="407352"/>
                  </a:lnTo>
                  <a:lnTo>
                    <a:pt x="1968346" y="367227"/>
                  </a:lnTo>
                  <a:lnTo>
                    <a:pt x="1934093" y="327103"/>
                  </a:lnTo>
                  <a:lnTo>
                    <a:pt x="1896497" y="286106"/>
                  </a:lnTo>
                  <a:lnTo>
                    <a:pt x="1855559" y="245981"/>
                  </a:lnTo>
                  <a:lnTo>
                    <a:pt x="1812115" y="205856"/>
                  </a:lnTo>
                  <a:lnTo>
                    <a:pt x="1766165" y="167476"/>
                  </a:lnTo>
                  <a:lnTo>
                    <a:pt x="1716873" y="129968"/>
                  </a:lnTo>
                  <a:lnTo>
                    <a:pt x="1664239" y="95077"/>
                  </a:lnTo>
                  <a:lnTo>
                    <a:pt x="1609934" y="62803"/>
                  </a:lnTo>
                  <a:lnTo>
                    <a:pt x="1550616" y="32273"/>
                  </a:lnTo>
                  <a:close/>
                  <a:moveTo>
                    <a:pt x="1056023" y="0"/>
                  </a:moveTo>
                  <a:lnTo>
                    <a:pt x="1120353" y="0"/>
                  </a:lnTo>
                  <a:lnTo>
                    <a:pt x="1183013" y="5234"/>
                  </a:lnTo>
                  <a:lnTo>
                    <a:pt x="1247343" y="14829"/>
                  </a:lnTo>
                  <a:lnTo>
                    <a:pt x="1310838" y="27913"/>
                  </a:lnTo>
                  <a:lnTo>
                    <a:pt x="1375169" y="46231"/>
                  </a:lnTo>
                  <a:lnTo>
                    <a:pt x="1437829" y="69782"/>
                  </a:lnTo>
                  <a:lnTo>
                    <a:pt x="1500488" y="97695"/>
                  </a:lnTo>
                  <a:lnTo>
                    <a:pt x="1562312" y="129969"/>
                  </a:lnTo>
                  <a:lnTo>
                    <a:pt x="1623301" y="167477"/>
                  </a:lnTo>
                  <a:lnTo>
                    <a:pt x="1683454" y="210218"/>
                  </a:lnTo>
                  <a:lnTo>
                    <a:pt x="1742772" y="258194"/>
                  </a:lnTo>
                  <a:lnTo>
                    <a:pt x="1798748" y="312275"/>
                  </a:lnTo>
                  <a:lnTo>
                    <a:pt x="1854724" y="371590"/>
                  </a:lnTo>
                  <a:lnTo>
                    <a:pt x="1909029" y="436138"/>
                  </a:lnTo>
                  <a:lnTo>
                    <a:pt x="1961663" y="506792"/>
                  </a:lnTo>
                  <a:lnTo>
                    <a:pt x="2012626" y="584425"/>
                  </a:lnTo>
                  <a:lnTo>
                    <a:pt x="2059412" y="667291"/>
                  </a:lnTo>
                  <a:lnTo>
                    <a:pt x="2105362" y="755391"/>
                  </a:lnTo>
                  <a:lnTo>
                    <a:pt x="2064425" y="774581"/>
                  </a:lnTo>
                  <a:lnTo>
                    <a:pt x="2020981" y="794644"/>
                  </a:lnTo>
                  <a:lnTo>
                    <a:pt x="1973359" y="816451"/>
                  </a:lnTo>
                  <a:lnTo>
                    <a:pt x="1924067" y="839130"/>
                  </a:lnTo>
                  <a:lnTo>
                    <a:pt x="1872269" y="862681"/>
                  </a:lnTo>
                  <a:lnTo>
                    <a:pt x="1818799" y="887105"/>
                  </a:lnTo>
                  <a:lnTo>
                    <a:pt x="1763659" y="913273"/>
                  </a:lnTo>
                  <a:lnTo>
                    <a:pt x="1706847" y="938569"/>
                  </a:lnTo>
                  <a:lnTo>
                    <a:pt x="1649200" y="965610"/>
                  </a:lnTo>
                  <a:lnTo>
                    <a:pt x="1591554" y="992650"/>
                  </a:lnTo>
                  <a:lnTo>
                    <a:pt x="1531400" y="1019691"/>
                  </a:lnTo>
                  <a:lnTo>
                    <a:pt x="1472918" y="1045859"/>
                  </a:lnTo>
                  <a:lnTo>
                    <a:pt x="1413600" y="1073772"/>
                  </a:lnTo>
                  <a:lnTo>
                    <a:pt x="1353447" y="1100813"/>
                  </a:lnTo>
                  <a:lnTo>
                    <a:pt x="1295800" y="1127853"/>
                  </a:lnTo>
                  <a:lnTo>
                    <a:pt x="1238153" y="1154894"/>
                  </a:lnTo>
                  <a:lnTo>
                    <a:pt x="1181342" y="1180190"/>
                  </a:lnTo>
                  <a:lnTo>
                    <a:pt x="1125366" y="1206358"/>
                  </a:lnTo>
                  <a:lnTo>
                    <a:pt x="1071061" y="1230782"/>
                  </a:lnTo>
                  <a:lnTo>
                    <a:pt x="1019262" y="1254333"/>
                  </a:lnTo>
                  <a:lnTo>
                    <a:pt x="969135" y="1277885"/>
                  </a:lnTo>
                  <a:lnTo>
                    <a:pt x="922349" y="1298819"/>
                  </a:lnTo>
                  <a:lnTo>
                    <a:pt x="877234" y="1318882"/>
                  </a:lnTo>
                  <a:lnTo>
                    <a:pt x="836296" y="1338072"/>
                  </a:lnTo>
                  <a:lnTo>
                    <a:pt x="797865" y="1356390"/>
                  </a:lnTo>
                  <a:lnTo>
                    <a:pt x="762776" y="1372963"/>
                  </a:lnTo>
                  <a:lnTo>
                    <a:pt x="731028" y="1386047"/>
                  </a:lnTo>
                  <a:lnTo>
                    <a:pt x="703458" y="1400003"/>
                  </a:lnTo>
                  <a:lnTo>
                    <a:pt x="680901" y="1409598"/>
                  </a:lnTo>
                  <a:lnTo>
                    <a:pt x="662520" y="1417449"/>
                  </a:lnTo>
                  <a:lnTo>
                    <a:pt x="649989" y="1424427"/>
                  </a:lnTo>
                  <a:lnTo>
                    <a:pt x="641634" y="1427916"/>
                  </a:lnTo>
                  <a:lnTo>
                    <a:pt x="638292" y="1428789"/>
                  </a:lnTo>
                  <a:lnTo>
                    <a:pt x="635786" y="1431405"/>
                  </a:lnTo>
                  <a:lnTo>
                    <a:pt x="627431" y="1434022"/>
                  </a:lnTo>
                  <a:lnTo>
                    <a:pt x="614899" y="1441873"/>
                  </a:lnTo>
                  <a:lnTo>
                    <a:pt x="597354" y="1451468"/>
                  </a:lnTo>
                  <a:lnTo>
                    <a:pt x="574797" y="1464552"/>
                  </a:lnTo>
                  <a:lnTo>
                    <a:pt x="550569" y="1480253"/>
                  </a:lnTo>
                  <a:lnTo>
                    <a:pt x="521327" y="1498571"/>
                  </a:lnTo>
                  <a:lnTo>
                    <a:pt x="490415" y="1519505"/>
                  </a:lnTo>
                  <a:lnTo>
                    <a:pt x="456997" y="1543929"/>
                  </a:lnTo>
                  <a:lnTo>
                    <a:pt x="421908" y="1570970"/>
                  </a:lnTo>
                  <a:lnTo>
                    <a:pt x="384312" y="1601500"/>
                  </a:lnTo>
                  <a:lnTo>
                    <a:pt x="345881" y="1634646"/>
                  </a:lnTo>
                  <a:lnTo>
                    <a:pt x="307449" y="1670409"/>
                  </a:lnTo>
                  <a:lnTo>
                    <a:pt x="269018" y="1709662"/>
                  </a:lnTo>
                  <a:lnTo>
                    <a:pt x="230587" y="1752403"/>
                  </a:lnTo>
                  <a:lnTo>
                    <a:pt x="191320" y="1796890"/>
                  </a:lnTo>
                  <a:lnTo>
                    <a:pt x="154560" y="1844865"/>
                  </a:lnTo>
                  <a:lnTo>
                    <a:pt x="118635" y="1896329"/>
                  </a:lnTo>
                  <a:lnTo>
                    <a:pt x="86052" y="1951282"/>
                  </a:lnTo>
                  <a:lnTo>
                    <a:pt x="53469" y="2009725"/>
                  </a:lnTo>
                  <a:lnTo>
                    <a:pt x="25899" y="2069912"/>
                  </a:lnTo>
                  <a:lnTo>
                    <a:pt x="0" y="2133588"/>
                  </a:lnTo>
                  <a:lnTo>
                    <a:pt x="0" y="2089974"/>
                  </a:lnTo>
                  <a:lnTo>
                    <a:pt x="0" y="2050722"/>
                  </a:lnTo>
                  <a:lnTo>
                    <a:pt x="0" y="2015831"/>
                  </a:lnTo>
                  <a:lnTo>
                    <a:pt x="0" y="1986173"/>
                  </a:lnTo>
                  <a:lnTo>
                    <a:pt x="0" y="1950410"/>
                  </a:lnTo>
                  <a:lnTo>
                    <a:pt x="0" y="1936454"/>
                  </a:lnTo>
                  <a:lnTo>
                    <a:pt x="0" y="1916391"/>
                  </a:lnTo>
                  <a:lnTo>
                    <a:pt x="0" y="1867544"/>
                  </a:lnTo>
                  <a:lnTo>
                    <a:pt x="0" y="1860566"/>
                  </a:lnTo>
                  <a:lnTo>
                    <a:pt x="0" y="1853587"/>
                  </a:lnTo>
                  <a:lnTo>
                    <a:pt x="0" y="1281374"/>
                  </a:lnTo>
                  <a:lnTo>
                    <a:pt x="0" y="1235143"/>
                  </a:lnTo>
                  <a:lnTo>
                    <a:pt x="0" y="1151405"/>
                  </a:lnTo>
                  <a:lnTo>
                    <a:pt x="0" y="1059816"/>
                  </a:lnTo>
                  <a:lnTo>
                    <a:pt x="2506" y="993523"/>
                  </a:lnTo>
                  <a:lnTo>
                    <a:pt x="8354" y="928974"/>
                  </a:lnTo>
                  <a:lnTo>
                    <a:pt x="19215" y="865298"/>
                  </a:lnTo>
                  <a:lnTo>
                    <a:pt x="34254" y="803366"/>
                  </a:lnTo>
                  <a:lnTo>
                    <a:pt x="52634" y="741435"/>
                  </a:lnTo>
                  <a:lnTo>
                    <a:pt x="75191" y="682120"/>
                  </a:lnTo>
                  <a:lnTo>
                    <a:pt x="100255" y="625422"/>
                  </a:lnTo>
                  <a:lnTo>
                    <a:pt x="130332" y="569596"/>
                  </a:lnTo>
                  <a:lnTo>
                    <a:pt x="162915" y="514643"/>
                  </a:lnTo>
                  <a:lnTo>
                    <a:pt x="198004" y="463179"/>
                  </a:lnTo>
                  <a:lnTo>
                    <a:pt x="236435" y="412587"/>
                  </a:lnTo>
                  <a:lnTo>
                    <a:pt x="278208" y="364611"/>
                  </a:lnTo>
                  <a:lnTo>
                    <a:pt x="322488" y="319253"/>
                  </a:lnTo>
                  <a:lnTo>
                    <a:pt x="368438" y="276511"/>
                  </a:lnTo>
                  <a:lnTo>
                    <a:pt x="416895" y="236387"/>
                  </a:lnTo>
                  <a:lnTo>
                    <a:pt x="467858" y="198007"/>
                  </a:lnTo>
                  <a:lnTo>
                    <a:pt x="520492" y="163116"/>
                  </a:lnTo>
                  <a:lnTo>
                    <a:pt x="574797" y="131714"/>
                  </a:lnTo>
                  <a:lnTo>
                    <a:pt x="630773" y="102928"/>
                  </a:lnTo>
                  <a:lnTo>
                    <a:pt x="688420" y="78505"/>
                  </a:lnTo>
                  <a:lnTo>
                    <a:pt x="747737" y="55826"/>
                  </a:lnTo>
                  <a:lnTo>
                    <a:pt x="807055" y="36635"/>
                  </a:lnTo>
                  <a:lnTo>
                    <a:pt x="868879" y="22679"/>
                  </a:lnTo>
                  <a:lnTo>
                    <a:pt x="930703" y="11339"/>
                  </a:lnTo>
                  <a:lnTo>
                    <a:pt x="992528" y="3489"/>
                  </a:ln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자유형: 도형 14">
            <a:extLst>
              <a:ext uri="{FF2B5EF4-FFF2-40B4-BE49-F238E27FC236}">
                <a16:creationId xmlns:a16="http://schemas.microsoft.com/office/drawing/2014/main" id="{102E92B5-EAA4-359B-5BEF-6ADE3EEA50BE}"/>
              </a:ext>
            </a:extLst>
          </p:cNvPr>
          <p:cNvSpPr/>
          <p:nvPr/>
        </p:nvSpPr>
        <p:spPr>
          <a:xfrm>
            <a:off x="6966712" y="2858907"/>
            <a:ext cx="548498" cy="554047"/>
          </a:xfrm>
          <a:custGeom>
            <a:avLst/>
            <a:gdLst>
              <a:gd name="connsiteX0" fmla="*/ 299086 w 635556"/>
              <a:gd name="connsiteY0" fmla="*/ 203836 h 641986"/>
              <a:gd name="connsiteX1" fmla="*/ 337186 w 635556"/>
              <a:gd name="connsiteY1" fmla="*/ 203836 h 641986"/>
              <a:gd name="connsiteX2" fmla="*/ 337186 w 635556"/>
              <a:gd name="connsiteY2" fmla="*/ 356236 h 641986"/>
              <a:gd name="connsiteX3" fmla="*/ 318136 w 635556"/>
              <a:gd name="connsiteY3" fmla="*/ 375286 h 641986"/>
              <a:gd name="connsiteX4" fmla="*/ 165736 w 635556"/>
              <a:gd name="connsiteY4" fmla="*/ 375286 h 641986"/>
              <a:gd name="connsiteX5" fmla="*/ 165736 w 635556"/>
              <a:gd name="connsiteY5" fmla="*/ 337186 h 641986"/>
              <a:gd name="connsiteX6" fmla="*/ 299086 w 635556"/>
              <a:gd name="connsiteY6" fmla="*/ 337186 h 641986"/>
              <a:gd name="connsiteX7" fmla="*/ 318136 w 635556"/>
              <a:gd name="connsiteY7" fmla="*/ 146686 h 641986"/>
              <a:gd name="connsiteX8" fmla="*/ 108586 w 635556"/>
              <a:gd name="connsiteY8" fmla="*/ 356236 h 641986"/>
              <a:gd name="connsiteX9" fmla="*/ 318136 w 635556"/>
              <a:gd name="connsiteY9" fmla="*/ 565786 h 641986"/>
              <a:gd name="connsiteX10" fmla="*/ 527686 w 635556"/>
              <a:gd name="connsiteY10" fmla="*/ 356236 h 641986"/>
              <a:gd name="connsiteX11" fmla="*/ 318136 w 635556"/>
              <a:gd name="connsiteY11" fmla="*/ 146686 h 641986"/>
              <a:gd name="connsiteX12" fmla="*/ 260986 w 635556"/>
              <a:gd name="connsiteY12" fmla="*/ 13336 h 641986"/>
              <a:gd name="connsiteX13" fmla="*/ 375286 w 635556"/>
              <a:gd name="connsiteY13" fmla="*/ 13336 h 641986"/>
              <a:gd name="connsiteX14" fmla="*/ 394336 w 635556"/>
              <a:gd name="connsiteY14" fmla="*/ 32386 h 641986"/>
              <a:gd name="connsiteX15" fmla="*/ 375286 w 635556"/>
              <a:gd name="connsiteY15" fmla="*/ 51436 h 641986"/>
              <a:gd name="connsiteX16" fmla="*/ 337186 w 635556"/>
              <a:gd name="connsiteY16" fmla="*/ 51436 h 641986"/>
              <a:gd name="connsiteX17" fmla="*/ 337186 w 635556"/>
              <a:gd name="connsiteY17" fmla="*/ 90489 h 641986"/>
              <a:gd name="connsiteX18" fmla="*/ 584836 w 635556"/>
              <a:gd name="connsiteY18" fmla="*/ 356236 h 641986"/>
              <a:gd name="connsiteX19" fmla="*/ 508636 w 635556"/>
              <a:gd name="connsiteY19" fmla="*/ 542926 h 641986"/>
              <a:gd name="connsiteX20" fmla="*/ 544831 w 635556"/>
              <a:gd name="connsiteY20" fmla="*/ 614364 h 641986"/>
              <a:gd name="connsiteX21" fmla="*/ 536259 w 635556"/>
              <a:gd name="connsiteY21" fmla="*/ 640081 h 641986"/>
              <a:gd name="connsiteX22" fmla="*/ 527686 w 635556"/>
              <a:gd name="connsiteY22" fmla="*/ 641986 h 641986"/>
              <a:gd name="connsiteX23" fmla="*/ 510541 w 635556"/>
              <a:gd name="connsiteY23" fmla="*/ 631509 h 641986"/>
              <a:gd name="connsiteX24" fmla="*/ 479109 w 635556"/>
              <a:gd name="connsiteY24" fmla="*/ 568644 h 641986"/>
              <a:gd name="connsiteX25" fmla="*/ 318136 w 635556"/>
              <a:gd name="connsiteY25" fmla="*/ 622936 h 641986"/>
              <a:gd name="connsiteX26" fmla="*/ 157164 w 635556"/>
              <a:gd name="connsiteY26" fmla="*/ 568644 h 641986"/>
              <a:gd name="connsiteX27" fmla="*/ 125731 w 635556"/>
              <a:gd name="connsiteY27" fmla="*/ 631509 h 641986"/>
              <a:gd name="connsiteX28" fmla="*/ 108586 w 635556"/>
              <a:gd name="connsiteY28" fmla="*/ 641986 h 641986"/>
              <a:gd name="connsiteX29" fmla="*/ 100014 w 635556"/>
              <a:gd name="connsiteY29" fmla="*/ 640081 h 641986"/>
              <a:gd name="connsiteX30" fmla="*/ 91441 w 635556"/>
              <a:gd name="connsiteY30" fmla="*/ 614364 h 641986"/>
              <a:gd name="connsiteX31" fmla="*/ 127636 w 635556"/>
              <a:gd name="connsiteY31" fmla="*/ 542926 h 641986"/>
              <a:gd name="connsiteX32" fmla="*/ 51436 w 635556"/>
              <a:gd name="connsiteY32" fmla="*/ 356236 h 641986"/>
              <a:gd name="connsiteX33" fmla="*/ 299086 w 635556"/>
              <a:gd name="connsiteY33" fmla="*/ 90489 h 641986"/>
              <a:gd name="connsiteX34" fmla="*/ 299086 w 635556"/>
              <a:gd name="connsiteY34" fmla="*/ 51436 h 641986"/>
              <a:gd name="connsiteX35" fmla="*/ 260986 w 635556"/>
              <a:gd name="connsiteY35" fmla="*/ 51436 h 641986"/>
              <a:gd name="connsiteX36" fmla="*/ 241936 w 635556"/>
              <a:gd name="connsiteY36" fmla="*/ 32386 h 641986"/>
              <a:gd name="connsiteX37" fmla="*/ 260986 w 635556"/>
              <a:gd name="connsiteY37" fmla="*/ 13336 h 641986"/>
              <a:gd name="connsiteX38" fmla="*/ 518638 w 635556"/>
              <a:gd name="connsiteY38" fmla="*/ 953 h 641986"/>
              <a:gd name="connsiteX39" fmla="*/ 545784 w 635556"/>
              <a:gd name="connsiteY39" fmla="*/ 12383 h 641986"/>
              <a:gd name="connsiteX40" fmla="*/ 624841 w 635556"/>
              <a:gd name="connsiteY40" fmla="*/ 91441 h 641986"/>
              <a:gd name="connsiteX41" fmla="*/ 624841 w 635556"/>
              <a:gd name="connsiteY41" fmla="*/ 144781 h 641986"/>
              <a:gd name="connsiteX42" fmla="*/ 575311 w 635556"/>
              <a:gd name="connsiteY42" fmla="*/ 194311 h 641986"/>
              <a:gd name="connsiteX43" fmla="*/ 441961 w 635556"/>
              <a:gd name="connsiteY43" fmla="*/ 60961 h 641986"/>
              <a:gd name="connsiteX44" fmla="*/ 491491 w 635556"/>
              <a:gd name="connsiteY44" fmla="*/ 12383 h 641986"/>
              <a:gd name="connsiteX45" fmla="*/ 518638 w 635556"/>
              <a:gd name="connsiteY45" fmla="*/ 953 h 641986"/>
              <a:gd name="connsiteX46" fmla="*/ 117634 w 635556"/>
              <a:gd name="connsiteY46" fmla="*/ 0 h 641986"/>
              <a:gd name="connsiteX47" fmla="*/ 144780 w 635556"/>
              <a:gd name="connsiteY47" fmla="*/ 11430 h 641986"/>
              <a:gd name="connsiteX48" fmla="*/ 194310 w 635556"/>
              <a:gd name="connsiteY48" fmla="*/ 60960 h 641986"/>
              <a:gd name="connsiteX49" fmla="*/ 60960 w 635556"/>
              <a:gd name="connsiteY49" fmla="*/ 194310 h 641986"/>
              <a:gd name="connsiteX50" fmla="*/ 11430 w 635556"/>
              <a:gd name="connsiteY50" fmla="*/ 144780 h 641986"/>
              <a:gd name="connsiteX51" fmla="*/ 11430 w 635556"/>
              <a:gd name="connsiteY51" fmla="*/ 90488 h 641986"/>
              <a:gd name="connsiteX52" fmla="*/ 90488 w 635556"/>
              <a:gd name="connsiteY52" fmla="*/ 11430 h 641986"/>
              <a:gd name="connsiteX53" fmla="*/ 117634 w 635556"/>
              <a:gd name="connsiteY53" fmla="*/ 0 h 64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635556" h="641986">
                <a:moveTo>
                  <a:pt x="299086" y="203836"/>
                </a:moveTo>
                <a:lnTo>
                  <a:pt x="337186" y="203836"/>
                </a:lnTo>
                <a:lnTo>
                  <a:pt x="337186" y="356236"/>
                </a:lnTo>
                <a:cubicBezTo>
                  <a:pt x="337186" y="366713"/>
                  <a:pt x="328613" y="375286"/>
                  <a:pt x="318136" y="375286"/>
                </a:cubicBezTo>
                <a:lnTo>
                  <a:pt x="165736" y="375286"/>
                </a:lnTo>
                <a:lnTo>
                  <a:pt x="165736" y="337186"/>
                </a:lnTo>
                <a:lnTo>
                  <a:pt x="299086" y="337186"/>
                </a:lnTo>
                <a:close/>
                <a:moveTo>
                  <a:pt x="318136" y="146686"/>
                </a:moveTo>
                <a:cubicBezTo>
                  <a:pt x="202884" y="146686"/>
                  <a:pt x="108586" y="240984"/>
                  <a:pt x="108586" y="356236"/>
                </a:cubicBezTo>
                <a:cubicBezTo>
                  <a:pt x="108586" y="471489"/>
                  <a:pt x="202884" y="565786"/>
                  <a:pt x="318136" y="565786"/>
                </a:cubicBezTo>
                <a:cubicBezTo>
                  <a:pt x="433389" y="565786"/>
                  <a:pt x="527686" y="471489"/>
                  <a:pt x="527686" y="356236"/>
                </a:cubicBezTo>
                <a:cubicBezTo>
                  <a:pt x="527686" y="240984"/>
                  <a:pt x="433389" y="146686"/>
                  <a:pt x="318136" y="146686"/>
                </a:cubicBezTo>
                <a:close/>
                <a:moveTo>
                  <a:pt x="260986" y="13336"/>
                </a:moveTo>
                <a:lnTo>
                  <a:pt x="375286" y="13336"/>
                </a:lnTo>
                <a:cubicBezTo>
                  <a:pt x="385764" y="13336"/>
                  <a:pt x="394336" y="21908"/>
                  <a:pt x="394336" y="32386"/>
                </a:cubicBezTo>
                <a:cubicBezTo>
                  <a:pt x="394336" y="42864"/>
                  <a:pt x="385764" y="51436"/>
                  <a:pt x="375286" y="51436"/>
                </a:cubicBezTo>
                <a:lnTo>
                  <a:pt x="337186" y="51436"/>
                </a:lnTo>
                <a:lnTo>
                  <a:pt x="337186" y="90489"/>
                </a:lnTo>
                <a:cubicBezTo>
                  <a:pt x="475299" y="100014"/>
                  <a:pt x="584836" y="215266"/>
                  <a:pt x="584836" y="356236"/>
                </a:cubicBezTo>
                <a:cubicBezTo>
                  <a:pt x="584836" y="428626"/>
                  <a:pt x="555309" y="495301"/>
                  <a:pt x="508636" y="542926"/>
                </a:cubicBezTo>
                <a:lnTo>
                  <a:pt x="544831" y="614364"/>
                </a:lnTo>
                <a:cubicBezTo>
                  <a:pt x="549594" y="623889"/>
                  <a:pt x="545784" y="635319"/>
                  <a:pt x="536259" y="640081"/>
                </a:cubicBezTo>
                <a:cubicBezTo>
                  <a:pt x="533401" y="641034"/>
                  <a:pt x="530544" y="641986"/>
                  <a:pt x="527686" y="641986"/>
                </a:cubicBezTo>
                <a:cubicBezTo>
                  <a:pt x="521019" y="641986"/>
                  <a:pt x="514351" y="638176"/>
                  <a:pt x="510541" y="631509"/>
                </a:cubicBezTo>
                <a:lnTo>
                  <a:pt x="479109" y="568644"/>
                </a:lnTo>
                <a:cubicBezTo>
                  <a:pt x="434341" y="602934"/>
                  <a:pt x="379096" y="622936"/>
                  <a:pt x="318136" y="622936"/>
                </a:cubicBezTo>
                <a:cubicBezTo>
                  <a:pt x="257176" y="622936"/>
                  <a:pt x="201931" y="602934"/>
                  <a:pt x="157164" y="568644"/>
                </a:cubicBezTo>
                <a:lnTo>
                  <a:pt x="125731" y="631509"/>
                </a:lnTo>
                <a:cubicBezTo>
                  <a:pt x="121921" y="638176"/>
                  <a:pt x="115254" y="641986"/>
                  <a:pt x="108586" y="641986"/>
                </a:cubicBezTo>
                <a:cubicBezTo>
                  <a:pt x="105729" y="641986"/>
                  <a:pt x="102871" y="641034"/>
                  <a:pt x="100014" y="640081"/>
                </a:cubicBezTo>
                <a:cubicBezTo>
                  <a:pt x="90489" y="635319"/>
                  <a:pt x="86679" y="623889"/>
                  <a:pt x="91441" y="614364"/>
                </a:cubicBezTo>
                <a:lnTo>
                  <a:pt x="127636" y="542926"/>
                </a:lnTo>
                <a:cubicBezTo>
                  <a:pt x="80011" y="494349"/>
                  <a:pt x="51436" y="428626"/>
                  <a:pt x="51436" y="356236"/>
                </a:cubicBezTo>
                <a:cubicBezTo>
                  <a:pt x="51436" y="215266"/>
                  <a:pt x="160974" y="100014"/>
                  <a:pt x="299086" y="90489"/>
                </a:cubicBezTo>
                <a:lnTo>
                  <a:pt x="299086" y="51436"/>
                </a:lnTo>
                <a:lnTo>
                  <a:pt x="260986" y="51436"/>
                </a:lnTo>
                <a:cubicBezTo>
                  <a:pt x="250509" y="51436"/>
                  <a:pt x="241936" y="42864"/>
                  <a:pt x="241936" y="32386"/>
                </a:cubicBezTo>
                <a:cubicBezTo>
                  <a:pt x="241936" y="21908"/>
                  <a:pt x="250509" y="13336"/>
                  <a:pt x="260986" y="13336"/>
                </a:cubicBezTo>
                <a:close/>
                <a:moveTo>
                  <a:pt x="518638" y="953"/>
                </a:moveTo>
                <a:cubicBezTo>
                  <a:pt x="528401" y="953"/>
                  <a:pt x="538164" y="4763"/>
                  <a:pt x="545784" y="12383"/>
                </a:cubicBezTo>
                <a:lnTo>
                  <a:pt x="624841" y="91441"/>
                </a:lnTo>
                <a:cubicBezTo>
                  <a:pt x="639128" y="105728"/>
                  <a:pt x="639128" y="130493"/>
                  <a:pt x="624841" y="144781"/>
                </a:cubicBezTo>
                <a:lnTo>
                  <a:pt x="575311" y="194311"/>
                </a:lnTo>
                <a:lnTo>
                  <a:pt x="441961" y="60961"/>
                </a:lnTo>
                <a:lnTo>
                  <a:pt x="491491" y="12383"/>
                </a:lnTo>
                <a:cubicBezTo>
                  <a:pt x="499111" y="4763"/>
                  <a:pt x="508875" y="953"/>
                  <a:pt x="518638" y="953"/>
                </a:cubicBezTo>
                <a:close/>
                <a:moveTo>
                  <a:pt x="117634" y="0"/>
                </a:moveTo>
                <a:cubicBezTo>
                  <a:pt x="127397" y="0"/>
                  <a:pt x="137160" y="3810"/>
                  <a:pt x="144780" y="11430"/>
                </a:cubicBezTo>
                <a:lnTo>
                  <a:pt x="194310" y="60960"/>
                </a:lnTo>
                <a:lnTo>
                  <a:pt x="60960" y="194310"/>
                </a:lnTo>
                <a:lnTo>
                  <a:pt x="11430" y="144780"/>
                </a:lnTo>
                <a:cubicBezTo>
                  <a:pt x="-3810" y="129540"/>
                  <a:pt x="-3810" y="105728"/>
                  <a:pt x="11430" y="90488"/>
                </a:cubicBezTo>
                <a:lnTo>
                  <a:pt x="90488" y="11430"/>
                </a:lnTo>
                <a:cubicBezTo>
                  <a:pt x="98108" y="3810"/>
                  <a:pt x="107871" y="0"/>
                  <a:pt x="1176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6" name="그래픽 35" descr="사용자 네트워크 단색으로 채워진">
            <a:extLst>
              <a:ext uri="{FF2B5EF4-FFF2-40B4-BE49-F238E27FC236}">
                <a16:creationId xmlns:a16="http://schemas.microsoft.com/office/drawing/2014/main" id="{B119425B-7602-F4C3-D681-390D513E3664}"/>
              </a:ext>
            </a:extLst>
          </p:cNvPr>
          <p:cNvSpPr/>
          <p:nvPr/>
        </p:nvSpPr>
        <p:spPr>
          <a:xfrm>
            <a:off x="4649934" y="4625779"/>
            <a:ext cx="622660" cy="581399"/>
          </a:xfrm>
          <a:custGeom>
            <a:avLst/>
            <a:gdLst>
              <a:gd name="connsiteX0" fmla="*/ 715898 w 721489"/>
              <a:gd name="connsiteY0" fmla="*/ 235724 h 673679"/>
              <a:gd name="connsiteX1" fmla="*/ 615345 w 721489"/>
              <a:gd name="connsiteY1" fmla="*/ 195134 h 673679"/>
              <a:gd name="connsiteX2" fmla="*/ 569309 w 721489"/>
              <a:gd name="connsiteY2" fmla="*/ 275729 h 673679"/>
              <a:gd name="connsiteX3" fmla="*/ 467010 w 721489"/>
              <a:gd name="connsiteY3" fmla="*/ 318496 h 673679"/>
              <a:gd name="connsiteX4" fmla="*/ 382523 w 721489"/>
              <a:gd name="connsiteY4" fmla="*/ 259822 h 673679"/>
              <a:gd name="connsiteX5" fmla="*/ 382523 w 721489"/>
              <a:gd name="connsiteY5" fmla="*/ 149999 h 673679"/>
              <a:gd name="connsiteX6" fmla="*/ 437254 w 721489"/>
              <a:gd name="connsiteY6" fmla="*/ 57168 h 673679"/>
              <a:gd name="connsiteX7" fmla="*/ 344423 w 721489"/>
              <a:gd name="connsiteY7" fmla="*/ 2438 h 673679"/>
              <a:gd name="connsiteX8" fmla="*/ 289693 w 721489"/>
              <a:gd name="connsiteY8" fmla="*/ 95268 h 673679"/>
              <a:gd name="connsiteX9" fmla="*/ 344423 w 721489"/>
              <a:gd name="connsiteY9" fmla="*/ 149999 h 673679"/>
              <a:gd name="connsiteX10" fmla="*/ 344423 w 721489"/>
              <a:gd name="connsiteY10" fmla="*/ 259727 h 673679"/>
              <a:gd name="connsiteX11" fmla="*/ 260413 w 721489"/>
              <a:gd name="connsiteY11" fmla="*/ 317734 h 673679"/>
              <a:gd name="connsiteX12" fmla="*/ 157733 w 721489"/>
              <a:gd name="connsiteY12" fmla="*/ 274776 h 673679"/>
              <a:gd name="connsiteX13" fmla="*/ 94130 w 721489"/>
              <a:gd name="connsiteY13" fmla="*/ 182008 h 673679"/>
              <a:gd name="connsiteX14" fmla="*/ 1362 w 721489"/>
              <a:gd name="connsiteY14" fmla="*/ 245612 h 673679"/>
              <a:gd name="connsiteX15" fmla="*/ 64966 w 721489"/>
              <a:gd name="connsiteY15" fmla="*/ 338379 h 673679"/>
              <a:gd name="connsiteX16" fmla="*/ 141541 w 721489"/>
              <a:gd name="connsiteY16" fmla="*/ 310019 h 673679"/>
              <a:gd name="connsiteX17" fmla="*/ 246792 w 721489"/>
              <a:gd name="connsiteY17" fmla="*/ 352881 h 673679"/>
              <a:gd name="connsiteX18" fmla="*/ 268128 w 721489"/>
              <a:gd name="connsiteY18" fmla="*/ 448131 h 673679"/>
              <a:gd name="connsiteX19" fmla="*/ 186308 w 721489"/>
              <a:gd name="connsiteY19" fmla="*/ 530999 h 673679"/>
              <a:gd name="connsiteX20" fmla="*/ 81897 w 721489"/>
              <a:gd name="connsiteY20" fmla="*/ 557669 h 673679"/>
              <a:gd name="connsiteX21" fmla="*/ 108567 w 721489"/>
              <a:gd name="connsiteY21" fmla="*/ 662080 h 673679"/>
              <a:gd name="connsiteX22" fmla="*/ 212978 w 721489"/>
              <a:gd name="connsiteY22" fmla="*/ 635410 h 673679"/>
              <a:gd name="connsiteX23" fmla="*/ 212978 w 721489"/>
              <a:gd name="connsiteY23" fmla="*/ 557669 h 673679"/>
              <a:gd name="connsiteX24" fmla="*/ 295655 w 721489"/>
              <a:gd name="connsiteY24" fmla="*/ 474992 h 673679"/>
              <a:gd name="connsiteX25" fmla="*/ 431291 w 721489"/>
              <a:gd name="connsiteY25" fmla="*/ 474992 h 673679"/>
              <a:gd name="connsiteX26" fmla="*/ 513968 w 721489"/>
              <a:gd name="connsiteY26" fmla="*/ 557669 h 673679"/>
              <a:gd name="connsiteX27" fmla="*/ 525398 w 721489"/>
              <a:gd name="connsiteY27" fmla="*/ 651014 h 673679"/>
              <a:gd name="connsiteX28" fmla="*/ 633160 w 721489"/>
              <a:gd name="connsiteY28" fmla="*/ 651705 h 673679"/>
              <a:gd name="connsiteX29" fmla="*/ 633851 w 721489"/>
              <a:gd name="connsiteY29" fmla="*/ 543945 h 673679"/>
              <a:gd name="connsiteX30" fmla="*/ 540734 w 721489"/>
              <a:gd name="connsiteY30" fmla="*/ 531951 h 673679"/>
              <a:gd name="connsiteX31" fmla="*/ 458438 w 721489"/>
              <a:gd name="connsiteY31" fmla="*/ 448798 h 673679"/>
              <a:gd name="connsiteX32" fmla="*/ 482536 w 721489"/>
              <a:gd name="connsiteY32" fmla="*/ 377170 h 673679"/>
              <a:gd name="connsiteX33" fmla="*/ 480250 w 721489"/>
              <a:gd name="connsiteY33" fmla="*/ 354024 h 673679"/>
              <a:gd name="connsiteX34" fmla="*/ 585025 w 721489"/>
              <a:gd name="connsiteY34" fmla="*/ 310971 h 673679"/>
              <a:gd name="connsiteX35" fmla="*/ 674560 w 721489"/>
              <a:gd name="connsiteY35" fmla="*/ 335736 h 673679"/>
              <a:gd name="connsiteX36" fmla="*/ 715898 w 721489"/>
              <a:gd name="connsiteY36" fmla="*/ 235724 h 673679"/>
              <a:gd name="connsiteX37" fmla="*/ 364045 w 721489"/>
              <a:gd name="connsiteY37" fmla="*/ 305256 h 673679"/>
              <a:gd name="connsiteX38" fmla="*/ 397382 w 721489"/>
              <a:gd name="connsiteY38" fmla="*/ 338594 h 673679"/>
              <a:gd name="connsiteX39" fmla="*/ 364045 w 721489"/>
              <a:gd name="connsiteY39" fmla="*/ 371931 h 673679"/>
              <a:gd name="connsiteX40" fmla="*/ 330707 w 721489"/>
              <a:gd name="connsiteY40" fmla="*/ 338594 h 673679"/>
              <a:gd name="connsiteX41" fmla="*/ 364045 w 721489"/>
              <a:gd name="connsiteY41" fmla="*/ 305256 h 673679"/>
              <a:gd name="connsiteX42" fmla="*/ 430720 w 721489"/>
              <a:gd name="connsiteY42" fmla="*/ 438606 h 673679"/>
              <a:gd name="connsiteX43" fmla="*/ 297370 w 721489"/>
              <a:gd name="connsiteY43" fmla="*/ 438606 h 673679"/>
              <a:gd name="connsiteX44" fmla="*/ 297370 w 721489"/>
              <a:gd name="connsiteY44" fmla="*/ 412698 h 673679"/>
              <a:gd name="connsiteX45" fmla="*/ 304037 w 721489"/>
              <a:gd name="connsiteY45" fmla="*/ 399363 h 673679"/>
              <a:gd name="connsiteX46" fmla="*/ 336613 w 721489"/>
              <a:gd name="connsiteY46" fmla="*/ 383456 h 673679"/>
              <a:gd name="connsiteX47" fmla="*/ 364140 w 721489"/>
              <a:gd name="connsiteY47" fmla="*/ 379361 h 673679"/>
              <a:gd name="connsiteX48" fmla="*/ 391667 w 721489"/>
              <a:gd name="connsiteY48" fmla="*/ 383456 h 673679"/>
              <a:gd name="connsiteX49" fmla="*/ 424243 w 721489"/>
              <a:gd name="connsiteY49" fmla="*/ 399363 h 673679"/>
              <a:gd name="connsiteX50" fmla="*/ 430910 w 721489"/>
              <a:gd name="connsiteY50" fmla="*/ 412698 h 67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721489" h="673679">
                <a:moveTo>
                  <a:pt x="715898" y="235724"/>
                </a:moveTo>
                <a:cubicBezTo>
                  <a:pt x="699340" y="196748"/>
                  <a:pt x="654320" y="178575"/>
                  <a:pt x="615345" y="195134"/>
                </a:cubicBezTo>
                <a:cubicBezTo>
                  <a:pt x="583636" y="208606"/>
                  <a:pt x="564805" y="241572"/>
                  <a:pt x="569309" y="275729"/>
                </a:cubicBezTo>
                <a:lnTo>
                  <a:pt x="467010" y="318496"/>
                </a:lnTo>
                <a:cubicBezTo>
                  <a:pt x="449206" y="287135"/>
                  <a:pt x="418128" y="265552"/>
                  <a:pt x="382523" y="259822"/>
                </a:cubicBezTo>
                <a:lnTo>
                  <a:pt x="382523" y="149999"/>
                </a:lnTo>
                <a:cubicBezTo>
                  <a:pt x="423271" y="139477"/>
                  <a:pt x="447774" y="97916"/>
                  <a:pt x="437254" y="57168"/>
                </a:cubicBezTo>
                <a:cubicBezTo>
                  <a:pt x="426733" y="16421"/>
                  <a:pt x="385171" y="-8083"/>
                  <a:pt x="344423" y="2438"/>
                </a:cubicBezTo>
                <a:cubicBezTo>
                  <a:pt x="303675" y="12959"/>
                  <a:pt x="279172" y="54521"/>
                  <a:pt x="289693" y="95268"/>
                </a:cubicBezTo>
                <a:cubicBezTo>
                  <a:pt x="296623" y="122108"/>
                  <a:pt x="317583" y="143068"/>
                  <a:pt x="344423" y="149999"/>
                </a:cubicBezTo>
                <a:lnTo>
                  <a:pt x="344423" y="259727"/>
                </a:lnTo>
                <a:cubicBezTo>
                  <a:pt x="309120" y="265441"/>
                  <a:pt x="278265" y="286745"/>
                  <a:pt x="260413" y="317734"/>
                </a:cubicBezTo>
                <a:lnTo>
                  <a:pt x="157733" y="274776"/>
                </a:lnTo>
                <a:cubicBezTo>
                  <a:pt x="165787" y="231595"/>
                  <a:pt x="137311" y="190062"/>
                  <a:pt x="94130" y="182008"/>
                </a:cubicBezTo>
                <a:cubicBezTo>
                  <a:pt x="50949" y="173955"/>
                  <a:pt x="9416" y="202432"/>
                  <a:pt x="1362" y="245612"/>
                </a:cubicBezTo>
                <a:cubicBezTo>
                  <a:pt x="-6691" y="288793"/>
                  <a:pt x="21785" y="330326"/>
                  <a:pt x="64966" y="338379"/>
                </a:cubicBezTo>
                <a:cubicBezTo>
                  <a:pt x="93766" y="343751"/>
                  <a:pt x="123187" y="332854"/>
                  <a:pt x="141541" y="310019"/>
                </a:cubicBezTo>
                <a:lnTo>
                  <a:pt x="246792" y="352881"/>
                </a:lnTo>
                <a:cubicBezTo>
                  <a:pt x="239889" y="386221"/>
                  <a:pt x="247662" y="420921"/>
                  <a:pt x="268128" y="448131"/>
                </a:cubicBezTo>
                <a:lnTo>
                  <a:pt x="186308" y="530999"/>
                </a:lnTo>
                <a:cubicBezTo>
                  <a:pt x="150112" y="509531"/>
                  <a:pt x="103366" y="521472"/>
                  <a:pt x="81897" y="557669"/>
                </a:cubicBezTo>
                <a:cubicBezTo>
                  <a:pt x="60430" y="593866"/>
                  <a:pt x="72370" y="640611"/>
                  <a:pt x="108567" y="662080"/>
                </a:cubicBezTo>
                <a:cubicBezTo>
                  <a:pt x="144765" y="683547"/>
                  <a:pt x="191511" y="671607"/>
                  <a:pt x="212978" y="635410"/>
                </a:cubicBezTo>
                <a:cubicBezTo>
                  <a:pt x="227192" y="611445"/>
                  <a:pt x="227192" y="581633"/>
                  <a:pt x="212978" y="557669"/>
                </a:cubicBezTo>
                <a:lnTo>
                  <a:pt x="295655" y="474992"/>
                </a:lnTo>
                <a:cubicBezTo>
                  <a:pt x="336431" y="503317"/>
                  <a:pt x="390516" y="503317"/>
                  <a:pt x="431291" y="474992"/>
                </a:cubicBezTo>
                <a:lnTo>
                  <a:pt x="513968" y="557669"/>
                </a:lnTo>
                <a:cubicBezTo>
                  <a:pt x="496487" y="587841"/>
                  <a:pt x="501153" y="625950"/>
                  <a:pt x="525398" y="651014"/>
                </a:cubicBezTo>
                <a:cubicBezTo>
                  <a:pt x="554965" y="680962"/>
                  <a:pt x="603211" y="681272"/>
                  <a:pt x="633160" y="651705"/>
                </a:cubicBezTo>
                <a:cubicBezTo>
                  <a:pt x="663108" y="622140"/>
                  <a:pt x="663418" y="573893"/>
                  <a:pt x="633851" y="543945"/>
                </a:cubicBezTo>
                <a:cubicBezTo>
                  <a:pt x="609254" y="519028"/>
                  <a:pt x="570842" y="514081"/>
                  <a:pt x="540734" y="531951"/>
                </a:cubicBezTo>
                <a:lnTo>
                  <a:pt x="458438" y="448798"/>
                </a:lnTo>
                <a:cubicBezTo>
                  <a:pt x="474080" y="428195"/>
                  <a:pt x="482544" y="403037"/>
                  <a:pt x="482536" y="377170"/>
                </a:cubicBezTo>
                <a:cubicBezTo>
                  <a:pt x="482549" y="369397"/>
                  <a:pt x="481783" y="361643"/>
                  <a:pt x="480250" y="354024"/>
                </a:cubicBezTo>
                <a:lnTo>
                  <a:pt x="585025" y="310971"/>
                </a:lnTo>
                <a:cubicBezTo>
                  <a:pt x="605806" y="338567"/>
                  <a:pt x="642552" y="348731"/>
                  <a:pt x="674560" y="335736"/>
                </a:cubicBezTo>
                <a:cubicBezTo>
                  <a:pt x="713212" y="319156"/>
                  <a:pt x="731565" y="274755"/>
                  <a:pt x="715898" y="235724"/>
                </a:cubicBezTo>
                <a:close/>
                <a:moveTo>
                  <a:pt x="364045" y="305256"/>
                </a:moveTo>
                <a:cubicBezTo>
                  <a:pt x="382457" y="305256"/>
                  <a:pt x="397382" y="320182"/>
                  <a:pt x="397382" y="338594"/>
                </a:cubicBezTo>
                <a:cubicBezTo>
                  <a:pt x="397382" y="357005"/>
                  <a:pt x="382457" y="371931"/>
                  <a:pt x="364045" y="371931"/>
                </a:cubicBezTo>
                <a:cubicBezTo>
                  <a:pt x="345633" y="371931"/>
                  <a:pt x="330707" y="357005"/>
                  <a:pt x="330707" y="338594"/>
                </a:cubicBezTo>
                <a:cubicBezTo>
                  <a:pt x="330707" y="320182"/>
                  <a:pt x="345633" y="305256"/>
                  <a:pt x="364045" y="305256"/>
                </a:cubicBezTo>
                <a:close/>
                <a:moveTo>
                  <a:pt x="430720" y="438606"/>
                </a:moveTo>
                <a:lnTo>
                  <a:pt x="297370" y="438606"/>
                </a:lnTo>
                <a:lnTo>
                  <a:pt x="297370" y="412698"/>
                </a:lnTo>
                <a:cubicBezTo>
                  <a:pt x="297497" y="407482"/>
                  <a:pt x="299941" y="402594"/>
                  <a:pt x="304037" y="399363"/>
                </a:cubicBezTo>
                <a:cubicBezTo>
                  <a:pt x="313922" y="392263"/>
                  <a:pt x="324936" y="386885"/>
                  <a:pt x="336613" y="383456"/>
                </a:cubicBezTo>
                <a:cubicBezTo>
                  <a:pt x="345568" y="380886"/>
                  <a:pt x="354824" y="379508"/>
                  <a:pt x="364140" y="379361"/>
                </a:cubicBezTo>
                <a:cubicBezTo>
                  <a:pt x="373465" y="379388"/>
                  <a:pt x="382738" y="380768"/>
                  <a:pt x="391667" y="383456"/>
                </a:cubicBezTo>
                <a:cubicBezTo>
                  <a:pt x="403481" y="386524"/>
                  <a:pt x="414559" y="391934"/>
                  <a:pt x="424243" y="399363"/>
                </a:cubicBezTo>
                <a:cubicBezTo>
                  <a:pt x="428340" y="402594"/>
                  <a:pt x="430784" y="407482"/>
                  <a:pt x="430910" y="41269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E6E93EC-4DD3-B85E-D25B-338BCD843111}"/>
              </a:ext>
            </a:extLst>
          </p:cNvPr>
          <p:cNvSpPr/>
          <p:nvPr/>
        </p:nvSpPr>
        <p:spPr>
          <a:xfrm>
            <a:off x="4868131" y="2742685"/>
            <a:ext cx="641181" cy="460335"/>
          </a:xfrm>
          <a:custGeom>
            <a:avLst/>
            <a:gdLst>
              <a:gd name="connsiteX0" fmla="*/ 189548 w 742950"/>
              <a:gd name="connsiteY0" fmla="*/ 200025 h 533400"/>
              <a:gd name="connsiteX1" fmla="*/ 708660 w 742950"/>
              <a:gd name="connsiteY1" fmla="*/ 200025 h 533400"/>
              <a:gd name="connsiteX2" fmla="*/ 742950 w 742950"/>
              <a:gd name="connsiteY2" fmla="*/ 238125 h 533400"/>
              <a:gd name="connsiteX3" fmla="*/ 739140 w 742950"/>
              <a:gd name="connsiteY3" fmla="*/ 255270 h 533400"/>
              <a:gd name="connsiteX4" fmla="*/ 609600 w 742950"/>
              <a:gd name="connsiteY4" fmla="*/ 533400 h 533400"/>
              <a:gd name="connsiteX5" fmla="*/ 28575 w 742950"/>
              <a:gd name="connsiteY5" fmla="*/ 533400 h 533400"/>
              <a:gd name="connsiteX6" fmla="*/ 157163 w 742950"/>
              <a:gd name="connsiteY6" fmla="*/ 220980 h 533400"/>
              <a:gd name="connsiteX7" fmla="*/ 189548 w 742950"/>
              <a:gd name="connsiteY7" fmla="*/ 200025 h 533400"/>
              <a:gd name="connsiteX8" fmla="*/ 38100 w 742950"/>
              <a:gd name="connsiteY8" fmla="*/ 0 h 533400"/>
              <a:gd name="connsiteX9" fmla="*/ 217170 w 742950"/>
              <a:gd name="connsiteY9" fmla="*/ 0 h 533400"/>
              <a:gd name="connsiteX10" fmla="*/ 238125 w 742950"/>
              <a:gd name="connsiteY10" fmla="*/ 6668 h 533400"/>
              <a:gd name="connsiteX11" fmla="*/ 342900 w 742950"/>
              <a:gd name="connsiteY11" fmla="*/ 76200 h 533400"/>
              <a:gd name="connsiteX12" fmla="*/ 628650 w 742950"/>
              <a:gd name="connsiteY12" fmla="*/ 76200 h 533400"/>
              <a:gd name="connsiteX13" fmla="*/ 666750 w 742950"/>
              <a:gd name="connsiteY13" fmla="*/ 114300 h 533400"/>
              <a:gd name="connsiteX14" fmla="*/ 666750 w 742950"/>
              <a:gd name="connsiteY14" fmla="*/ 161925 h 533400"/>
              <a:gd name="connsiteX15" fmla="*/ 189548 w 742950"/>
              <a:gd name="connsiteY15" fmla="*/ 161925 h 533400"/>
              <a:gd name="connsiteX16" fmla="*/ 122873 w 742950"/>
              <a:gd name="connsiteY16" fmla="*/ 206693 h 533400"/>
              <a:gd name="connsiteX17" fmla="*/ 0 w 742950"/>
              <a:gd name="connsiteY17" fmla="*/ 504825 h 533400"/>
              <a:gd name="connsiteX18" fmla="*/ 0 w 742950"/>
              <a:gd name="connsiteY18" fmla="*/ 38100 h 533400"/>
              <a:gd name="connsiteX19" fmla="*/ 38100 w 742950"/>
              <a:gd name="connsiteY19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2950" h="533400">
                <a:moveTo>
                  <a:pt x="189548" y="200025"/>
                </a:moveTo>
                <a:lnTo>
                  <a:pt x="708660" y="200025"/>
                </a:lnTo>
                <a:cubicBezTo>
                  <a:pt x="728663" y="201930"/>
                  <a:pt x="742950" y="218123"/>
                  <a:pt x="742950" y="238125"/>
                </a:cubicBezTo>
                <a:cubicBezTo>
                  <a:pt x="742950" y="243840"/>
                  <a:pt x="741998" y="249555"/>
                  <a:pt x="739140" y="255270"/>
                </a:cubicBezTo>
                <a:lnTo>
                  <a:pt x="609600" y="533400"/>
                </a:lnTo>
                <a:lnTo>
                  <a:pt x="28575" y="533400"/>
                </a:lnTo>
                <a:lnTo>
                  <a:pt x="157163" y="220980"/>
                </a:lnTo>
                <a:cubicBezTo>
                  <a:pt x="162878" y="208598"/>
                  <a:pt x="175260" y="200025"/>
                  <a:pt x="189548" y="200025"/>
                </a:cubicBezTo>
                <a:close/>
                <a:moveTo>
                  <a:pt x="38100" y="0"/>
                </a:moveTo>
                <a:lnTo>
                  <a:pt x="217170" y="0"/>
                </a:lnTo>
                <a:cubicBezTo>
                  <a:pt x="224790" y="0"/>
                  <a:pt x="231458" y="2857"/>
                  <a:pt x="238125" y="6668"/>
                </a:cubicBezTo>
                <a:lnTo>
                  <a:pt x="342900" y="76200"/>
                </a:lnTo>
                <a:lnTo>
                  <a:pt x="628650" y="76200"/>
                </a:lnTo>
                <a:cubicBezTo>
                  <a:pt x="649605" y="76200"/>
                  <a:pt x="666750" y="93345"/>
                  <a:pt x="666750" y="114300"/>
                </a:cubicBezTo>
                <a:lnTo>
                  <a:pt x="666750" y="161925"/>
                </a:lnTo>
                <a:lnTo>
                  <a:pt x="189548" y="161925"/>
                </a:lnTo>
                <a:cubicBezTo>
                  <a:pt x="160020" y="161925"/>
                  <a:pt x="134303" y="180023"/>
                  <a:pt x="122873" y="206693"/>
                </a:cubicBezTo>
                <a:cubicBezTo>
                  <a:pt x="122873" y="206693"/>
                  <a:pt x="0" y="506730"/>
                  <a:pt x="0" y="504825"/>
                </a:cubicBezTo>
                <a:lnTo>
                  <a:pt x="0" y="38100"/>
                </a:lnTo>
                <a:cubicBezTo>
                  <a:pt x="0" y="17145"/>
                  <a:pt x="17145" y="0"/>
                  <a:pt x="381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8" name="그래픽 31" descr="단일 톱니바퀴 단색으로 채워진">
            <a:extLst>
              <a:ext uri="{FF2B5EF4-FFF2-40B4-BE49-F238E27FC236}">
                <a16:creationId xmlns:a16="http://schemas.microsoft.com/office/drawing/2014/main" id="{228ED64B-D7CA-FC86-3081-EBF2504CA128}"/>
              </a:ext>
            </a:extLst>
          </p:cNvPr>
          <p:cNvSpPr/>
          <p:nvPr/>
        </p:nvSpPr>
        <p:spPr>
          <a:xfrm>
            <a:off x="6639508" y="4993655"/>
            <a:ext cx="559800" cy="558978"/>
          </a:xfrm>
          <a:custGeom>
            <a:avLst/>
            <a:gdLst>
              <a:gd name="connsiteX0" fmla="*/ 323850 w 648652"/>
              <a:gd name="connsiteY0" fmla="*/ 438150 h 647700"/>
              <a:gd name="connsiteX1" fmla="*/ 209550 w 648652"/>
              <a:gd name="connsiteY1" fmla="*/ 323850 h 647700"/>
              <a:gd name="connsiteX2" fmla="*/ 323850 w 648652"/>
              <a:gd name="connsiteY2" fmla="*/ 209550 h 647700"/>
              <a:gd name="connsiteX3" fmla="*/ 438150 w 648652"/>
              <a:gd name="connsiteY3" fmla="*/ 323850 h 647700"/>
              <a:gd name="connsiteX4" fmla="*/ 323850 w 648652"/>
              <a:gd name="connsiteY4" fmla="*/ 438150 h 647700"/>
              <a:gd name="connsiteX5" fmla="*/ 581025 w 648652"/>
              <a:gd name="connsiteY5" fmla="*/ 252413 h 647700"/>
              <a:gd name="connsiteX6" fmla="*/ 556260 w 648652"/>
              <a:gd name="connsiteY6" fmla="*/ 193358 h 647700"/>
              <a:gd name="connsiteX7" fmla="*/ 580073 w 648652"/>
              <a:gd name="connsiteY7" fmla="*/ 121920 h 647700"/>
              <a:gd name="connsiteX8" fmla="*/ 525780 w 648652"/>
              <a:gd name="connsiteY8" fmla="*/ 67628 h 647700"/>
              <a:gd name="connsiteX9" fmla="*/ 454343 w 648652"/>
              <a:gd name="connsiteY9" fmla="*/ 91440 h 647700"/>
              <a:gd name="connsiteX10" fmla="*/ 394335 w 648652"/>
              <a:gd name="connsiteY10" fmla="*/ 66675 h 647700"/>
              <a:gd name="connsiteX11" fmla="*/ 361950 w 648652"/>
              <a:gd name="connsiteY11" fmla="*/ 0 h 647700"/>
              <a:gd name="connsiteX12" fmla="*/ 285750 w 648652"/>
              <a:gd name="connsiteY12" fmla="*/ 0 h 647700"/>
              <a:gd name="connsiteX13" fmla="*/ 252413 w 648652"/>
              <a:gd name="connsiteY13" fmla="*/ 66675 h 647700"/>
              <a:gd name="connsiteX14" fmla="*/ 193358 w 648652"/>
              <a:gd name="connsiteY14" fmla="*/ 91440 h 647700"/>
              <a:gd name="connsiteX15" fmla="*/ 121920 w 648652"/>
              <a:gd name="connsiteY15" fmla="*/ 67628 h 647700"/>
              <a:gd name="connsiteX16" fmla="*/ 67628 w 648652"/>
              <a:gd name="connsiteY16" fmla="*/ 121920 h 647700"/>
              <a:gd name="connsiteX17" fmla="*/ 91440 w 648652"/>
              <a:gd name="connsiteY17" fmla="*/ 193358 h 647700"/>
              <a:gd name="connsiteX18" fmla="*/ 66675 w 648652"/>
              <a:gd name="connsiteY18" fmla="*/ 253365 h 647700"/>
              <a:gd name="connsiteX19" fmla="*/ 0 w 648652"/>
              <a:gd name="connsiteY19" fmla="*/ 285750 h 647700"/>
              <a:gd name="connsiteX20" fmla="*/ 0 w 648652"/>
              <a:gd name="connsiteY20" fmla="*/ 361950 h 647700"/>
              <a:gd name="connsiteX21" fmla="*/ 66675 w 648652"/>
              <a:gd name="connsiteY21" fmla="*/ 395288 h 647700"/>
              <a:gd name="connsiteX22" fmla="*/ 91440 w 648652"/>
              <a:gd name="connsiteY22" fmla="*/ 454343 h 647700"/>
              <a:gd name="connsiteX23" fmla="*/ 67628 w 648652"/>
              <a:gd name="connsiteY23" fmla="*/ 525780 h 647700"/>
              <a:gd name="connsiteX24" fmla="*/ 121920 w 648652"/>
              <a:gd name="connsiteY24" fmla="*/ 580073 h 647700"/>
              <a:gd name="connsiteX25" fmla="*/ 193358 w 648652"/>
              <a:gd name="connsiteY25" fmla="*/ 556260 h 647700"/>
              <a:gd name="connsiteX26" fmla="*/ 253365 w 648652"/>
              <a:gd name="connsiteY26" fmla="*/ 581025 h 647700"/>
              <a:gd name="connsiteX27" fmla="*/ 286703 w 648652"/>
              <a:gd name="connsiteY27" fmla="*/ 647700 h 647700"/>
              <a:gd name="connsiteX28" fmla="*/ 362903 w 648652"/>
              <a:gd name="connsiteY28" fmla="*/ 647700 h 647700"/>
              <a:gd name="connsiteX29" fmla="*/ 396240 w 648652"/>
              <a:gd name="connsiteY29" fmla="*/ 581025 h 647700"/>
              <a:gd name="connsiteX30" fmla="*/ 455295 w 648652"/>
              <a:gd name="connsiteY30" fmla="*/ 556260 h 647700"/>
              <a:gd name="connsiteX31" fmla="*/ 526733 w 648652"/>
              <a:gd name="connsiteY31" fmla="*/ 580073 h 647700"/>
              <a:gd name="connsiteX32" fmla="*/ 581025 w 648652"/>
              <a:gd name="connsiteY32" fmla="*/ 525780 h 647700"/>
              <a:gd name="connsiteX33" fmla="*/ 557213 w 648652"/>
              <a:gd name="connsiteY33" fmla="*/ 454343 h 647700"/>
              <a:gd name="connsiteX34" fmla="*/ 581978 w 648652"/>
              <a:gd name="connsiteY34" fmla="*/ 394335 h 647700"/>
              <a:gd name="connsiteX35" fmla="*/ 648653 w 648652"/>
              <a:gd name="connsiteY35" fmla="*/ 360998 h 647700"/>
              <a:gd name="connsiteX36" fmla="*/ 648653 w 648652"/>
              <a:gd name="connsiteY36" fmla="*/ 284798 h 647700"/>
              <a:gd name="connsiteX37" fmla="*/ 581025 w 648652"/>
              <a:gd name="connsiteY37" fmla="*/ 252413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48652" h="647700">
                <a:moveTo>
                  <a:pt x="323850" y="438150"/>
                </a:moveTo>
                <a:cubicBezTo>
                  <a:pt x="260985" y="438150"/>
                  <a:pt x="209550" y="386715"/>
                  <a:pt x="209550" y="323850"/>
                </a:cubicBezTo>
                <a:cubicBezTo>
                  <a:pt x="209550" y="260985"/>
                  <a:pt x="260985" y="209550"/>
                  <a:pt x="323850" y="209550"/>
                </a:cubicBezTo>
                <a:cubicBezTo>
                  <a:pt x="386715" y="209550"/>
                  <a:pt x="438150" y="260985"/>
                  <a:pt x="438150" y="323850"/>
                </a:cubicBezTo>
                <a:cubicBezTo>
                  <a:pt x="438150" y="386715"/>
                  <a:pt x="386715" y="438150"/>
                  <a:pt x="323850" y="438150"/>
                </a:cubicBezTo>
                <a:close/>
                <a:moveTo>
                  <a:pt x="581025" y="252413"/>
                </a:moveTo>
                <a:cubicBezTo>
                  <a:pt x="575310" y="231458"/>
                  <a:pt x="566738" y="211455"/>
                  <a:pt x="556260" y="193358"/>
                </a:cubicBezTo>
                <a:lnTo>
                  <a:pt x="580073" y="121920"/>
                </a:lnTo>
                <a:lnTo>
                  <a:pt x="525780" y="67628"/>
                </a:lnTo>
                <a:lnTo>
                  <a:pt x="454343" y="91440"/>
                </a:lnTo>
                <a:cubicBezTo>
                  <a:pt x="435293" y="80963"/>
                  <a:pt x="415290" y="72390"/>
                  <a:pt x="394335" y="66675"/>
                </a:cubicBezTo>
                <a:lnTo>
                  <a:pt x="361950" y="0"/>
                </a:lnTo>
                <a:lnTo>
                  <a:pt x="285750" y="0"/>
                </a:lnTo>
                <a:lnTo>
                  <a:pt x="252413" y="66675"/>
                </a:lnTo>
                <a:cubicBezTo>
                  <a:pt x="231458" y="72390"/>
                  <a:pt x="211455" y="80963"/>
                  <a:pt x="193358" y="91440"/>
                </a:cubicBezTo>
                <a:lnTo>
                  <a:pt x="121920" y="67628"/>
                </a:lnTo>
                <a:lnTo>
                  <a:pt x="67628" y="121920"/>
                </a:lnTo>
                <a:lnTo>
                  <a:pt x="91440" y="193358"/>
                </a:lnTo>
                <a:cubicBezTo>
                  <a:pt x="80963" y="212408"/>
                  <a:pt x="72390" y="232410"/>
                  <a:pt x="66675" y="253365"/>
                </a:cubicBezTo>
                <a:lnTo>
                  <a:pt x="0" y="285750"/>
                </a:lnTo>
                <a:lnTo>
                  <a:pt x="0" y="361950"/>
                </a:lnTo>
                <a:lnTo>
                  <a:pt x="66675" y="395288"/>
                </a:lnTo>
                <a:cubicBezTo>
                  <a:pt x="72390" y="416243"/>
                  <a:pt x="80963" y="436245"/>
                  <a:pt x="91440" y="454343"/>
                </a:cubicBezTo>
                <a:lnTo>
                  <a:pt x="67628" y="525780"/>
                </a:lnTo>
                <a:lnTo>
                  <a:pt x="121920" y="580073"/>
                </a:lnTo>
                <a:lnTo>
                  <a:pt x="193358" y="556260"/>
                </a:lnTo>
                <a:cubicBezTo>
                  <a:pt x="212408" y="566738"/>
                  <a:pt x="232410" y="575310"/>
                  <a:pt x="253365" y="581025"/>
                </a:cubicBezTo>
                <a:lnTo>
                  <a:pt x="286703" y="647700"/>
                </a:lnTo>
                <a:lnTo>
                  <a:pt x="362903" y="647700"/>
                </a:lnTo>
                <a:lnTo>
                  <a:pt x="396240" y="581025"/>
                </a:lnTo>
                <a:cubicBezTo>
                  <a:pt x="417195" y="575310"/>
                  <a:pt x="437198" y="566738"/>
                  <a:pt x="455295" y="556260"/>
                </a:cubicBezTo>
                <a:lnTo>
                  <a:pt x="526733" y="580073"/>
                </a:lnTo>
                <a:lnTo>
                  <a:pt x="581025" y="525780"/>
                </a:lnTo>
                <a:lnTo>
                  <a:pt x="557213" y="454343"/>
                </a:lnTo>
                <a:cubicBezTo>
                  <a:pt x="567690" y="435293"/>
                  <a:pt x="576263" y="415290"/>
                  <a:pt x="581978" y="394335"/>
                </a:cubicBezTo>
                <a:lnTo>
                  <a:pt x="648653" y="360998"/>
                </a:lnTo>
                <a:lnTo>
                  <a:pt x="648653" y="284798"/>
                </a:lnTo>
                <a:lnTo>
                  <a:pt x="581025" y="252413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E9A4E0-D85A-524D-CC58-CBEE8F6DC099}"/>
              </a:ext>
            </a:extLst>
          </p:cNvPr>
          <p:cNvSpPr txBox="1"/>
          <p:nvPr/>
        </p:nvSpPr>
        <p:spPr>
          <a:xfrm>
            <a:off x="3333488" y="2489575"/>
            <a:ext cx="659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title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FBF9532-1878-21F9-AE74-82E848C94964}"/>
              </a:ext>
            </a:extLst>
          </p:cNvPr>
          <p:cNvSpPr txBox="1"/>
          <p:nvPr/>
        </p:nvSpPr>
        <p:spPr>
          <a:xfrm>
            <a:off x="1911561" y="2858907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C16148-AA60-1BDD-03CF-6430CD9ED5C1}"/>
              </a:ext>
            </a:extLst>
          </p:cNvPr>
          <p:cNvSpPr txBox="1"/>
          <p:nvPr/>
        </p:nvSpPr>
        <p:spPr>
          <a:xfrm>
            <a:off x="3333488" y="4347575"/>
            <a:ext cx="659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title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10F6BF-ACC1-6118-0D05-FBF568DEC63E}"/>
              </a:ext>
            </a:extLst>
          </p:cNvPr>
          <p:cNvSpPr txBox="1"/>
          <p:nvPr/>
        </p:nvSpPr>
        <p:spPr>
          <a:xfrm>
            <a:off x="1911561" y="4716907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0546330-F246-41DB-D53A-5EDACF9DD49F}"/>
              </a:ext>
            </a:extLst>
          </p:cNvPr>
          <p:cNvSpPr txBox="1"/>
          <p:nvPr/>
        </p:nvSpPr>
        <p:spPr>
          <a:xfrm>
            <a:off x="8199356" y="2489575"/>
            <a:ext cx="659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title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08D439-308A-0578-D10E-B5FCE819A667}"/>
              </a:ext>
            </a:extLst>
          </p:cNvPr>
          <p:cNvSpPr txBox="1"/>
          <p:nvPr/>
        </p:nvSpPr>
        <p:spPr>
          <a:xfrm>
            <a:off x="8199356" y="2858907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282B5A-8DB7-DDBD-E3BC-8B4776BC7EA0}"/>
              </a:ext>
            </a:extLst>
          </p:cNvPr>
          <p:cNvSpPr txBox="1"/>
          <p:nvPr/>
        </p:nvSpPr>
        <p:spPr>
          <a:xfrm>
            <a:off x="8199356" y="4347575"/>
            <a:ext cx="659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title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50CC92-4B1F-CFAB-E203-7024BDAD8A6F}"/>
              </a:ext>
            </a:extLst>
          </p:cNvPr>
          <p:cNvSpPr txBox="1"/>
          <p:nvPr/>
        </p:nvSpPr>
        <p:spPr>
          <a:xfrm>
            <a:off x="8199356" y="4716907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</p:spTree>
    <p:extLst>
      <p:ext uri="{BB962C8B-B14F-4D97-AF65-F5344CB8AC3E}">
        <p14:creationId xmlns:p14="http://schemas.microsoft.com/office/powerpoint/2010/main" val="1609986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">
            <a:extLst>
              <a:ext uri="{FF2B5EF4-FFF2-40B4-BE49-F238E27FC236}">
                <a16:creationId xmlns:a16="http://schemas.microsoft.com/office/drawing/2014/main" id="{86814F8F-B623-EAB4-BDF4-74A3A4BB974A}"/>
              </a:ext>
            </a:extLst>
          </p:cNvPr>
          <p:cNvSpPr/>
          <p:nvPr/>
        </p:nvSpPr>
        <p:spPr>
          <a:xfrm>
            <a:off x="5962650" y="409182"/>
            <a:ext cx="5765688" cy="60396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991" y="10316"/>
                </a:moveTo>
                <a:lnTo>
                  <a:pt x="16979" y="10249"/>
                </a:lnTo>
                <a:lnTo>
                  <a:pt x="16949" y="10219"/>
                </a:lnTo>
                <a:lnTo>
                  <a:pt x="16880" y="10273"/>
                </a:lnTo>
                <a:lnTo>
                  <a:pt x="16662" y="10499"/>
                </a:lnTo>
                <a:lnTo>
                  <a:pt x="16606" y="10527"/>
                </a:lnTo>
                <a:lnTo>
                  <a:pt x="16521" y="10536"/>
                </a:lnTo>
                <a:lnTo>
                  <a:pt x="16442" y="10515"/>
                </a:lnTo>
                <a:lnTo>
                  <a:pt x="16379" y="10457"/>
                </a:lnTo>
                <a:lnTo>
                  <a:pt x="16350" y="10378"/>
                </a:lnTo>
                <a:lnTo>
                  <a:pt x="16365" y="10289"/>
                </a:lnTo>
                <a:lnTo>
                  <a:pt x="16388" y="10271"/>
                </a:lnTo>
                <a:lnTo>
                  <a:pt x="16421" y="10259"/>
                </a:lnTo>
                <a:lnTo>
                  <a:pt x="16456" y="10243"/>
                </a:lnTo>
                <a:lnTo>
                  <a:pt x="16483" y="10207"/>
                </a:lnTo>
                <a:lnTo>
                  <a:pt x="16498" y="10145"/>
                </a:lnTo>
                <a:lnTo>
                  <a:pt x="16479" y="10122"/>
                </a:lnTo>
                <a:lnTo>
                  <a:pt x="16450" y="10105"/>
                </a:lnTo>
                <a:lnTo>
                  <a:pt x="16425" y="9999"/>
                </a:lnTo>
                <a:lnTo>
                  <a:pt x="16407" y="9863"/>
                </a:lnTo>
                <a:lnTo>
                  <a:pt x="16388" y="9842"/>
                </a:lnTo>
                <a:lnTo>
                  <a:pt x="16365" y="9827"/>
                </a:lnTo>
                <a:lnTo>
                  <a:pt x="16344" y="9791"/>
                </a:lnTo>
                <a:lnTo>
                  <a:pt x="16331" y="9726"/>
                </a:lnTo>
                <a:lnTo>
                  <a:pt x="16347" y="9238"/>
                </a:lnTo>
                <a:lnTo>
                  <a:pt x="16365" y="9159"/>
                </a:lnTo>
                <a:lnTo>
                  <a:pt x="16407" y="9089"/>
                </a:lnTo>
                <a:lnTo>
                  <a:pt x="16513" y="8969"/>
                </a:lnTo>
                <a:lnTo>
                  <a:pt x="16534" y="8893"/>
                </a:lnTo>
                <a:lnTo>
                  <a:pt x="16554" y="8549"/>
                </a:lnTo>
                <a:lnTo>
                  <a:pt x="16536" y="8382"/>
                </a:lnTo>
                <a:lnTo>
                  <a:pt x="16490" y="8215"/>
                </a:lnTo>
                <a:lnTo>
                  <a:pt x="16469" y="8050"/>
                </a:lnTo>
                <a:lnTo>
                  <a:pt x="16534" y="7884"/>
                </a:lnTo>
                <a:lnTo>
                  <a:pt x="16610" y="7744"/>
                </a:lnTo>
                <a:lnTo>
                  <a:pt x="16645" y="7589"/>
                </a:lnTo>
                <a:lnTo>
                  <a:pt x="16637" y="7422"/>
                </a:lnTo>
                <a:lnTo>
                  <a:pt x="16523" y="7079"/>
                </a:lnTo>
                <a:lnTo>
                  <a:pt x="16492" y="6910"/>
                </a:lnTo>
                <a:lnTo>
                  <a:pt x="16460" y="6548"/>
                </a:lnTo>
                <a:lnTo>
                  <a:pt x="16435" y="6421"/>
                </a:lnTo>
                <a:lnTo>
                  <a:pt x="16438" y="6382"/>
                </a:lnTo>
                <a:lnTo>
                  <a:pt x="16456" y="6338"/>
                </a:lnTo>
                <a:lnTo>
                  <a:pt x="16490" y="6292"/>
                </a:lnTo>
                <a:lnTo>
                  <a:pt x="16511" y="6245"/>
                </a:lnTo>
                <a:lnTo>
                  <a:pt x="16496" y="6197"/>
                </a:lnTo>
                <a:lnTo>
                  <a:pt x="16321" y="5963"/>
                </a:lnTo>
                <a:lnTo>
                  <a:pt x="16257" y="5794"/>
                </a:lnTo>
                <a:lnTo>
                  <a:pt x="16209" y="5485"/>
                </a:lnTo>
                <a:lnTo>
                  <a:pt x="16157" y="5343"/>
                </a:lnTo>
                <a:lnTo>
                  <a:pt x="15990" y="5170"/>
                </a:lnTo>
                <a:lnTo>
                  <a:pt x="15967" y="5107"/>
                </a:lnTo>
                <a:lnTo>
                  <a:pt x="15955" y="5043"/>
                </a:lnTo>
                <a:lnTo>
                  <a:pt x="15921" y="4980"/>
                </a:lnTo>
                <a:lnTo>
                  <a:pt x="15830" y="4869"/>
                </a:lnTo>
                <a:lnTo>
                  <a:pt x="15672" y="4577"/>
                </a:lnTo>
                <a:lnTo>
                  <a:pt x="15628" y="4534"/>
                </a:lnTo>
                <a:lnTo>
                  <a:pt x="15574" y="4504"/>
                </a:lnTo>
                <a:lnTo>
                  <a:pt x="15531" y="4431"/>
                </a:lnTo>
                <a:lnTo>
                  <a:pt x="15431" y="4122"/>
                </a:lnTo>
                <a:lnTo>
                  <a:pt x="15395" y="4052"/>
                </a:lnTo>
                <a:lnTo>
                  <a:pt x="15275" y="3989"/>
                </a:lnTo>
                <a:lnTo>
                  <a:pt x="15252" y="3903"/>
                </a:lnTo>
                <a:lnTo>
                  <a:pt x="15252" y="3802"/>
                </a:lnTo>
                <a:lnTo>
                  <a:pt x="15242" y="3719"/>
                </a:lnTo>
                <a:lnTo>
                  <a:pt x="15065" y="3520"/>
                </a:lnTo>
                <a:lnTo>
                  <a:pt x="15028" y="3491"/>
                </a:lnTo>
                <a:lnTo>
                  <a:pt x="14761" y="3212"/>
                </a:lnTo>
                <a:lnTo>
                  <a:pt x="14541" y="2905"/>
                </a:lnTo>
                <a:lnTo>
                  <a:pt x="13969" y="2129"/>
                </a:lnTo>
                <a:lnTo>
                  <a:pt x="13923" y="2008"/>
                </a:lnTo>
                <a:lnTo>
                  <a:pt x="13801" y="1863"/>
                </a:lnTo>
                <a:lnTo>
                  <a:pt x="13760" y="1798"/>
                </a:lnTo>
                <a:lnTo>
                  <a:pt x="13526" y="1204"/>
                </a:lnTo>
                <a:lnTo>
                  <a:pt x="13224" y="635"/>
                </a:lnTo>
                <a:lnTo>
                  <a:pt x="13141" y="434"/>
                </a:lnTo>
                <a:lnTo>
                  <a:pt x="13110" y="303"/>
                </a:lnTo>
                <a:lnTo>
                  <a:pt x="12950" y="0"/>
                </a:lnTo>
                <a:lnTo>
                  <a:pt x="12943" y="4"/>
                </a:lnTo>
                <a:lnTo>
                  <a:pt x="12731" y="103"/>
                </a:lnTo>
                <a:lnTo>
                  <a:pt x="12758" y="230"/>
                </a:lnTo>
                <a:lnTo>
                  <a:pt x="12754" y="272"/>
                </a:lnTo>
                <a:lnTo>
                  <a:pt x="12735" y="450"/>
                </a:lnTo>
                <a:lnTo>
                  <a:pt x="12673" y="627"/>
                </a:lnTo>
                <a:lnTo>
                  <a:pt x="12590" y="769"/>
                </a:lnTo>
                <a:lnTo>
                  <a:pt x="12494" y="901"/>
                </a:lnTo>
                <a:lnTo>
                  <a:pt x="12286" y="1108"/>
                </a:lnTo>
                <a:lnTo>
                  <a:pt x="12035" y="1263"/>
                </a:lnTo>
                <a:lnTo>
                  <a:pt x="11764" y="1356"/>
                </a:lnTo>
                <a:lnTo>
                  <a:pt x="11502" y="1375"/>
                </a:lnTo>
                <a:lnTo>
                  <a:pt x="11151" y="1356"/>
                </a:lnTo>
                <a:lnTo>
                  <a:pt x="10911" y="1404"/>
                </a:lnTo>
                <a:lnTo>
                  <a:pt x="10788" y="1374"/>
                </a:lnTo>
                <a:lnTo>
                  <a:pt x="10699" y="1288"/>
                </a:lnTo>
                <a:lnTo>
                  <a:pt x="10689" y="1275"/>
                </a:lnTo>
                <a:lnTo>
                  <a:pt x="10121" y="1322"/>
                </a:lnTo>
                <a:lnTo>
                  <a:pt x="9904" y="1382"/>
                </a:lnTo>
                <a:lnTo>
                  <a:pt x="9773" y="1394"/>
                </a:lnTo>
                <a:lnTo>
                  <a:pt x="9447" y="1300"/>
                </a:lnTo>
                <a:lnTo>
                  <a:pt x="9027" y="1332"/>
                </a:lnTo>
                <a:lnTo>
                  <a:pt x="8933" y="1322"/>
                </a:lnTo>
                <a:lnTo>
                  <a:pt x="8746" y="1342"/>
                </a:lnTo>
                <a:lnTo>
                  <a:pt x="8548" y="1419"/>
                </a:lnTo>
                <a:lnTo>
                  <a:pt x="8353" y="1534"/>
                </a:lnTo>
                <a:lnTo>
                  <a:pt x="8191" y="1663"/>
                </a:lnTo>
                <a:lnTo>
                  <a:pt x="8161" y="1697"/>
                </a:lnTo>
                <a:lnTo>
                  <a:pt x="8043" y="1974"/>
                </a:lnTo>
                <a:lnTo>
                  <a:pt x="7949" y="2078"/>
                </a:lnTo>
                <a:lnTo>
                  <a:pt x="7812" y="2179"/>
                </a:lnTo>
                <a:lnTo>
                  <a:pt x="7776" y="2212"/>
                </a:lnTo>
                <a:lnTo>
                  <a:pt x="7478" y="2649"/>
                </a:lnTo>
                <a:lnTo>
                  <a:pt x="7296" y="2786"/>
                </a:lnTo>
                <a:lnTo>
                  <a:pt x="7197" y="2823"/>
                </a:lnTo>
                <a:lnTo>
                  <a:pt x="7213" y="3090"/>
                </a:lnTo>
                <a:lnTo>
                  <a:pt x="7099" y="3289"/>
                </a:lnTo>
                <a:lnTo>
                  <a:pt x="7103" y="3328"/>
                </a:lnTo>
                <a:lnTo>
                  <a:pt x="7134" y="3394"/>
                </a:lnTo>
                <a:lnTo>
                  <a:pt x="7149" y="3455"/>
                </a:lnTo>
                <a:lnTo>
                  <a:pt x="7132" y="3543"/>
                </a:lnTo>
                <a:lnTo>
                  <a:pt x="7074" y="3687"/>
                </a:lnTo>
                <a:lnTo>
                  <a:pt x="7271" y="3824"/>
                </a:lnTo>
                <a:lnTo>
                  <a:pt x="7336" y="3888"/>
                </a:lnTo>
                <a:lnTo>
                  <a:pt x="7252" y="3881"/>
                </a:lnTo>
                <a:lnTo>
                  <a:pt x="7120" y="3828"/>
                </a:lnTo>
                <a:lnTo>
                  <a:pt x="7015" y="3745"/>
                </a:lnTo>
                <a:lnTo>
                  <a:pt x="7015" y="3650"/>
                </a:lnTo>
                <a:lnTo>
                  <a:pt x="7034" y="3596"/>
                </a:lnTo>
                <a:lnTo>
                  <a:pt x="7040" y="3519"/>
                </a:lnTo>
                <a:lnTo>
                  <a:pt x="7033" y="3441"/>
                </a:lnTo>
                <a:lnTo>
                  <a:pt x="7015" y="3394"/>
                </a:lnTo>
                <a:lnTo>
                  <a:pt x="6969" y="3364"/>
                </a:lnTo>
                <a:lnTo>
                  <a:pt x="6926" y="3372"/>
                </a:lnTo>
                <a:lnTo>
                  <a:pt x="6876" y="3396"/>
                </a:lnTo>
                <a:lnTo>
                  <a:pt x="6814" y="3408"/>
                </a:lnTo>
                <a:lnTo>
                  <a:pt x="6627" y="3344"/>
                </a:lnTo>
                <a:lnTo>
                  <a:pt x="6581" y="3352"/>
                </a:lnTo>
                <a:lnTo>
                  <a:pt x="6568" y="3408"/>
                </a:lnTo>
                <a:lnTo>
                  <a:pt x="6616" y="3745"/>
                </a:lnTo>
                <a:lnTo>
                  <a:pt x="6653" y="3873"/>
                </a:lnTo>
                <a:lnTo>
                  <a:pt x="6712" y="3956"/>
                </a:lnTo>
                <a:lnTo>
                  <a:pt x="6793" y="3943"/>
                </a:lnTo>
                <a:lnTo>
                  <a:pt x="6798" y="3963"/>
                </a:lnTo>
                <a:lnTo>
                  <a:pt x="6802" y="3969"/>
                </a:lnTo>
                <a:lnTo>
                  <a:pt x="6803" y="3974"/>
                </a:lnTo>
                <a:lnTo>
                  <a:pt x="6793" y="3999"/>
                </a:lnTo>
                <a:lnTo>
                  <a:pt x="6930" y="4040"/>
                </a:lnTo>
                <a:lnTo>
                  <a:pt x="6989" y="4175"/>
                </a:lnTo>
                <a:lnTo>
                  <a:pt x="7017" y="4342"/>
                </a:lnTo>
                <a:lnTo>
                  <a:pt x="7074" y="4474"/>
                </a:lnTo>
                <a:lnTo>
                  <a:pt x="7015" y="4498"/>
                </a:lnTo>
                <a:lnTo>
                  <a:pt x="6955" y="4494"/>
                </a:lnTo>
                <a:lnTo>
                  <a:pt x="6905" y="4498"/>
                </a:lnTo>
                <a:lnTo>
                  <a:pt x="6885" y="4549"/>
                </a:lnTo>
                <a:lnTo>
                  <a:pt x="6980" y="4700"/>
                </a:lnTo>
                <a:lnTo>
                  <a:pt x="7017" y="4809"/>
                </a:lnTo>
                <a:lnTo>
                  <a:pt x="7045" y="4833"/>
                </a:lnTo>
                <a:lnTo>
                  <a:pt x="7147" y="4849"/>
                </a:lnTo>
                <a:lnTo>
                  <a:pt x="7282" y="4892"/>
                </a:lnTo>
                <a:lnTo>
                  <a:pt x="7321" y="4913"/>
                </a:lnTo>
                <a:lnTo>
                  <a:pt x="7324" y="4998"/>
                </a:lnTo>
                <a:lnTo>
                  <a:pt x="7228" y="5063"/>
                </a:lnTo>
                <a:lnTo>
                  <a:pt x="7182" y="5107"/>
                </a:lnTo>
                <a:lnTo>
                  <a:pt x="7332" y="5123"/>
                </a:lnTo>
                <a:lnTo>
                  <a:pt x="7356" y="5140"/>
                </a:lnTo>
                <a:lnTo>
                  <a:pt x="7409" y="5230"/>
                </a:lnTo>
                <a:lnTo>
                  <a:pt x="7450" y="5259"/>
                </a:lnTo>
                <a:lnTo>
                  <a:pt x="7506" y="5265"/>
                </a:lnTo>
                <a:lnTo>
                  <a:pt x="7663" y="5231"/>
                </a:lnTo>
                <a:lnTo>
                  <a:pt x="7654" y="5249"/>
                </a:lnTo>
                <a:lnTo>
                  <a:pt x="7644" y="5299"/>
                </a:lnTo>
                <a:lnTo>
                  <a:pt x="7635" y="5319"/>
                </a:lnTo>
                <a:lnTo>
                  <a:pt x="7667" y="5327"/>
                </a:lnTo>
                <a:lnTo>
                  <a:pt x="7693" y="5343"/>
                </a:lnTo>
                <a:lnTo>
                  <a:pt x="7714" y="5368"/>
                </a:lnTo>
                <a:lnTo>
                  <a:pt x="7731" y="5402"/>
                </a:lnTo>
                <a:lnTo>
                  <a:pt x="7654" y="5411"/>
                </a:lnTo>
                <a:lnTo>
                  <a:pt x="7602" y="5382"/>
                </a:lnTo>
                <a:lnTo>
                  <a:pt x="7554" y="5374"/>
                </a:lnTo>
                <a:lnTo>
                  <a:pt x="7498" y="5458"/>
                </a:lnTo>
                <a:lnTo>
                  <a:pt x="7480" y="5545"/>
                </a:lnTo>
                <a:lnTo>
                  <a:pt x="7462" y="5582"/>
                </a:lnTo>
                <a:lnTo>
                  <a:pt x="7428" y="5596"/>
                </a:lnTo>
                <a:lnTo>
                  <a:pt x="7394" y="5581"/>
                </a:lnTo>
                <a:lnTo>
                  <a:pt x="7377" y="5547"/>
                </a:lnTo>
                <a:lnTo>
                  <a:pt x="7374" y="5503"/>
                </a:lnTo>
                <a:lnTo>
                  <a:pt x="7377" y="5458"/>
                </a:lnTo>
                <a:lnTo>
                  <a:pt x="7326" y="5481"/>
                </a:lnTo>
                <a:lnTo>
                  <a:pt x="7280" y="5468"/>
                </a:lnTo>
                <a:lnTo>
                  <a:pt x="7234" y="5442"/>
                </a:lnTo>
                <a:lnTo>
                  <a:pt x="7180" y="5428"/>
                </a:lnTo>
                <a:lnTo>
                  <a:pt x="7113" y="5443"/>
                </a:lnTo>
                <a:lnTo>
                  <a:pt x="7076" y="5446"/>
                </a:lnTo>
                <a:lnTo>
                  <a:pt x="7051" y="5428"/>
                </a:lnTo>
                <a:lnTo>
                  <a:pt x="7028" y="5448"/>
                </a:lnTo>
                <a:lnTo>
                  <a:pt x="7020" y="5454"/>
                </a:lnTo>
                <a:lnTo>
                  <a:pt x="7003" y="5458"/>
                </a:lnTo>
                <a:lnTo>
                  <a:pt x="7033" y="5509"/>
                </a:lnTo>
                <a:lnTo>
                  <a:pt x="7056" y="5563"/>
                </a:lnTo>
                <a:lnTo>
                  <a:pt x="7078" y="5606"/>
                </a:lnTo>
                <a:lnTo>
                  <a:pt x="7109" y="5624"/>
                </a:lnTo>
                <a:lnTo>
                  <a:pt x="7201" y="5612"/>
                </a:lnTo>
                <a:lnTo>
                  <a:pt x="7211" y="5626"/>
                </a:lnTo>
                <a:lnTo>
                  <a:pt x="7169" y="5679"/>
                </a:lnTo>
                <a:lnTo>
                  <a:pt x="7134" y="5700"/>
                </a:lnTo>
                <a:lnTo>
                  <a:pt x="7088" y="5713"/>
                </a:lnTo>
                <a:lnTo>
                  <a:pt x="7045" y="5737"/>
                </a:lnTo>
                <a:lnTo>
                  <a:pt x="7028" y="5779"/>
                </a:lnTo>
                <a:lnTo>
                  <a:pt x="7038" y="5834"/>
                </a:lnTo>
                <a:lnTo>
                  <a:pt x="7070" y="5844"/>
                </a:lnTo>
                <a:lnTo>
                  <a:pt x="7169" y="5823"/>
                </a:lnTo>
                <a:lnTo>
                  <a:pt x="7120" y="5890"/>
                </a:lnTo>
                <a:lnTo>
                  <a:pt x="7099" y="5927"/>
                </a:lnTo>
                <a:lnTo>
                  <a:pt x="7099" y="5963"/>
                </a:lnTo>
                <a:lnTo>
                  <a:pt x="7120" y="5985"/>
                </a:lnTo>
                <a:lnTo>
                  <a:pt x="7157" y="5987"/>
                </a:lnTo>
                <a:lnTo>
                  <a:pt x="7197" y="5973"/>
                </a:lnTo>
                <a:lnTo>
                  <a:pt x="7228" y="5949"/>
                </a:lnTo>
                <a:lnTo>
                  <a:pt x="7351" y="5823"/>
                </a:lnTo>
                <a:lnTo>
                  <a:pt x="7415" y="5779"/>
                </a:lnTo>
                <a:lnTo>
                  <a:pt x="7498" y="5739"/>
                </a:lnTo>
                <a:lnTo>
                  <a:pt x="7496" y="5789"/>
                </a:lnTo>
                <a:lnTo>
                  <a:pt x="7515" y="5820"/>
                </a:lnTo>
                <a:lnTo>
                  <a:pt x="7546" y="5838"/>
                </a:lnTo>
                <a:lnTo>
                  <a:pt x="7592" y="5848"/>
                </a:lnTo>
                <a:lnTo>
                  <a:pt x="7663" y="5789"/>
                </a:lnTo>
                <a:lnTo>
                  <a:pt x="7711" y="5765"/>
                </a:lnTo>
                <a:lnTo>
                  <a:pt x="7731" y="5779"/>
                </a:lnTo>
                <a:lnTo>
                  <a:pt x="7725" y="5854"/>
                </a:lnTo>
                <a:lnTo>
                  <a:pt x="7706" y="5881"/>
                </a:lnTo>
                <a:lnTo>
                  <a:pt x="7614" y="5906"/>
                </a:lnTo>
                <a:lnTo>
                  <a:pt x="7531" y="5945"/>
                </a:lnTo>
                <a:lnTo>
                  <a:pt x="7492" y="5959"/>
                </a:lnTo>
                <a:lnTo>
                  <a:pt x="7438" y="5963"/>
                </a:lnTo>
                <a:lnTo>
                  <a:pt x="7413" y="5989"/>
                </a:lnTo>
                <a:lnTo>
                  <a:pt x="7377" y="6155"/>
                </a:lnTo>
                <a:lnTo>
                  <a:pt x="7450" y="6155"/>
                </a:lnTo>
                <a:lnTo>
                  <a:pt x="7428" y="6203"/>
                </a:lnTo>
                <a:lnTo>
                  <a:pt x="7365" y="6255"/>
                </a:lnTo>
                <a:lnTo>
                  <a:pt x="7336" y="6294"/>
                </a:lnTo>
                <a:lnTo>
                  <a:pt x="7494" y="6340"/>
                </a:lnTo>
                <a:lnTo>
                  <a:pt x="7558" y="6324"/>
                </a:lnTo>
                <a:lnTo>
                  <a:pt x="7614" y="6239"/>
                </a:lnTo>
                <a:lnTo>
                  <a:pt x="7625" y="6312"/>
                </a:lnTo>
                <a:lnTo>
                  <a:pt x="7656" y="6342"/>
                </a:lnTo>
                <a:lnTo>
                  <a:pt x="7690" y="6326"/>
                </a:lnTo>
                <a:lnTo>
                  <a:pt x="7706" y="6255"/>
                </a:lnTo>
                <a:lnTo>
                  <a:pt x="7713" y="6189"/>
                </a:lnTo>
                <a:lnTo>
                  <a:pt x="7731" y="6123"/>
                </a:lnTo>
                <a:lnTo>
                  <a:pt x="7760" y="6086"/>
                </a:lnTo>
                <a:lnTo>
                  <a:pt x="7799" y="6104"/>
                </a:lnTo>
                <a:lnTo>
                  <a:pt x="7773" y="6211"/>
                </a:lnTo>
                <a:lnTo>
                  <a:pt x="7808" y="6290"/>
                </a:lnTo>
                <a:lnTo>
                  <a:pt x="7854" y="6360"/>
                </a:lnTo>
                <a:lnTo>
                  <a:pt x="7868" y="6437"/>
                </a:lnTo>
                <a:lnTo>
                  <a:pt x="7839" y="6415"/>
                </a:lnTo>
                <a:lnTo>
                  <a:pt x="7806" y="6403"/>
                </a:lnTo>
                <a:lnTo>
                  <a:pt x="7769" y="6401"/>
                </a:lnTo>
                <a:lnTo>
                  <a:pt x="7731" y="6408"/>
                </a:lnTo>
                <a:lnTo>
                  <a:pt x="7762" y="6431"/>
                </a:lnTo>
                <a:lnTo>
                  <a:pt x="7776" y="6437"/>
                </a:lnTo>
                <a:lnTo>
                  <a:pt x="7776" y="6462"/>
                </a:lnTo>
                <a:lnTo>
                  <a:pt x="7544" y="6462"/>
                </a:lnTo>
                <a:lnTo>
                  <a:pt x="7619" y="6592"/>
                </a:lnTo>
                <a:lnTo>
                  <a:pt x="7739" y="6704"/>
                </a:lnTo>
                <a:lnTo>
                  <a:pt x="7875" y="6780"/>
                </a:lnTo>
                <a:lnTo>
                  <a:pt x="7989" y="6796"/>
                </a:lnTo>
                <a:lnTo>
                  <a:pt x="8068" y="6770"/>
                </a:lnTo>
                <a:lnTo>
                  <a:pt x="8093" y="6742"/>
                </a:lnTo>
                <a:lnTo>
                  <a:pt x="8082" y="6615"/>
                </a:lnTo>
                <a:lnTo>
                  <a:pt x="8112" y="6574"/>
                </a:lnTo>
                <a:lnTo>
                  <a:pt x="8318" y="6520"/>
                </a:lnTo>
                <a:lnTo>
                  <a:pt x="8309" y="6567"/>
                </a:lnTo>
                <a:lnTo>
                  <a:pt x="8287" y="6582"/>
                </a:lnTo>
                <a:lnTo>
                  <a:pt x="8255" y="6585"/>
                </a:lnTo>
                <a:lnTo>
                  <a:pt x="8207" y="6611"/>
                </a:lnTo>
                <a:lnTo>
                  <a:pt x="8191" y="6610"/>
                </a:lnTo>
                <a:lnTo>
                  <a:pt x="8172" y="6611"/>
                </a:lnTo>
                <a:lnTo>
                  <a:pt x="8154" y="6629"/>
                </a:lnTo>
                <a:lnTo>
                  <a:pt x="8159" y="6637"/>
                </a:lnTo>
                <a:lnTo>
                  <a:pt x="8193" y="6669"/>
                </a:lnTo>
                <a:lnTo>
                  <a:pt x="8199" y="6686"/>
                </a:lnTo>
                <a:lnTo>
                  <a:pt x="8174" y="6786"/>
                </a:lnTo>
                <a:lnTo>
                  <a:pt x="8139" y="6826"/>
                </a:lnTo>
                <a:lnTo>
                  <a:pt x="8087" y="6849"/>
                </a:lnTo>
                <a:lnTo>
                  <a:pt x="7976" y="6928"/>
                </a:lnTo>
                <a:lnTo>
                  <a:pt x="7827" y="6984"/>
                </a:lnTo>
                <a:lnTo>
                  <a:pt x="7764" y="6993"/>
                </a:lnTo>
                <a:lnTo>
                  <a:pt x="7693" y="7024"/>
                </a:lnTo>
                <a:lnTo>
                  <a:pt x="7731" y="7093"/>
                </a:lnTo>
                <a:lnTo>
                  <a:pt x="7848" y="7216"/>
                </a:lnTo>
                <a:lnTo>
                  <a:pt x="7775" y="7208"/>
                </a:lnTo>
                <a:lnTo>
                  <a:pt x="7706" y="7188"/>
                </a:lnTo>
                <a:lnTo>
                  <a:pt x="7733" y="7289"/>
                </a:lnTo>
                <a:lnTo>
                  <a:pt x="7716" y="7349"/>
                </a:lnTo>
                <a:lnTo>
                  <a:pt x="7683" y="7402"/>
                </a:lnTo>
                <a:lnTo>
                  <a:pt x="7663" y="7494"/>
                </a:lnTo>
                <a:lnTo>
                  <a:pt x="7633" y="7481"/>
                </a:lnTo>
                <a:lnTo>
                  <a:pt x="7614" y="7466"/>
                </a:lnTo>
                <a:lnTo>
                  <a:pt x="7602" y="7442"/>
                </a:lnTo>
                <a:lnTo>
                  <a:pt x="7592" y="7408"/>
                </a:lnTo>
                <a:lnTo>
                  <a:pt x="7648" y="7391"/>
                </a:lnTo>
                <a:lnTo>
                  <a:pt x="7656" y="7354"/>
                </a:lnTo>
                <a:lnTo>
                  <a:pt x="7629" y="7228"/>
                </a:lnTo>
                <a:lnTo>
                  <a:pt x="7598" y="7180"/>
                </a:lnTo>
                <a:lnTo>
                  <a:pt x="7592" y="7147"/>
                </a:lnTo>
                <a:lnTo>
                  <a:pt x="7594" y="7115"/>
                </a:lnTo>
                <a:lnTo>
                  <a:pt x="7610" y="7059"/>
                </a:lnTo>
                <a:lnTo>
                  <a:pt x="7614" y="7036"/>
                </a:lnTo>
                <a:lnTo>
                  <a:pt x="7606" y="6918"/>
                </a:lnTo>
                <a:lnTo>
                  <a:pt x="7592" y="6859"/>
                </a:lnTo>
                <a:lnTo>
                  <a:pt x="7567" y="6826"/>
                </a:lnTo>
                <a:lnTo>
                  <a:pt x="7531" y="6831"/>
                </a:lnTo>
                <a:lnTo>
                  <a:pt x="7467" y="6910"/>
                </a:lnTo>
                <a:lnTo>
                  <a:pt x="7428" y="6936"/>
                </a:lnTo>
                <a:lnTo>
                  <a:pt x="7480" y="6760"/>
                </a:lnTo>
                <a:lnTo>
                  <a:pt x="7475" y="6675"/>
                </a:lnTo>
                <a:lnTo>
                  <a:pt x="7405" y="6603"/>
                </a:lnTo>
                <a:lnTo>
                  <a:pt x="7338" y="6610"/>
                </a:lnTo>
                <a:lnTo>
                  <a:pt x="7232" y="6699"/>
                </a:lnTo>
                <a:lnTo>
                  <a:pt x="7215" y="6673"/>
                </a:lnTo>
                <a:lnTo>
                  <a:pt x="7203" y="6625"/>
                </a:lnTo>
                <a:lnTo>
                  <a:pt x="7157" y="6566"/>
                </a:lnTo>
                <a:lnTo>
                  <a:pt x="7147" y="6534"/>
                </a:lnTo>
                <a:lnTo>
                  <a:pt x="7137" y="6514"/>
                </a:lnTo>
                <a:lnTo>
                  <a:pt x="7116" y="6558"/>
                </a:lnTo>
                <a:lnTo>
                  <a:pt x="7086" y="6643"/>
                </a:lnTo>
                <a:lnTo>
                  <a:pt x="7061" y="6671"/>
                </a:lnTo>
                <a:lnTo>
                  <a:pt x="7017" y="6704"/>
                </a:lnTo>
                <a:lnTo>
                  <a:pt x="6992" y="6729"/>
                </a:lnTo>
                <a:lnTo>
                  <a:pt x="6972" y="6764"/>
                </a:lnTo>
                <a:lnTo>
                  <a:pt x="6962" y="6798"/>
                </a:lnTo>
                <a:lnTo>
                  <a:pt x="6947" y="6829"/>
                </a:lnTo>
                <a:lnTo>
                  <a:pt x="6911" y="6853"/>
                </a:lnTo>
                <a:lnTo>
                  <a:pt x="6922" y="6786"/>
                </a:lnTo>
                <a:lnTo>
                  <a:pt x="6920" y="6748"/>
                </a:lnTo>
                <a:lnTo>
                  <a:pt x="6885" y="6686"/>
                </a:lnTo>
                <a:lnTo>
                  <a:pt x="6878" y="6657"/>
                </a:lnTo>
                <a:lnTo>
                  <a:pt x="6881" y="6629"/>
                </a:lnTo>
                <a:lnTo>
                  <a:pt x="6878" y="6603"/>
                </a:lnTo>
                <a:lnTo>
                  <a:pt x="6864" y="6574"/>
                </a:lnTo>
                <a:lnTo>
                  <a:pt x="6845" y="6560"/>
                </a:lnTo>
                <a:lnTo>
                  <a:pt x="6793" y="6542"/>
                </a:lnTo>
                <a:lnTo>
                  <a:pt x="6768" y="6520"/>
                </a:lnTo>
                <a:lnTo>
                  <a:pt x="6701" y="6413"/>
                </a:lnTo>
                <a:lnTo>
                  <a:pt x="6631" y="6334"/>
                </a:lnTo>
                <a:lnTo>
                  <a:pt x="6581" y="6294"/>
                </a:lnTo>
                <a:lnTo>
                  <a:pt x="6526" y="6268"/>
                </a:lnTo>
                <a:lnTo>
                  <a:pt x="6464" y="6270"/>
                </a:lnTo>
                <a:lnTo>
                  <a:pt x="6531" y="6336"/>
                </a:lnTo>
                <a:lnTo>
                  <a:pt x="6575" y="6491"/>
                </a:lnTo>
                <a:lnTo>
                  <a:pt x="6639" y="6520"/>
                </a:lnTo>
                <a:lnTo>
                  <a:pt x="6687" y="6532"/>
                </a:lnTo>
                <a:lnTo>
                  <a:pt x="6712" y="6558"/>
                </a:lnTo>
                <a:lnTo>
                  <a:pt x="6708" y="6585"/>
                </a:lnTo>
                <a:lnTo>
                  <a:pt x="6676" y="6603"/>
                </a:lnTo>
                <a:lnTo>
                  <a:pt x="6632" y="6603"/>
                </a:lnTo>
                <a:lnTo>
                  <a:pt x="6598" y="6588"/>
                </a:lnTo>
                <a:lnTo>
                  <a:pt x="6568" y="6563"/>
                </a:lnTo>
                <a:lnTo>
                  <a:pt x="6515" y="6498"/>
                </a:lnTo>
                <a:lnTo>
                  <a:pt x="6479" y="6466"/>
                </a:lnTo>
                <a:lnTo>
                  <a:pt x="6450" y="6462"/>
                </a:lnTo>
                <a:lnTo>
                  <a:pt x="6438" y="6506"/>
                </a:lnTo>
                <a:lnTo>
                  <a:pt x="6454" y="6518"/>
                </a:lnTo>
                <a:lnTo>
                  <a:pt x="6664" y="6729"/>
                </a:lnTo>
                <a:lnTo>
                  <a:pt x="6691" y="6770"/>
                </a:lnTo>
                <a:lnTo>
                  <a:pt x="6720" y="6853"/>
                </a:lnTo>
                <a:lnTo>
                  <a:pt x="6745" y="6883"/>
                </a:lnTo>
                <a:lnTo>
                  <a:pt x="6745" y="6909"/>
                </a:lnTo>
                <a:lnTo>
                  <a:pt x="6696" y="6906"/>
                </a:lnTo>
                <a:lnTo>
                  <a:pt x="6671" y="6879"/>
                </a:lnTo>
                <a:lnTo>
                  <a:pt x="6651" y="6839"/>
                </a:lnTo>
                <a:lnTo>
                  <a:pt x="6629" y="6796"/>
                </a:lnTo>
                <a:lnTo>
                  <a:pt x="6568" y="6733"/>
                </a:lnTo>
                <a:lnTo>
                  <a:pt x="6526" y="6707"/>
                </a:lnTo>
                <a:lnTo>
                  <a:pt x="6508" y="6729"/>
                </a:lnTo>
                <a:lnTo>
                  <a:pt x="6494" y="6824"/>
                </a:lnTo>
                <a:lnTo>
                  <a:pt x="6431" y="7018"/>
                </a:lnTo>
                <a:lnTo>
                  <a:pt x="6417" y="7119"/>
                </a:lnTo>
                <a:lnTo>
                  <a:pt x="6406" y="7139"/>
                </a:lnTo>
                <a:lnTo>
                  <a:pt x="6381" y="7125"/>
                </a:lnTo>
                <a:lnTo>
                  <a:pt x="6356" y="7087"/>
                </a:lnTo>
                <a:lnTo>
                  <a:pt x="6346" y="7036"/>
                </a:lnTo>
                <a:lnTo>
                  <a:pt x="6346" y="6853"/>
                </a:lnTo>
                <a:lnTo>
                  <a:pt x="6354" y="6827"/>
                </a:lnTo>
                <a:lnTo>
                  <a:pt x="6385" y="6794"/>
                </a:lnTo>
                <a:lnTo>
                  <a:pt x="6392" y="6782"/>
                </a:lnTo>
                <a:lnTo>
                  <a:pt x="6387" y="6754"/>
                </a:lnTo>
                <a:lnTo>
                  <a:pt x="6373" y="6729"/>
                </a:lnTo>
                <a:lnTo>
                  <a:pt x="6369" y="6701"/>
                </a:lnTo>
                <a:lnTo>
                  <a:pt x="6354" y="6667"/>
                </a:lnTo>
                <a:lnTo>
                  <a:pt x="6321" y="6664"/>
                </a:lnTo>
                <a:lnTo>
                  <a:pt x="6281" y="6686"/>
                </a:lnTo>
                <a:lnTo>
                  <a:pt x="6252" y="6715"/>
                </a:lnTo>
                <a:lnTo>
                  <a:pt x="6229" y="6649"/>
                </a:lnTo>
                <a:lnTo>
                  <a:pt x="6250" y="6603"/>
                </a:lnTo>
                <a:lnTo>
                  <a:pt x="6283" y="6567"/>
                </a:lnTo>
                <a:lnTo>
                  <a:pt x="6300" y="6534"/>
                </a:lnTo>
                <a:lnTo>
                  <a:pt x="6275" y="6480"/>
                </a:lnTo>
                <a:lnTo>
                  <a:pt x="6215" y="6461"/>
                </a:lnTo>
                <a:lnTo>
                  <a:pt x="6088" y="6462"/>
                </a:lnTo>
                <a:lnTo>
                  <a:pt x="6088" y="6492"/>
                </a:lnTo>
                <a:lnTo>
                  <a:pt x="6102" y="6522"/>
                </a:lnTo>
                <a:lnTo>
                  <a:pt x="6090" y="6536"/>
                </a:lnTo>
                <a:lnTo>
                  <a:pt x="6061" y="6531"/>
                </a:lnTo>
                <a:lnTo>
                  <a:pt x="6028" y="6506"/>
                </a:lnTo>
                <a:lnTo>
                  <a:pt x="5995" y="6488"/>
                </a:lnTo>
                <a:lnTo>
                  <a:pt x="5959" y="6494"/>
                </a:lnTo>
                <a:lnTo>
                  <a:pt x="5924" y="6516"/>
                </a:lnTo>
                <a:lnTo>
                  <a:pt x="5899" y="6548"/>
                </a:lnTo>
                <a:lnTo>
                  <a:pt x="5961" y="6544"/>
                </a:lnTo>
                <a:lnTo>
                  <a:pt x="6013" y="6558"/>
                </a:lnTo>
                <a:lnTo>
                  <a:pt x="6038" y="6595"/>
                </a:lnTo>
                <a:lnTo>
                  <a:pt x="6015" y="6659"/>
                </a:lnTo>
                <a:lnTo>
                  <a:pt x="5968" y="6625"/>
                </a:lnTo>
                <a:lnTo>
                  <a:pt x="5951" y="6639"/>
                </a:lnTo>
                <a:lnTo>
                  <a:pt x="5961" y="6677"/>
                </a:lnTo>
                <a:lnTo>
                  <a:pt x="5995" y="6715"/>
                </a:lnTo>
                <a:lnTo>
                  <a:pt x="6038" y="6733"/>
                </a:lnTo>
                <a:lnTo>
                  <a:pt x="6127" y="6733"/>
                </a:lnTo>
                <a:lnTo>
                  <a:pt x="6159" y="6742"/>
                </a:lnTo>
                <a:lnTo>
                  <a:pt x="6184" y="6809"/>
                </a:lnTo>
                <a:lnTo>
                  <a:pt x="6171" y="6901"/>
                </a:lnTo>
                <a:lnTo>
                  <a:pt x="6123" y="6976"/>
                </a:lnTo>
                <a:lnTo>
                  <a:pt x="6042" y="6993"/>
                </a:lnTo>
                <a:lnTo>
                  <a:pt x="6042" y="7020"/>
                </a:lnTo>
                <a:lnTo>
                  <a:pt x="6107" y="7046"/>
                </a:lnTo>
                <a:lnTo>
                  <a:pt x="6136" y="7050"/>
                </a:lnTo>
                <a:lnTo>
                  <a:pt x="6136" y="7076"/>
                </a:lnTo>
                <a:lnTo>
                  <a:pt x="6067" y="7090"/>
                </a:lnTo>
                <a:lnTo>
                  <a:pt x="6030" y="7105"/>
                </a:lnTo>
                <a:lnTo>
                  <a:pt x="6015" y="7119"/>
                </a:lnTo>
                <a:lnTo>
                  <a:pt x="6000" y="7162"/>
                </a:lnTo>
                <a:lnTo>
                  <a:pt x="5968" y="7143"/>
                </a:lnTo>
                <a:lnTo>
                  <a:pt x="5911" y="7076"/>
                </a:lnTo>
                <a:lnTo>
                  <a:pt x="5873" y="7115"/>
                </a:lnTo>
                <a:lnTo>
                  <a:pt x="5901" y="7206"/>
                </a:lnTo>
                <a:lnTo>
                  <a:pt x="5972" y="7353"/>
                </a:lnTo>
                <a:lnTo>
                  <a:pt x="5872" y="7287"/>
                </a:lnTo>
                <a:lnTo>
                  <a:pt x="5828" y="7289"/>
                </a:lnTo>
                <a:lnTo>
                  <a:pt x="5772" y="7339"/>
                </a:lnTo>
                <a:lnTo>
                  <a:pt x="5747" y="7351"/>
                </a:lnTo>
                <a:lnTo>
                  <a:pt x="5728" y="7329"/>
                </a:lnTo>
                <a:lnTo>
                  <a:pt x="5718" y="7292"/>
                </a:lnTo>
                <a:lnTo>
                  <a:pt x="5714" y="7256"/>
                </a:lnTo>
                <a:lnTo>
                  <a:pt x="5726" y="7246"/>
                </a:lnTo>
                <a:lnTo>
                  <a:pt x="5788" y="7208"/>
                </a:lnTo>
                <a:lnTo>
                  <a:pt x="5807" y="7188"/>
                </a:lnTo>
                <a:lnTo>
                  <a:pt x="5803" y="7173"/>
                </a:lnTo>
                <a:lnTo>
                  <a:pt x="5783" y="7112"/>
                </a:lnTo>
                <a:lnTo>
                  <a:pt x="5783" y="7076"/>
                </a:lnTo>
                <a:lnTo>
                  <a:pt x="5803" y="7040"/>
                </a:lnTo>
                <a:lnTo>
                  <a:pt x="5836" y="7006"/>
                </a:lnTo>
                <a:lnTo>
                  <a:pt x="5857" y="6967"/>
                </a:lnTo>
                <a:lnTo>
                  <a:pt x="5815" y="6861"/>
                </a:lnTo>
                <a:lnTo>
                  <a:pt x="5799" y="6772"/>
                </a:lnTo>
                <a:lnTo>
                  <a:pt x="5797" y="6685"/>
                </a:lnTo>
                <a:lnTo>
                  <a:pt x="5807" y="6629"/>
                </a:lnTo>
                <a:lnTo>
                  <a:pt x="5728" y="6653"/>
                </a:lnTo>
                <a:lnTo>
                  <a:pt x="5711" y="6752"/>
                </a:lnTo>
                <a:lnTo>
                  <a:pt x="5719" y="6875"/>
                </a:lnTo>
                <a:lnTo>
                  <a:pt x="5714" y="6966"/>
                </a:lnTo>
                <a:lnTo>
                  <a:pt x="5693" y="7004"/>
                </a:lnTo>
                <a:lnTo>
                  <a:pt x="5668" y="7018"/>
                </a:lnTo>
                <a:lnTo>
                  <a:pt x="5585" y="7020"/>
                </a:lnTo>
                <a:lnTo>
                  <a:pt x="5537" y="7010"/>
                </a:lnTo>
                <a:lnTo>
                  <a:pt x="5529" y="6982"/>
                </a:lnTo>
                <a:lnTo>
                  <a:pt x="5549" y="6883"/>
                </a:lnTo>
                <a:lnTo>
                  <a:pt x="5466" y="6913"/>
                </a:lnTo>
                <a:lnTo>
                  <a:pt x="5408" y="6958"/>
                </a:lnTo>
                <a:lnTo>
                  <a:pt x="5401" y="7014"/>
                </a:lnTo>
                <a:lnTo>
                  <a:pt x="5481" y="7076"/>
                </a:lnTo>
                <a:lnTo>
                  <a:pt x="5424" y="7162"/>
                </a:lnTo>
                <a:lnTo>
                  <a:pt x="5428" y="7212"/>
                </a:lnTo>
                <a:lnTo>
                  <a:pt x="5485" y="7235"/>
                </a:lnTo>
                <a:lnTo>
                  <a:pt x="5572" y="7241"/>
                </a:lnTo>
                <a:lnTo>
                  <a:pt x="5545" y="7289"/>
                </a:lnTo>
                <a:lnTo>
                  <a:pt x="5506" y="7300"/>
                </a:lnTo>
                <a:lnTo>
                  <a:pt x="5408" y="7271"/>
                </a:lnTo>
                <a:lnTo>
                  <a:pt x="5443" y="7335"/>
                </a:lnTo>
                <a:lnTo>
                  <a:pt x="5481" y="7382"/>
                </a:lnTo>
                <a:lnTo>
                  <a:pt x="5449" y="7376"/>
                </a:lnTo>
                <a:lnTo>
                  <a:pt x="5424" y="7369"/>
                </a:lnTo>
                <a:lnTo>
                  <a:pt x="5401" y="7367"/>
                </a:lnTo>
                <a:lnTo>
                  <a:pt x="5385" y="7382"/>
                </a:lnTo>
                <a:lnTo>
                  <a:pt x="5360" y="7349"/>
                </a:lnTo>
                <a:lnTo>
                  <a:pt x="5341" y="7318"/>
                </a:lnTo>
                <a:lnTo>
                  <a:pt x="5327" y="7281"/>
                </a:lnTo>
                <a:lnTo>
                  <a:pt x="5316" y="7241"/>
                </a:lnTo>
                <a:lnTo>
                  <a:pt x="5304" y="7293"/>
                </a:lnTo>
                <a:lnTo>
                  <a:pt x="5285" y="7331"/>
                </a:lnTo>
                <a:lnTo>
                  <a:pt x="5198" y="7436"/>
                </a:lnTo>
                <a:lnTo>
                  <a:pt x="5188" y="7464"/>
                </a:lnTo>
                <a:lnTo>
                  <a:pt x="5196" y="7563"/>
                </a:lnTo>
                <a:lnTo>
                  <a:pt x="5191" y="7664"/>
                </a:lnTo>
                <a:lnTo>
                  <a:pt x="5204" y="7696"/>
                </a:lnTo>
                <a:lnTo>
                  <a:pt x="5244" y="7662"/>
                </a:lnTo>
                <a:lnTo>
                  <a:pt x="5264" y="7614"/>
                </a:lnTo>
                <a:lnTo>
                  <a:pt x="5273" y="7513"/>
                </a:lnTo>
                <a:lnTo>
                  <a:pt x="5292" y="7466"/>
                </a:lnTo>
                <a:lnTo>
                  <a:pt x="5335" y="7499"/>
                </a:lnTo>
                <a:lnTo>
                  <a:pt x="5391" y="7515"/>
                </a:lnTo>
                <a:lnTo>
                  <a:pt x="5443" y="7542"/>
                </a:lnTo>
                <a:lnTo>
                  <a:pt x="5481" y="7604"/>
                </a:lnTo>
                <a:lnTo>
                  <a:pt x="5481" y="7666"/>
                </a:lnTo>
                <a:lnTo>
                  <a:pt x="5445" y="7687"/>
                </a:lnTo>
                <a:lnTo>
                  <a:pt x="5304" y="7687"/>
                </a:lnTo>
                <a:lnTo>
                  <a:pt x="5287" y="7704"/>
                </a:lnTo>
                <a:lnTo>
                  <a:pt x="5294" y="7741"/>
                </a:lnTo>
                <a:lnTo>
                  <a:pt x="5306" y="7779"/>
                </a:lnTo>
                <a:lnTo>
                  <a:pt x="5316" y="7798"/>
                </a:lnTo>
                <a:lnTo>
                  <a:pt x="5358" y="7820"/>
                </a:lnTo>
                <a:lnTo>
                  <a:pt x="5393" y="7819"/>
                </a:lnTo>
                <a:lnTo>
                  <a:pt x="5428" y="7805"/>
                </a:lnTo>
                <a:lnTo>
                  <a:pt x="5468" y="7798"/>
                </a:lnTo>
                <a:lnTo>
                  <a:pt x="5532" y="7775"/>
                </a:lnTo>
                <a:lnTo>
                  <a:pt x="5624" y="7666"/>
                </a:lnTo>
                <a:lnTo>
                  <a:pt x="5689" y="7632"/>
                </a:lnTo>
                <a:lnTo>
                  <a:pt x="5714" y="7744"/>
                </a:lnTo>
                <a:lnTo>
                  <a:pt x="5682" y="7820"/>
                </a:lnTo>
                <a:lnTo>
                  <a:pt x="5784" y="7977"/>
                </a:lnTo>
                <a:lnTo>
                  <a:pt x="5737" y="8076"/>
                </a:lnTo>
                <a:lnTo>
                  <a:pt x="5749" y="8100"/>
                </a:lnTo>
                <a:lnTo>
                  <a:pt x="5757" y="8127"/>
                </a:lnTo>
                <a:lnTo>
                  <a:pt x="5761" y="8158"/>
                </a:lnTo>
                <a:lnTo>
                  <a:pt x="5761" y="8188"/>
                </a:lnTo>
                <a:lnTo>
                  <a:pt x="5790" y="8145"/>
                </a:lnTo>
                <a:lnTo>
                  <a:pt x="5828" y="8110"/>
                </a:lnTo>
                <a:lnTo>
                  <a:pt x="5872" y="8087"/>
                </a:lnTo>
                <a:lnTo>
                  <a:pt x="5924" y="8076"/>
                </a:lnTo>
                <a:lnTo>
                  <a:pt x="5866" y="8003"/>
                </a:lnTo>
                <a:lnTo>
                  <a:pt x="5862" y="7969"/>
                </a:lnTo>
                <a:lnTo>
                  <a:pt x="5899" y="7939"/>
                </a:lnTo>
                <a:lnTo>
                  <a:pt x="5876" y="7872"/>
                </a:lnTo>
                <a:lnTo>
                  <a:pt x="5813" y="7776"/>
                </a:lnTo>
                <a:lnTo>
                  <a:pt x="5783" y="7715"/>
                </a:lnTo>
                <a:lnTo>
                  <a:pt x="5859" y="7714"/>
                </a:lnTo>
                <a:lnTo>
                  <a:pt x="5884" y="7666"/>
                </a:lnTo>
                <a:lnTo>
                  <a:pt x="5892" y="7600"/>
                </a:lnTo>
                <a:lnTo>
                  <a:pt x="5924" y="7549"/>
                </a:lnTo>
                <a:lnTo>
                  <a:pt x="5980" y="7539"/>
                </a:lnTo>
                <a:lnTo>
                  <a:pt x="6017" y="7581"/>
                </a:lnTo>
                <a:lnTo>
                  <a:pt x="6049" y="7643"/>
                </a:lnTo>
                <a:lnTo>
                  <a:pt x="6088" y="7687"/>
                </a:lnTo>
                <a:lnTo>
                  <a:pt x="6059" y="7741"/>
                </a:lnTo>
                <a:lnTo>
                  <a:pt x="6015" y="7963"/>
                </a:lnTo>
                <a:lnTo>
                  <a:pt x="6067" y="7949"/>
                </a:lnTo>
                <a:lnTo>
                  <a:pt x="6088" y="7938"/>
                </a:lnTo>
                <a:lnTo>
                  <a:pt x="6111" y="7912"/>
                </a:lnTo>
                <a:lnTo>
                  <a:pt x="6136" y="7939"/>
                </a:lnTo>
                <a:lnTo>
                  <a:pt x="6175" y="7882"/>
                </a:lnTo>
                <a:lnTo>
                  <a:pt x="6256" y="7722"/>
                </a:lnTo>
                <a:lnTo>
                  <a:pt x="6263" y="7687"/>
                </a:lnTo>
                <a:lnTo>
                  <a:pt x="6250" y="7674"/>
                </a:lnTo>
                <a:lnTo>
                  <a:pt x="6248" y="7646"/>
                </a:lnTo>
                <a:lnTo>
                  <a:pt x="6261" y="7617"/>
                </a:lnTo>
                <a:lnTo>
                  <a:pt x="6314" y="7595"/>
                </a:lnTo>
                <a:lnTo>
                  <a:pt x="6362" y="7545"/>
                </a:lnTo>
                <a:lnTo>
                  <a:pt x="6392" y="7521"/>
                </a:lnTo>
                <a:lnTo>
                  <a:pt x="6402" y="7557"/>
                </a:lnTo>
                <a:lnTo>
                  <a:pt x="6417" y="7581"/>
                </a:lnTo>
                <a:lnTo>
                  <a:pt x="6464" y="7632"/>
                </a:lnTo>
                <a:lnTo>
                  <a:pt x="6392" y="7675"/>
                </a:lnTo>
                <a:lnTo>
                  <a:pt x="6422" y="7737"/>
                </a:lnTo>
                <a:lnTo>
                  <a:pt x="6535" y="7852"/>
                </a:lnTo>
                <a:lnTo>
                  <a:pt x="6508" y="7863"/>
                </a:lnTo>
                <a:lnTo>
                  <a:pt x="6438" y="7912"/>
                </a:lnTo>
                <a:lnTo>
                  <a:pt x="6489" y="7934"/>
                </a:lnTo>
                <a:lnTo>
                  <a:pt x="6519" y="7965"/>
                </a:lnTo>
                <a:lnTo>
                  <a:pt x="6529" y="8011"/>
                </a:lnTo>
                <a:lnTo>
                  <a:pt x="6539" y="8130"/>
                </a:lnTo>
                <a:lnTo>
                  <a:pt x="6537" y="8144"/>
                </a:lnTo>
                <a:lnTo>
                  <a:pt x="6452" y="8132"/>
                </a:lnTo>
                <a:lnTo>
                  <a:pt x="6392" y="8145"/>
                </a:lnTo>
                <a:lnTo>
                  <a:pt x="6362" y="8181"/>
                </a:lnTo>
                <a:lnTo>
                  <a:pt x="6356" y="8235"/>
                </a:lnTo>
                <a:lnTo>
                  <a:pt x="6369" y="8298"/>
                </a:lnTo>
                <a:lnTo>
                  <a:pt x="6385" y="8356"/>
                </a:lnTo>
                <a:lnTo>
                  <a:pt x="6402" y="8380"/>
                </a:lnTo>
                <a:lnTo>
                  <a:pt x="6435" y="8383"/>
                </a:lnTo>
                <a:lnTo>
                  <a:pt x="6498" y="8383"/>
                </a:lnTo>
                <a:lnTo>
                  <a:pt x="6508" y="8405"/>
                </a:lnTo>
                <a:lnTo>
                  <a:pt x="6477" y="8455"/>
                </a:lnTo>
                <a:lnTo>
                  <a:pt x="6404" y="8534"/>
                </a:lnTo>
                <a:lnTo>
                  <a:pt x="6402" y="8580"/>
                </a:lnTo>
                <a:lnTo>
                  <a:pt x="6422" y="8655"/>
                </a:lnTo>
                <a:lnTo>
                  <a:pt x="6454" y="8730"/>
                </a:lnTo>
                <a:lnTo>
                  <a:pt x="6487" y="8770"/>
                </a:lnTo>
                <a:lnTo>
                  <a:pt x="6541" y="8760"/>
                </a:lnTo>
                <a:lnTo>
                  <a:pt x="6616" y="8655"/>
                </a:lnTo>
                <a:lnTo>
                  <a:pt x="6664" y="8629"/>
                </a:lnTo>
                <a:lnTo>
                  <a:pt x="6864" y="8629"/>
                </a:lnTo>
                <a:lnTo>
                  <a:pt x="6800" y="8661"/>
                </a:lnTo>
                <a:lnTo>
                  <a:pt x="6629" y="8794"/>
                </a:lnTo>
                <a:lnTo>
                  <a:pt x="6529" y="8834"/>
                </a:lnTo>
                <a:lnTo>
                  <a:pt x="6496" y="8871"/>
                </a:lnTo>
                <a:lnTo>
                  <a:pt x="6508" y="8935"/>
                </a:lnTo>
                <a:lnTo>
                  <a:pt x="6464" y="8935"/>
                </a:lnTo>
                <a:lnTo>
                  <a:pt x="6464" y="8962"/>
                </a:lnTo>
                <a:lnTo>
                  <a:pt x="6491" y="8986"/>
                </a:lnTo>
                <a:lnTo>
                  <a:pt x="6533" y="9032"/>
                </a:lnTo>
                <a:lnTo>
                  <a:pt x="6556" y="9048"/>
                </a:lnTo>
                <a:lnTo>
                  <a:pt x="6668" y="9048"/>
                </a:lnTo>
                <a:lnTo>
                  <a:pt x="6722" y="9062"/>
                </a:lnTo>
                <a:lnTo>
                  <a:pt x="6745" y="9115"/>
                </a:lnTo>
                <a:lnTo>
                  <a:pt x="6712" y="9156"/>
                </a:lnTo>
                <a:lnTo>
                  <a:pt x="6560" y="9192"/>
                </a:lnTo>
                <a:lnTo>
                  <a:pt x="6508" y="9238"/>
                </a:lnTo>
                <a:lnTo>
                  <a:pt x="6562" y="9264"/>
                </a:lnTo>
                <a:lnTo>
                  <a:pt x="6706" y="9307"/>
                </a:lnTo>
                <a:lnTo>
                  <a:pt x="6745" y="9351"/>
                </a:lnTo>
                <a:lnTo>
                  <a:pt x="6694" y="9383"/>
                </a:lnTo>
                <a:lnTo>
                  <a:pt x="6651" y="9466"/>
                </a:lnTo>
                <a:lnTo>
                  <a:pt x="6581" y="9654"/>
                </a:lnTo>
                <a:lnTo>
                  <a:pt x="6602" y="9683"/>
                </a:lnTo>
                <a:lnTo>
                  <a:pt x="6629" y="9707"/>
                </a:lnTo>
                <a:lnTo>
                  <a:pt x="6648" y="9718"/>
                </a:lnTo>
                <a:lnTo>
                  <a:pt x="6674" y="9704"/>
                </a:lnTo>
                <a:lnTo>
                  <a:pt x="6697" y="9707"/>
                </a:lnTo>
                <a:lnTo>
                  <a:pt x="6735" y="9736"/>
                </a:lnTo>
                <a:lnTo>
                  <a:pt x="6764" y="9767"/>
                </a:lnTo>
                <a:lnTo>
                  <a:pt x="6814" y="9846"/>
                </a:lnTo>
                <a:lnTo>
                  <a:pt x="6712" y="9833"/>
                </a:lnTo>
                <a:lnTo>
                  <a:pt x="6610" y="9863"/>
                </a:lnTo>
                <a:lnTo>
                  <a:pt x="6517" y="9925"/>
                </a:lnTo>
                <a:lnTo>
                  <a:pt x="6438" y="10011"/>
                </a:lnTo>
                <a:lnTo>
                  <a:pt x="6462" y="10031"/>
                </a:lnTo>
                <a:lnTo>
                  <a:pt x="6473" y="10037"/>
                </a:lnTo>
                <a:lnTo>
                  <a:pt x="6487" y="10040"/>
                </a:lnTo>
                <a:lnTo>
                  <a:pt x="6531" y="9997"/>
                </a:lnTo>
                <a:lnTo>
                  <a:pt x="6614" y="9982"/>
                </a:lnTo>
                <a:lnTo>
                  <a:pt x="6703" y="9987"/>
                </a:lnTo>
                <a:lnTo>
                  <a:pt x="6768" y="10011"/>
                </a:lnTo>
                <a:lnTo>
                  <a:pt x="6864" y="10136"/>
                </a:lnTo>
                <a:lnTo>
                  <a:pt x="6888" y="10152"/>
                </a:lnTo>
                <a:lnTo>
                  <a:pt x="6936" y="10172"/>
                </a:lnTo>
                <a:lnTo>
                  <a:pt x="6957" y="10195"/>
                </a:lnTo>
                <a:lnTo>
                  <a:pt x="6911" y="10233"/>
                </a:lnTo>
                <a:lnTo>
                  <a:pt x="6943" y="10282"/>
                </a:lnTo>
                <a:lnTo>
                  <a:pt x="6999" y="10354"/>
                </a:lnTo>
                <a:lnTo>
                  <a:pt x="7028" y="10398"/>
                </a:lnTo>
                <a:lnTo>
                  <a:pt x="7045" y="10449"/>
                </a:lnTo>
                <a:lnTo>
                  <a:pt x="7051" y="10484"/>
                </a:lnTo>
                <a:lnTo>
                  <a:pt x="7068" y="10513"/>
                </a:lnTo>
                <a:lnTo>
                  <a:pt x="7121" y="10536"/>
                </a:lnTo>
                <a:lnTo>
                  <a:pt x="7192" y="10506"/>
                </a:lnTo>
                <a:lnTo>
                  <a:pt x="7269" y="10495"/>
                </a:lnTo>
                <a:lnTo>
                  <a:pt x="7332" y="10465"/>
                </a:lnTo>
                <a:lnTo>
                  <a:pt x="7390" y="10413"/>
                </a:lnTo>
                <a:lnTo>
                  <a:pt x="7460" y="10369"/>
                </a:lnTo>
                <a:lnTo>
                  <a:pt x="7731" y="10289"/>
                </a:lnTo>
                <a:lnTo>
                  <a:pt x="7725" y="10346"/>
                </a:lnTo>
                <a:lnTo>
                  <a:pt x="7656" y="10392"/>
                </a:lnTo>
                <a:lnTo>
                  <a:pt x="7498" y="10453"/>
                </a:lnTo>
                <a:lnTo>
                  <a:pt x="7371" y="10545"/>
                </a:lnTo>
                <a:lnTo>
                  <a:pt x="7298" y="10578"/>
                </a:lnTo>
                <a:lnTo>
                  <a:pt x="7240" y="10562"/>
                </a:lnTo>
                <a:lnTo>
                  <a:pt x="7184" y="10594"/>
                </a:lnTo>
                <a:lnTo>
                  <a:pt x="7030" y="10637"/>
                </a:lnTo>
                <a:lnTo>
                  <a:pt x="6968" y="10643"/>
                </a:lnTo>
                <a:lnTo>
                  <a:pt x="6922" y="10672"/>
                </a:lnTo>
                <a:lnTo>
                  <a:pt x="6888" y="10734"/>
                </a:lnTo>
                <a:lnTo>
                  <a:pt x="6868" y="10816"/>
                </a:lnTo>
                <a:lnTo>
                  <a:pt x="6864" y="10892"/>
                </a:lnTo>
                <a:lnTo>
                  <a:pt x="6891" y="10961"/>
                </a:lnTo>
                <a:lnTo>
                  <a:pt x="7028" y="10921"/>
                </a:lnTo>
                <a:lnTo>
                  <a:pt x="7176" y="11000"/>
                </a:lnTo>
                <a:lnTo>
                  <a:pt x="7261" y="10997"/>
                </a:lnTo>
                <a:lnTo>
                  <a:pt x="7511" y="10899"/>
                </a:lnTo>
                <a:lnTo>
                  <a:pt x="7523" y="10892"/>
                </a:lnTo>
                <a:lnTo>
                  <a:pt x="7563" y="10905"/>
                </a:lnTo>
                <a:lnTo>
                  <a:pt x="7600" y="10935"/>
                </a:lnTo>
                <a:lnTo>
                  <a:pt x="7617" y="10965"/>
                </a:lnTo>
                <a:lnTo>
                  <a:pt x="7602" y="10979"/>
                </a:lnTo>
                <a:lnTo>
                  <a:pt x="7554" y="10986"/>
                </a:lnTo>
                <a:lnTo>
                  <a:pt x="7538" y="11006"/>
                </a:lnTo>
                <a:lnTo>
                  <a:pt x="7531" y="11036"/>
                </a:lnTo>
                <a:lnTo>
                  <a:pt x="7511" y="11072"/>
                </a:lnTo>
                <a:lnTo>
                  <a:pt x="7480" y="11088"/>
                </a:lnTo>
                <a:lnTo>
                  <a:pt x="7438" y="11090"/>
                </a:lnTo>
                <a:lnTo>
                  <a:pt x="7246" y="11077"/>
                </a:lnTo>
                <a:lnTo>
                  <a:pt x="7215" y="11086"/>
                </a:lnTo>
                <a:lnTo>
                  <a:pt x="7186" y="11107"/>
                </a:lnTo>
                <a:lnTo>
                  <a:pt x="7157" y="11145"/>
                </a:lnTo>
                <a:lnTo>
                  <a:pt x="7149" y="11178"/>
                </a:lnTo>
                <a:lnTo>
                  <a:pt x="7180" y="11195"/>
                </a:lnTo>
                <a:lnTo>
                  <a:pt x="7246" y="11209"/>
                </a:lnTo>
                <a:lnTo>
                  <a:pt x="7328" y="11240"/>
                </a:lnTo>
                <a:lnTo>
                  <a:pt x="7405" y="11286"/>
                </a:lnTo>
                <a:lnTo>
                  <a:pt x="7450" y="11333"/>
                </a:lnTo>
                <a:lnTo>
                  <a:pt x="7458" y="11373"/>
                </a:lnTo>
                <a:lnTo>
                  <a:pt x="7452" y="11420"/>
                </a:lnTo>
                <a:lnTo>
                  <a:pt x="7442" y="11466"/>
                </a:lnTo>
                <a:lnTo>
                  <a:pt x="7428" y="11498"/>
                </a:lnTo>
                <a:lnTo>
                  <a:pt x="7390" y="11438"/>
                </a:lnTo>
                <a:lnTo>
                  <a:pt x="7336" y="11424"/>
                </a:lnTo>
                <a:lnTo>
                  <a:pt x="7203" y="11445"/>
                </a:lnTo>
                <a:lnTo>
                  <a:pt x="7140" y="11463"/>
                </a:lnTo>
                <a:lnTo>
                  <a:pt x="7124" y="11512"/>
                </a:lnTo>
                <a:lnTo>
                  <a:pt x="7120" y="11575"/>
                </a:lnTo>
                <a:lnTo>
                  <a:pt x="7099" y="11635"/>
                </a:lnTo>
                <a:lnTo>
                  <a:pt x="6994" y="11575"/>
                </a:lnTo>
                <a:lnTo>
                  <a:pt x="6893" y="11603"/>
                </a:lnTo>
                <a:lnTo>
                  <a:pt x="6535" y="11882"/>
                </a:lnTo>
                <a:lnTo>
                  <a:pt x="6431" y="11943"/>
                </a:lnTo>
                <a:lnTo>
                  <a:pt x="6387" y="11982"/>
                </a:lnTo>
                <a:lnTo>
                  <a:pt x="6392" y="12017"/>
                </a:lnTo>
                <a:lnTo>
                  <a:pt x="6371" y="12144"/>
                </a:lnTo>
                <a:lnTo>
                  <a:pt x="6479" y="12189"/>
                </a:lnTo>
                <a:lnTo>
                  <a:pt x="6992" y="12156"/>
                </a:lnTo>
                <a:lnTo>
                  <a:pt x="7045" y="12184"/>
                </a:lnTo>
                <a:lnTo>
                  <a:pt x="7076" y="12251"/>
                </a:lnTo>
                <a:lnTo>
                  <a:pt x="7121" y="12402"/>
                </a:lnTo>
                <a:lnTo>
                  <a:pt x="7074" y="12386"/>
                </a:lnTo>
                <a:lnTo>
                  <a:pt x="7012" y="12312"/>
                </a:lnTo>
                <a:lnTo>
                  <a:pt x="6957" y="12293"/>
                </a:lnTo>
                <a:lnTo>
                  <a:pt x="6905" y="12307"/>
                </a:lnTo>
                <a:lnTo>
                  <a:pt x="6837" y="12384"/>
                </a:lnTo>
                <a:lnTo>
                  <a:pt x="6780" y="12402"/>
                </a:lnTo>
                <a:lnTo>
                  <a:pt x="6666" y="12412"/>
                </a:lnTo>
                <a:lnTo>
                  <a:pt x="6567" y="12442"/>
                </a:lnTo>
                <a:lnTo>
                  <a:pt x="6475" y="12493"/>
                </a:lnTo>
                <a:lnTo>
                  <a:pt x="6392" y="12568"/>
                </a:lnTo>
                <a:lnTo>
                  <a:pt x="6265" y="12751"/>
                </a:lnTo>
                <a:lnTo>
                  <a:pt x="6207" y="12868"/>
                </a:lnTo>
                <a:lnTo>
                  <a:pt x="6182" y="12961"/>
                </a:lnTo>
                <a:lnTo>
                  <a:pt x="6198" y="13004"/>
                </a:lnTo>
                <a:lnTo>
                  <a:pt x="6311" y="13126"/>
                </a:lnTo>
                <a:lnTo>
                  <a:pt x="6319" y="13155"/>
                </a:lnTo>
                <a:lnTo>
                  <a:pt x="6290" y="13157"/>
                </a:lnTo>
                <a:lnTo>
                  <a:pt x="6228" y="13139"/>
                </a:lnTo>
                <a:lnTo>
                  <a:pt x="6180" y="13077"/>
                </a:lnTo>
                <a:lnTo>
                  <a:pt x="6159" y="13058"/>
                </a:lnTo>
                <a:lnTo>
                  <a:pt x="6081" y="13167"/>
                </a:lnTo>
                <a:lnTo>
                  <a:pt x="6053" y="13229"/>
                </a:lnTo>
                <a:lnTo>
                  <a:pt x="6042" y="13290"/>
                </a:lnTo>
                <a:lnTo>
                  <a:pt x="6046" y="13318"/>
                </a:lnTo>
                <a:lnTo>
                  <a:pt x="6059" y="13344"/>
                </a:lnTo>
                <a:lnTo>
                  <a:pt x="6063" y="13369"/>
                </a:lnTo>
                <a:lnTo>
                  <a:pt x="6053" y="13399"/>
                </a:lnTo>
                <a:lnTo>
                  <a:pt x="6030" y="13423"/>
                </a:lnTo>
                <a:lnTo>
                  <a:pt x="6007" y="13438"/>
                </a:lnTo>
                <a:lnTo>
                  <a:pt x="5988" y="13459"/>
                </a:lnTo>
                <a:lnTo>
                  <a:pt x="5972" y="13497"/>
                </a:lnTo>
                <a:lnTo>
                  <a:pt x="5998" y="13500"/>
                </a:lnTo>
                <a:lnTo>
                  <a:pt x="6011" y="13508"/>
                </a:lnTo>
                <a:lnTo>
                  <a:pt x="6021" y="13518"/>
                </a:lnTo>
                <a:lnTo>
                  <a:pt x="6042" y="13524"/>
                </a:lnTo>
                <a:lnTo>
                  <a:pt x="5980" y="13539"/>
                </a:lnTo>
                <a:lnTo>
                  <a:pt x="5909" y="13543"/>
                </a:lnTo>
                <a:lnTo>
                  <a:pt x="5845" y="13556"/>
                </a:lnTo>
                <a:lnTo>
                  <a:pt x="5807" y="13601"/>
                </a:lnTo>
                <a:lnTo>
                  <a:pt x="5905" y="13601"/>
                </a:lnTo>
                <a:lnTo>
                  <a:pt x="5951" y="13593"/>
                </a:lnTo>
                <a:lnTo>
                  <a:pt x="5995" y="13578"/>
                </a:lnTo>
                <a:lnTo>
                  <a:pt x="5988" y="13631"/>
                </a:lnTo>
                <a:lnTo>
                  <a:pt x="6005" y="13662"/>
                </a:lnTo>
                <a:lnTo>
                  <a:pt x="6042" y="13688"/>
                </a:lnTo>
                <a:lnTo>
                  <a:pt x="6034" y="13724"/>
                </a:lnTo>
                <a:lnTo>
                  <a:pt x="6017" y="13746"/>
                </a:lnTo>
                <a:lnTo>
                  <a:pt x="6000" y="13762"/>
                </a:lnTo>
                <a:lnTo>
                  <a:pt x="5995" y="13781"/>
                </a:lnTo>
                <a:lnTo>
                  <a:pt x="6019" y="13839"/>
                </a:lnTo>
                <a:lnTo>
                  <a:pt x="6134" y="13964"/>
                </a:lnTo>
                <a:lnTo>
                  <a:pt x="6167" y="14053"/>
                </a:lnTo>
                <a:lnTo>
                  <a:pt x="6190" y="14075"/>
                </a:lnTo>
                <a:lnTo>
                  <a:pt x="6217" y="14088"/>
                </a:lnTo>
                <a:lnTo>
                  <a:pt x="6281" y="14105"/>
                </a:lnTo>
                <a:lnTo>
                  <a:pt x="6298" y="14131"/>
                </a:lnTo>
                <a:lnTo>
                  <a:pt x="6300" y="14200"/>
                </a:lnTo>
                <a:lnTo>
                  <a:pt x="6291" y="14263"/>
                </a:lnTo>
                <a:lnTo>
                  <a:pt x="6205" y="14449"/>
                </a:lnTo>
                <a:lnTo>
                  <a:pt x="6169" y="14414"/>
                </a:lnTo>
                <a:lnTo>
                  <a:pt x="6144" y="14374"/>
                </a:lnTo>
                <a:lnTo>
                  <a:pt x="6138" y="14330"/>
                </a:lnTo>
                <a:lnTo>
                  <a:pt x="6159" y="14285"/>
                </a:lnTo>
                <a:lnTo>
                  <a:pt x="6132" y="14272"/>
                </a:lnTo>
                <a:lnTo>
                  <a:pt x="6073" y="14269"/>
                </a:lnTo>
                <a:lnTo>
                  <a:pt x="6042" y="14257"/>
                </a:lnTo>
                <a:lnTo>
                  <a:pt x="6000" y="14233"/>
                </a:lnTo>
                <a:lnTo>
                  <a:pt x="5988" y="14222"/>
                </a:lnTo>
                <a:lnTo>
                  <a:pt x="5984" y="14200"/>
                </a:lnTo>
                <a:lnTo>
                  <a:pt x="5972" y="14146"/>
                </a:lnTo>
                <a:lnTo>
                  <a:pt x="5959" y="14140"/>
                </a:lnTo>
                <a:lnTo>
                  <a:pt x="5945" y="14146"/>
                </a:lnTo>
                <a:lnTo>
                  <a:pt x="5930" y="14144"/>
                </a:lnTo>
                <a:lnTo>
                  <a:pt x="5924" y="14123"/>
                </a:lnTo>
                <a:lnTo>
                  <a:pt x="5928" y="14099"/>
                </a:lnTo>
                <a:lnTo>
                  <a:pt x="5942" y="14061"/>
                </a:lnTo>
                <a:lnTo>
                  <a:pt x="5953" y="13988"/>
                </a:lnTo>
                <a:lnTo>
                  <a:pt x="5949" y="13950"/>
                </a:lnTo>
                <a:lnTo>
                  <a:pt x="5924" y="13904"/>
                </a:lnTo>
                <a:lnTo>
                  <a:pt x="5896" y="13996"/>
                </a:lnTo>
                <a:lnTo>
                  <a:pt x="5872" y="14041"/>
                </a:lnTo>
                <a:lnTo>
                  <a:pt x="5828" y="14067"/>
                </a:lnTo>
                <a:lnTo>
                  <a:pt x="5801" y="14005"/>
                </a:lnTo>
                <a:lnTo>
                  <a:pt x="5739" y="13974"/>
                </a:lnTo>
                <a:lnTo>
                  <a:pt x="5670" y="13983"/>
                </a:lnTo>
                <a:lnTo>
                  <a:pt x="5620" y="14037"/>
                </a:lnTo>
                <a:lnTo>
                  <a:pt x="5633" y="14105"/>
                </a:lnTo>
                <a:lnTo>
                  <a:pt x="5719" y="14216"/>
                </a:lnTo>
                <a:lnTo>
                  <a:pt x="5689" y="14257"/>
                </a:lnTo>
                <a:lnTo>
                  <a:pt x="5737" y="14319"/>
                </a:lnTo>
                <a:lnTo>
                  <a:pt x="5786" y="14317"/>
                </a:lnTo>
                <a:lnTo>
                  <a:pt x="5809" y="14266"/>
                </a:lnTo>
                <a:lnTo>
                  <a:pt x="5783" y="14176"/>
                </a:lnTo>
                <a:lnTo>
                  <a:pt x="5847" y="14198"/>
                </a:lnTo>
                <a:lnTo>
                  <a:pt x="5907" y="14250"/>
                </a:lnTo>
                <a:lnTo>
                  <a:pt x="6005" y="14378"/>
                </a:lnTo>
                <a:lnTo>
                  <a:pt x="6030" y="14461"/>
                </a:lnTo>
                <a:lnTo>
                  <a:pt x="5934" y="14550"/>
                </a:lnTo>
                <a:lnTo>
                  <a:pt x="5945" y="14636"/>
                </a:lnTo>
                <a:lnTo>
                  <a:pt x="5859" y="14620"/>
                </a:lnTo>
                <a:lnTo>
                  <a:pt x="5822" y="14619"/>
                </a:lnTo>
                <a:lnTo>
                  <a:pt x="5783" y="14636"/>
                </a:lnTo>
                <a:lnTo>
                  <a:pt x="5799" y="14672"/>
                </a:lnTo>
                <a:lnTo>
                  <a:pt x="5820" y="14702"/>
                </a:lnTo>
                <a:lnTo>
                  <a:pt x="5845" y="14727"/>
                </a:lnTo>
                <a:lnTo>
                  <a:pt x="5876" y="14747"/>
                </a:lnTo>
                <a:lnTo>
                  <a:pt x="5862" y="14753"/>
                </a:lnTo>
                <a:lnTo>
                  <a:pt x="5828" y="14775"/>
                </a:lnTo>
                <a:lnTo>
                  <a:pt x="5872" y="14800"/>
                </a:lnTo>
                <a:lnTo>
                  <a:pt x="5930" y="14821"/>
                </a:lnTo>
                <a:lnTo>
                  <a:pt x="5992" y="14817"/>
                </a:lnTo>
                <a:lnTo>
                  <a:pt x="6042" y="14775"/>
                </a:lnTo>
                <a:lnTo>
                  <a:pt x="6040" y="14737"/>
                </a:lnTo>
                <a:lnTo>
                  <a:pt x="6023" y="14691"/>
                </a:lnTo>
                <a:lnTo>
                  <a:pt x="6017" y="14654"/>
                </a:lnTo>
                <a:lnTo>
                  <a:pt x="6053" y="14636"/>
                </a:lnTo>
                <a:lnTo>
                  <a:pt x="6078" y="14628"/>
                </a:lnTo>
                <a:lnTo>
                  <a:pt x="6096" y="14609"/>
                </a:lnTo>
                <a:lnTo>
                  <a:pt x="6119" y="14590"/>
                </a:lnTo>
                <a:lnTo>
                  <a:pt x="6159" y="14582"/>
                </a:lnTo>
                <a:lnTo>
                  <a:pt x="6244" y="14602"/>
                </a:lnTo>
                <a:lnTo>
                  <a:pt x="6223" y="14636"/>
                </a:lnTo>
                <a:lnTo>
                  <a:pt x="6159" y="14679"/>
                </a:lnTo>
                <a:lnTo>
                  <a:pt x="6111" y="14721"/>
                </a:lnTo>
                <a:lnTo>
                  <a:pt x="6104" y="14787"/>
                </a:lnTo>
                <a:lnTo>
                  <a:pt x="6125" y="14864"/>
                </a:lnTo>
                <a:lnTo>
                  <a:pt x="6163" y="14929"/>
                </a:lnTo>
                <a:lnTo>
                  <a:pt x="6205" y="14962"/>
                </a:lnTo>
                <a:lnTo>
                  <a:pt x="6161" y="14998"/>
                </a:lnTo>
                <a:lnTo>
                  <a:pt x="6148" y="15029"/>
                </a:lnTo>
                <a:lnTo>
                  <a:pt x="6159" y="15086"/>
                </a:lnTo>
                <a:lnTo>
                  <a:pt x="6157" y="15117"/>
                </a:lnTo>
                <a:lnTo>
                  <a:pt x="6150" y="15145"/>
                </a:lnTo>
                <a:lnTo>
                  <a:pt x="6138" y="15173"/>
                </a:lnTo>
                <a:lnTo>
                  <a:pt x="6111" y="15209"/>
                </a:lnTo>
                <a:lnTo>
                  <a:pt x="6042" y="15276"/>
                </a:lnTo>
                <a:lnTo>
                  <a:pt x="6017" y="15316"/>
                </a:lnTo>
                <a:lnTo>
                  <a:pt x="6028" y="15358"/>
                </a:lnTo>
                <a:lnTo>
                  <a:pt x="6063" y="15374"/>
                </a:lnTo>
                <a:lnTo>
                  <a:pt x="6138" y="15352"/>
                </a:lnTo>
                <a:lnTo>
                  <a:pt x="6182" y="15372"/>
                </a:lnTo>
                <a:lnTo>
                  <a:pt x="6190" y="15312"/>
                </a:lnTo>
                <a:lnTo>
                  <a:pt x="6219" y="15298"/>
                </a:lnTo>
                <a:lnTo>
                  <a:pt x="6311" y="15318"/>
                </a:lnTo>
                <a:lnTo>
                  <a:pt x="6356" y="15304"/>
                </a:lnTo>
                <a:lnTo>
                  <a:pt x="6387" y="15279"/>
                </a:lnTo>
                <a:lnTo>
                  <a:pt x="6417" y="15266"/>
                </a:lnTo>
                <a:lnTo>
                  <a:pt x="6464" y="15288"/>
                </a:lnTo>
                <a:lnTo>
                  <a:pt x="6450" y="15310"/>
                </a:lnTo>
                <a:lnTo>
                  <a:pt x="6431" y="15352"/>
                </a:lnTo>
                <a:lnTo>
                  <a:pt x="6417" y="15372"/>
                </a:lnTo>
                <a:lnTo>
                  <a:pt x="6438" y="15387"/>
                </a:lnTo>
                <a:lnTo>
                  <a:pt x="6438" y="15397"/>
                </a:lnTo>
                <a:lnTo>
                  <a:pt x="6506" y="15391"/>
                </a:lnTo>
                <a:lnTo>
                  <a:pt x="6544" y="15344"/>
                </a:lnTo>
                <a:lnTo>
                  <a:pt x="6581" y="15209"/>
                </a:lnTo>
                <a:lnTo>
                  <a:pt x="6622" y="15132"/>
                </a:lnTo>
                <a:lnTo>
                  <a:pt x="6629" y="15126"/>
                </a:lnTo>
                <a:lnTo>
                  <a:pt x="6622" y="15090"/>
                </a:lnTo>
                <a:lnTo>
                  <a:pt x="6600" y="15024"/>
                </a:lnTo>
                <a:lnTo>
                  <a:pt x="6604" y="14991"/>
                </a:lnTo>
                <a:lnTo>
                  <a:pt x="6641" y="14941"/>
                </a:lnTo>
                <a:lnTo>
                  <a:pt x="6694" y="14919"/>
                </a:lnTo>
                <a:lnTo>
                  <a:pt x="6739" y="14933"/>
                </a:lnTo>
                <a:lnTo>
                  <a:pt x="6768" y="14991"/>
                </a:lnTo>
                <a:lnTo>
                  <a:pt x="6766" y="15033"/>
                </a:lnTo>
                <a:lnTo>
                  <a:pt x="6752" y="15056"/>
                </a:lnTo>
                <a:lnTo>
                  <a:pt x="6733" y="15076"/>
                </a:lnTo>
                <a:lnTo>
                  <a:pt x="6720" y="15102"/>
                </a:lnTo>
                <a:lnTo>
                  <a:pt x="6720" y="15143"/>
                </a:lnTo>
                <a:lnTo>
                  <a:pt x="6731" y="15169"/>
                </a:lnTo>
                <a:lnTo>
                  <a:pt x="6735" y="15197"/>
                </a:lnTo>
                <a:lnTo>
                  <a:pt x="6720" y="15235"/>
                </a:lnTo>
                <a:lnTo>
                  <a:pt x="6899" y="15218"/>
                </a:lnTo>
                <a:lnTo>
                  <a:pt x="6976" y="15233"/>
                </a:lnTo>
                <a:lnTo>
                  <a:pt x="7028" y="15288"/>
                </a:lnTo>
                <a:lnTo>
                  <a:pt x="6992" y="15286"/>
                </a:lnTo>
                <a:lnTo>
                  <a:pt x="6964" y="15292"/>
                </a:lnTo>
                <a:lnTo>
                  <a:pt x="6911" y="15318"/>
                </a:lnTo>
                <a:lnTo>
                  <a:pt x="6934" y="15367"/>
                </a:lnTo>
                <a:lnTo>
                  <a:pt x="6853" y="15362"/>
                </a:lnTo>
                <a:lnTo>
                  <a:pt x="6697" y="15318"/>
                </a:lnTo>
                <a:lnTo>
                  <a:pt x="6614" y="15337"/>
                </a:lnTo>
                <a:lnTo>
                  <a:pt x="6572" y="15389"/>
                </a:lnTo>
                <a:lnTo>
                  <a:pt x="6567" y="15459"/>
                </a:lnTo>
                <a:lnTo>
                  <a:pt x="6581" y="15534"/>
                </a:lnTo>
                <a:lnTo>
                  <a:pt x="6564" y="15529"/>
                </a:lnTo>
                <a:lnTo>
                  <a:pt x="6556" y="15522"/>
                </a:lnTo>
                <a:lnTo>
                  <a:pt x="6547" y="15514"/>
                </a:lnTo>
                <a:lnTo>
                  <a:pt x="6535" y="15504"/>
                </a:lnTo>
                <a:lnTo>
                  <a:pt x="6481" y="15514"/>
                </a:lnTo>
                <a:lnTo>
                  <a:pt x="6184" y="15471"/>
                </a:lnTo>
                <a:lnTo>
                  <a:pt x="6144" y="15460"/>
                </a:lnTo>
                <a:lnTo>
                  <a:pt x="6104" y="15459"/>
                </a:lnTo>
                <a:lnTo>
                  <a:pt x="6063" y="15481"/>
                </a:lnTo>
                <a:lnTo>
                  <a:pt x="6034" y="15532"/>
                </a:lnTo>
                <a:lnTo>
                  <a:pt x="6034" y="15589"/>
                </a:lnTo>
                <a:lnTo>
                  <a:pt x="6057" y="15623"/>
                </a:lnTo>
                <a:lnTo>
                  <a:pt x="6171" y="15561"/>
                </a:lnTo>
                <a:lnTo>
                  <a:pt x="6254" y="15572"/>
                </a:lnTo>
                <a:lnTo>
                  <a:pt x="6342" y="15599"/>
                </a:lnTo>
                <a:lnTo>
                  <a:pt x="6427" y="15615"/>
                </a:lnTo>
                <a:lnTo>
                  <a:pt x="6489" y="15643"/>
                </a:lnTo>
                <a:lnTo>
                  <a:pt x="6602" y="15780"/>
                </a:lnTo>
                <a:lnTo>
                  <a:pt x="6676" y="15832"/>
                </a:lnTo>
                <a:lnTo>
                  <a:pt x="6651" y="15861"/>
                </a:lnTo>
                <a:lnTo>
                  <a:pt x="6754" y="15947"/>
                </a:lnTo>
                <a:lnTo>
                  <a:pt x="6812" y="15982"/>
                </a:lnTo>
                <a:lnTo>
                  <a:pt x="6885" y="15992"/>
                </a:lnTo>
                <a:lnTo>
                  <a:pt x="6798" y="16035"/>
                </a:lnTo>
                <a:lnTo>
                  <a:pt x="6714" y="16012"/>
                </a:lnTo>
                <a:lnTo>
                  <a:pt x="6632" y="15964"/>
                </a:lnTo>
                <a:lnTo>
                  <a:pt x="6556" y="15938"/>
                </a:lnTo>
                <a:lnTo>
                  <a:pt x="6556" y="15966"/>
                </a:lnTo>
                <a:lnTo>
                  <a:pt x="6598" y="16002"/>
                </a:lnTo>
                <a:lnTo>
                  <a:pt x="6588" y="16031"/>
                </a:lnTo>
                <a:lnTo>
                  <a:pt x="6544" y="16039"/>
                </a:lnTo>
                <a:lnTo>
                  <a:pt x="6464" y="15982"/>
                </a:lnTo>
                <a:lnTo>
                  <a:pt x="6350" y="15925"/>
                </a:lnTo>
                <a:lnTo>
                  <a:pt x="6311" y="15914"/>
                </a:lnTo>
                <a:lnTo>
                  <a:pt x="6300" y="15904"/>
                </a:lnTo>
                <a:lnTo>
                  <a:pt x="6300" y="15879"/>
                </a:lnTo>
                <a:lnTo>
                  <a:pt x="6302" y="15851"/>
                </a:lnTo>
                <a:lnTo>
                  <a:pt x="6300" y="15832"/>
                </a:lnTo>
                <a:lnTo>
                  <a:pt x="6291" y="15807"/>
                </a:lnTo>
                <a:lnTo>
                  <a:pt x="6294" y="15792"/>
                </a:lnTo>
                <a:lnTo>
                  <a:pt x="6291" y="15776"/>
                </a:lnTo>
                <a:lnTo>
                  <a:pt x="6275" y="15750"/>
                </a:lnTo>
                <a:lnTo>
                  <a:pt x="6265" y="15758"/>
                </a:lnTo>
                <a:lnTo>
                  <a:pt x="6136" y="15724"/>
                </a:lnTo>
                <a:lnTo>
                  <a:pt x="6111" y="15723"/>
                </a:lnTo>
                <a:lnTo>
                  <a:pt x="6159" y="15750"/>
                </a:lnTo>
                <a:lnTo>
                  <a:pt x="6104" y="15824"/>
                </a:lnTo>
                <a:lnTo>
                  <a:pt x="6090" y="15863"/>
                </a:lnTo>
                <a:lnTo>
                  <a:pt x="6088" y="15914"/>
                </a:lnTo>
                <a:lnTo>
                  <a:pt x="6140" y="15885"/>
                </a:lnTo>
                <a:lnTo>
                  <a:pt x="6173" y="15903"/>
                </a:lnTo>
                <a:lnTo>
                  <a:pt x="6228" y="15992"/>
                </a:lnTo>
                <a:lnTo>
                  <a:pt x="6300" y="16035"/>
                </a:lnTo>
                <a:lnTo>
                  <a:pt x="6302" y="16075"/>
                </a:lnTo>
                <a:lnTo>
                  <a:pt x="6311" y="16099"/>
                </a:lnTo>
                <a:lnTo>
                  <a:pt x="6330" y="16109"/>
                </a:lnTo>
                <a:lnTo>
                  <a:pt x="6369" y="16103"/>
                </a:lnTo>
                <a:lnTo>
                  <a:pt x="6339" y="16172"/>
                </a:lnTo>
                <a:lnTo>
                  <a:pt x="6300" y="16175"/>
                </a:lnTo>
                <a:lnTo>
                  <a:pt x="6228" y="16127"/>
                </a:lnTo>
                <a:lnTo>
                  <a:pt x="6059" y="16101"/>
                </a:lnTo>
                <a:lnTo>
                  <a:pt x="6015" y="16075"/>
                </a:lnTo>
                <a:lnTo>
                  <a:pt x="5945" y="15887"/>
                </a:lnTo>
                <a:lnTo>
                  <a:pt x="5934" y="15843"/>
                </a:lnTo>
                <a:lnTo>
                  <a:pt x="5928" y="15803"/>
                </a:lnTo>
                <a:lnTo>
                  <a:pt x="5938" y="15763"/>
                </a:lnTo>
                <a:lnTo>
                  <a:pt x="5972" y="15723"/>
                </a:lnTo>
                <a:lnTo>
                  <a:pt x="5866" y="15574"/>
                </a:lnTo>
                <a:lnTo>
                  <a:pt x="5843" y="15529"/>
                </a:lnTo>
                <a:lnTo>
                  <a:pt x="5824" y="15514"/>
                </a:lnTo>
                <a:lnTo>
                  <a:pt x="5797" y="15507"/>
                </a:lnTo>
                <a:lnTo>
                  <a:pt x="5772" y="15504"/>
                </a:lnTo>
                <a:lnTo>
                  <a:pt x="5742" y="15518"/>
                </a:lnTo>
                <a:lnTo>
                  <a:pt x="5739" y="15548"/>
                </a:lnTo>
                <a:lnTo>
                  <a:pt x="5741" y="15586"/>
                </a:lnTo>
                <a:lnTo>
                  <a:pt x="5737" y="15615"/>
                </a:lnTo>
                <a:lnTo>
                  <a:pt x="5701" y="15702"/>
                </a:lnTo>
                <a:lnTo>
                  <a:pt x="5672" y="15829"/>
                </a:lnTo>
                <a:lnTo>
                  <a:pt x="5678" y="15942"/>
                </a:lnTo>
                <a:lnTo>
                  <a:pt x="5749" y="15992"/>
                </a:lnTo>
                <a:lnTo>
                  <a:pt x="5841" y="16035"/>
                </a:lnTo>
                <a:lnTo>
                  <a:pt x="5855" y="16075"/>
                </a:lnTo>
                <a:lnTo>
                  <a:pt x="5830" y="16096"/>
                </a:lnTo>
                <a:lnTo>
                  <a:pt x="5795" y="16096"/>
                </a:lnTo>
                <a:lnTo>
                  <a:pt x="5783" y="16075"/>
                </a:lnTo>
                <a:lnTo>
                  <a:pt x="5768" y="16097"/>
                </a:lnTo>
                <a:lnTo>
                  <a:pt x="5755" y="16103"/>
                </a:lnTo>
                <a:lnTo>
                  <a:pt x="5749" y="16115"/>
                </a:lnTo>
                <a:lnTo>
                  <a:pt x="5761" y="16154"/>
                </a:lnTo>
                <a:lnTo>
                  <a:pt x="5770" y="16159"/>
                </a:lnTo>
                <a:lnTo>
                  <a:pt x="5841" y="16222"/>
                </a:lnTo>
                <a:lnTo>
                  <a:pt x="5862" y="16229"/>
                </a:lnTo>
                <a:lnTo>
                  <a:pt x="5890" y="16226"/>
                </a:lnTo>
                <a:lnTo>
                  <a:pt x="5913" y="16212"/>
                </a:lnTo>
                <a:lnTo>
                  <a:pt x="5924" y="16196"/>
                </a:lnTo>
                <a:lnTo>
                  <a:pt x="5934" y="16172"/>
                </a:lnTo>
                <a:lnTo>
                  <a:pt x="5955" y="16190"/>
                </a:lnTo>
                <a:lnTo>
                  <a:pt x="5972" y="16222"/>
                </a:lnTo>
                <a:lnTo>
                  <a:pt x="5972" y="16236"/>
                </a:lnTo>
                <a:lnTo>
                  <a:pt x="6053" y="16273"/>
                </a:lnTo>
                <a:lnTo>
                  <a:pt x="6081" y="16309"/>
                </a:lnTo>
                <a:lnTo>
                  <a:pt x="6088" y="16373"/>
                </a:lnTo>
                <a:lnTo>
                  <a:pt x="6138" y="16352"/>
                </a:lnTo>
                <a:lnTo>
                  <a:pt x="6180" y="16347"/>
                </a:lnTo>
                <a:lnTo>
                  <a:pt x="6252" y="16345"/>
                </a:lnTo>
                <a:lnTo>
                  <a:pt x="6286" y="16351"/>
                </a:lnTo>
                <a:lnTo>
                  <a:pt x="6314" y="16351"/>
                </a:lnTo>
                <a:lnTo>
                  <a:pt x="6346" y="16345"/>
                </a:lnTo>
                <a:lnTo>
                  <a:pt x="6356" y="16309"/>
                </a:lnTo>
                <a:lnTo>
                  <a:pt x="6371" y="16283"/>
                </a:lnTo>
                <a:lnTo>
                  <a:pt x="6392" y="16266"/>
                </a:lnTo>
                <a:lnTo>
                  <a:pt x="6415" y="16266"/>
                </a:lnTo>
                <a:lnTo>
                  <a:pt x="6458" y="16291"/>
                </a:lnTo>
                <a:lnTo>
                  <a:pt x="6487" y="16291"/>
                </a:lnTo>
                <a:lnTo>
                  <a:pt x="6510" y="16277"/>
                </a:lnTo>
                <a:lnTo>
                  <a:pt x="6539" y="16242"/>
                </a:lnTo>
                <a:lnTo>
                  <a:pt x="6556" y="16236"/>
                </a:lnTo>
                <a:lnTo>
                  <a:pt x="6598" y="16257"/>
                </a:lnTo>
                <a:lnTo>
                  <a:pt x="6595" y="16294"/>
                </a:lnTo>
                <a:lnTo>
                  <a:pt x="6562" y="16337"/>
                </a:lnTo>
                <a:lnTo>
                  <a:pt x="6508" y="16373"/>
                </a:lnTo>
                <a:lnTo>
                  <a:pt x="6541" y="16382"/>
                </a:lnTo>
                <a:lnTo>
                  <a:pt x="6568" y="16399"/>
                </a:lnTo>
                <a:lnTo>
                  <a:pt x="6589" y="16422"/>
                </a:lnTo>
                <a:lnTo>
                  <a:pt x="6604" y="16454"/>
                </a:lnTo>
                <a:lnTo>
                  <a:pt x="6519" y="16456"/>
                </a:lnTo>
                <a:lnTo>
                  <a:pt x="6427" y="16471"/>
                </a:lnTo>
                <a:lnTo>
                  <a:pt x="6360" y="16519"/>
                </a:lnTo>
                <a:lnTo>
                  <a:pt x="6346" y="16615"/>
                </a:lnTo>
                <a:lnTo>
                  <a:pt x="6400" y="16597"/>
                </a:lnTo>
                <a:lnTo>
                  <a:pt x="6406" y="16622"/>
                </a:lnTo>
                <a:lnTo>
                  <a:pt x="6394" y="16672"/>
                </a:lnTo>
                <a:lnTo>
                  <a:pt x="6392" y="16721"/>
                </a:lnTo>
                <a:lnTo>
                  <a:pt x="6383" y="16727"/>
                </a:lnTo>
                <a:lnTo>
                  <a:pt x="6375" y="16747"/>
                </a:lnTo>
                <a:lnTo>
                  <a:pt x="6379" y="16769"/>
                </a:lnTo>
                <a:lnTo>
                  <a:pt x="6415" y="16779"/>
                </a:lnTo>
                <a:lnTo>
                  <a:pt x="6466" y="16785"/>
                </a:lnTo>
                <a:lnTo>
                  <a:pt x="6491" y="16793"/>
                </a:lnTo>
                <a:lnTo>
                  <a:pt x="6508" y="16805"/>
                </a:lnTo>
                <a:lnTo>
                  <a:pt x="6523" y="16844"/>
                </a:lnTo>
                <a:lnTo>
                  <a:pt x="6512" y="16886"/>
                </a:lnTo>
                <a:lnTo>
                  <a:pt x="6464" y="16969"/>
                </a:lnTo>
                <a:lnTo>
                  <a:pt x="6450" y="16979"/>
                </a:lnTo>
                <a:lnTo>
                  <a:pt x="6433" y="16973"/>
                </a:lnTo>
                <a:lnTo>
                  <a:pt x="6422" y="16975"/>
                </a:lnTo>
                <a:lnTo>
                  <a:pt x="6415" y="17038"/>
                </a:lnTo>
                <a:lnTo>
                  <a:pt x="6408" y="17053"/>
                </a:lnTo>
                <a:lnTo>
                  <a:pt x="6392" y="17077"/>
                </a:lnTo>
                <a:lnTo>
                  <a:pt x="6392" y="17100"/>
                </a:lnTo>
                <a:lnTo>
                  <a:pt x="6481" y="17096"/>
                </a:lnTo>
                <a:lnTo>
                  <a:pt x="6525" y="17104"/>
                </a:lnTo>
                <a:lnTo>
                  <a:pt x="6556" y="17130"/>
                </a:lnTo>
                <a:lnTo>
                  <a:pt x="6562" y="17175"/>
                </a:lnTo>
                <a:lnTo>
                  <a:pt x="6529" y="17271"/>
                </a:lnTo>
                <a:lnTo>
                  <a:pt x="6535" y="17317"/>
                </a:lnTo>
                <a:lnTo>
                  <a:pt x="6575" y="17324"/>
                </a:lnTo>
                <a:lnTo>
                  <a:pt x="6733" y="17275"/>
                </a:lnTo>
                <a:lnTo>
                  <a:pt x="6814" y="17290"/>
                </a:lnTo>
                <a:lnTo>
                  <a:pt x="6814" y="17244"/>
                </a:lnTo>
                <a:lnTo>
                  <a:pt x="6822" y="17207"/>
                </a:lnTo>
                <a:lnTo>
                  <a:pt x="6905" y="16941"/>
                </a:lnTo>
                <a:lnTo>
                  <a:pt x="6920" y="16915"/>
                </a:lnTo>
                <a:lnTo>
                  <a:pt x="6957" y="16886"/>
                </a:lnTo>
                <a:lnTo>
                  <a:pt x="7059" y="16861"/>
                </a:lnTo>
                <a:lnTo>
                  <a:pt x="7086" y="16844"/>
                </a:lnTo>
                <a:lnTo>
                  <a:pt x="7103" y="16805"/>
                </a:lnTo>
                <a:lnTo>
                  <a:pt x="7103" y="16777"/>
                </a:lnTo>
                <a:lnTo>
                  <a:pt x="7113" y="16757"/>
                </a:lnTo>
                <a:lnTo>
                  <a:pt x="7157" y="16751"/>
                </a:lnTo>
                <a:lnTo>
                  <a:pt x="7176" y="16755"/>
                </a:lnTo>
                <a:lnTo>
                  <a:pt x="7207" y="16774"/>
                </a:lnTo>
                <a:lnTo>
                  <a:pt x="7228" y="16779"/>
                </a:lnTo>
                <a:lnTo>
                  <a:pt x="7238" y="16769"/>
                </a:lnTo>
                <a:lnTo>
                  <a:pt x="7243" y="16749"/>
                </a:lnTo>
                <a:lnTo>
                  <a:pt x="7238" y="16731"/>
                </a:lnTo>
                <a:lnTo>
                  <a:pt x="7228" y="16721"/>
                </a:lnTo>
                <a:lnTo>
                  <a:pt x="7176" y="16703"/>
                </a:lnTo>
                <a:lnTo>
                  <a:pt x="7225" y="16660"/>
                </a:lnTo>
                <a:lnTo>
                  <a:pt x="7356" y="16587"/>
                </a:lnTo>
                <a:lnTo>
                  <a:pt x="7280" y="16496"/>
                </a:lnTo>
                <a:lnTo>
                  <a:pt x="7267" y="16446"/>
                </a:lnTo>
                <a:lnTo>
                  <a:pt x="7371" y="16412"/>
                </a:lnTo>
                <a:lnTo>
                  <a:pt x="7371" y="16380"/>
                </a:lnTo>
                <a:lnTo>
                  <a:pt x="7351" y="16333"/>
                </a:lnTo>
                <a:lnTo>
                  <a:pt x="7336" y="16277"/>
                </a:lnTo>
                <a:lnTo>
                  <a:pt x="7346" y="16240"/>
                </a:lnTo>
                <a:lnTo>
                  <a:pt x="7375" y="16198"/>
                </a:lnTo>
                <a:lnTo>
                  <a:pt x="7413" y="16165"/>
                </a:lnTo>
                <a:lnTo>
                  <a:pt x="7450" y="16154"/>
                </a:lnTo>
                <a:lnTo>
                  <a:pt x="7490" y="16183"/>
                </a:lnTo>
                <a:lnTo>
                  <a:pt x="7513" y="16236"/>
                </a:lnTo>
                <a:lnTo>
                  <a:pt x="7515" y="16295"/>
                </a:lnTo>
                <a:lnTo>
                  <a:pt x="7498" y="16345"/>
                </a:lnTo>
                <a:lnTo>
                  <a:pt x="7511" y="16422"/>
                </a:lnTo>
                <a:lnTo>
                  <a:pt x="7496" y="16622"/>
                </a:lnTo>
                <a:lnTo>
                  <a:pt x="7523" y="16698"/>
                </a:lnTo>
                <a:lnTo>
                  <a:pt x="7552" y="16716"/>
                </a:lnTo>
                <a:lnTo>
                  <a:pt x="7683" y="16751"/>
                </a:lnTo>
                <a:lnTo>
                  <a:pt x="7779" y="16817"/>
                </a:lnTo>
                <a:lnTo>
                  <a:pt x="7825" y="16830"/>
                </a:lnTo>
                <a:lnTo>
                  <a:pt x="7806" y="16783"/>
                </a:lnTo>
                <a:lnTo>
                  <a:pt x="7804" y="16742"/>
                </a:lnTo>
                <a:lnTo>
                  <a:pt x="7818" y="16703"/>
                </a:lnTo>
                <a:lnTo>
                  <a:pt x="7848" y="16668"/>
                </a:lnTo>
                <a:lnTo>
                  <a:pt x="7939" y="16712"/>
                </a:lnTo>
                <a:lnTo>
                  <a:pt x="7970" y="16684"/>
                </a:lnTo>
                <a:lnTo>
                  <a:pt x="7964" y="16521"/>
                </a:lnTo>
                <a:lnTo>
                  <a:pt x="8154" y="16345"/>
                </a:lnTo>
                <a:lnTo>
                  <a:pt x="8128" y="16294"/>
                </a:lnTo>
                <a:lnTo>
                  <a:pt x="8143" y="16252"/>
                </a:lnTo>
                <a:lnTo>
                  <a:pt x="8176" y="16216"/>
                </a:lnTo>
                <a:lnTo>
                  <a:pt x="8199" y="16185"/>
                </a:lnTo>
                <a:lnTo>
                  <a:pt x="8205" y="16139"/>
                </a:lnTo>
                <a:lnTo>
                  <a:pt x="8203" y="16096"/>
                </a:lnTo>
                <a:lnTo>
                  <a:pt x="8207" y="16061"/>
                </a:lnTo>
                <a:lnTo>
                  <a:pt x="8235" y="16049"/>
                </a:lnTo>
                <a:lnTo>
                  <a:pt x="8276" y="16037"/>
                </a:lnTo>
                <a:lnTo>
                  <a:pt x="8320" y="16013"/>
                </a:lnTo>
                <a:lnTo>
                  <a:pt x="8389" y="15966"/>
                </a:lnTo>
                <a:lnTo>
                  <a:pt x="8513" y="15895"/>
                </a:lnTo>
                <a:lnTo>
                  <a:pt x="8540" y="15873"/>
                </a:lnTo>
                <a:lnTo>
                  <a:pt x="8603" y="15796"/>
                </a:lnTo>
                <a:lnTo>
                  <a:pt x="8640" y="15763"/>
                </a:lnTo>
                <a:lnTo>
                  <a:pt x="8682" y="15750"/>
                </a:lnTo>
                <a:lnTo>
                  <a:pt x="8767" y="15766"/>
                </a:lnTo>
                <a:lnTo>
                  <a:pt x="8808" y="15768"/>
                </a:lnTo>
                <a:lnTo>
                  <a:pt x="8859" y="15750"/>
                </a:lnTo>
                <a:lnTo>
                  <a:pt x="8906" y="15694"/>
                </a:lnTo>
                <a:lnTo>
                  <a:pt x="8975" y="15526"/>
                </a:lnTo>
                <a:lnTo>
                  <a:pt x="9023" y="15453"/>
                </a:lnTo>
                <a:lnTo>
                  <a:pt x="9108" y="15582"/>
                </a:lnTo>
                <a:lnTo>
                  <a:pt x="9170" y="15631"/>
                </a:lnTo>
                <a:lnTo>
                  <a:pt x="9245" y="15601"/>
                </a:lnTo>
                <a:lnTo>
                  <a:pt x="9310" y="15554"/>
                </a:lnTo>
                <a:lnTo>
                  <a:pt x="9333" y="15586"/>
                </a:lnTo>
                <a:lnTo>
                  <a:pt x="9351" y="15655"/>
                </a:lnTo>
                <a:lnTo>
                  <a:pt x="9399" y="15723"/>
                </a:lnTo>
                <a:lnTo>
                  <a:pt x="9372" y="15763"/>
                </a:lnTo>
                <a:lnTo>
                  <a:pt x="9326" y="15859"/>
                </a:lnTo>
                <a:lnTo>
                  <a:pt x="9304" y="15887"/>
                </a:lnTo>
                <a:lnTo>
                  <a:pt x="9252" y="15907"/>
                </a:lnTo>
                <a:lnTo>
                  <a:pt x="9210" y="15893"/>
                </a:lnTo>
                <a:lnTo>
                  <a:pt x="9183" y="15857"/>
                </a:lnTo>
                <a:lnTo>
                  <a:pt x="9162" y="15806"/>
                </a:lnTo>
                <a:lnTo>
                  <a:pt x="9178" y="15768"/>
                </a:lnTo>
                <a:lnTo>
                  <a:pt x="9175" y="15738"/>
                </a:lnTo>
                <a:lnTo>
                  <a:pt x="9150" y="15714"/>
                </a:lnTo>
                <a:lnTo>
                  <a:pt x="9114" y="15696"/>
                </a:lnTo>
                <a:lnTo>
                  <a:pt x="9016" y="15800"/>
                </a:lnTo>
                <a:lnTo>
                  <a:pt x="8998" y="15832"/>
                </a:lnTo>
                <a:lnTo>
                  <a:pt x="9000" y="15891"/>
                </a:lnTo>
                <a:lnTo>
                  <a:pt x="9021" y="15921"/>
                </a:lnTo>
                <a:lnTo>
                  <a:pt x="9048" y="15947"/>
                </a:lnTo>
                <a:lnTo>
                  <a:pt x="9069" y="15992"/>
                </a:lnTo>
                <a:lnTo>
                  <a:pt x="9069" y="16109"/>
                </a:lnTo>
                <a:lnTo>
                  <a:pt x="9019" y="16175"/>
                </a:lnTo>
                <a:lnTo>
                  <a:pt x="8935" y="16204"/>
                </a:lnTo>
                <a:lnTo>
                  <a:pt x="8834" y="16210"/>
                </a:lnTo>
                <a:lnTo>
                  <a:pt x="8885" y="16096"/>
                </a:lnTo>
                <a:lnTo>
                  <a:pt x="8902" y="16031"/>
                </a:lnTo>
                <a:lnTo>
                  <a:pt x="8904" y="15966"/>
                </a:lnTo>
                <a:lnTo>
                  <a:pt x="8854" y="15988"/>
                </a:lnTo>
                <a:lnTo>
                  <a:pt x="8829" y="16018"/>
                </a:lnTo>
                <a:lnTo>
                  <a:pt x="8788" y="16103"/>
                </a:lnTo>
                <a:lnTo>
                  <a:pt x="8719" y="16190"/>
                </a:lnTo>
                <a:lnTo>
                  <a:pt x="8694" y="16210"/>
                </a:lnTo>
                <a:lnTo>
                  <a:pt x="8617" y="16254"/>
                </a:lnTo>
                <a:lnTo>
                  <a:pt x="8596" y="16287"/>
                </a:lnTo>
                <a:lnTo>
                  <a:pt x="8601" y="16345"/>
                </a:lnTo>
                <a:lnTo>
                  <a:pt x="8631" y="16402"/>
                </a:lnTo>
                <a:lnTo>
                  <a:pt x="8677" y="16424"/>
                </a:lnTo>
                <a:lnTo>
                  <a:pt x="8731" y="16434"/>
                </a:lnTo>
                <a:lnTo>
                  <a:pt x="8788" y="16454"/>
                </a:lnTo>
                <a:lnTo>
                  <a:pt x="8777" y="16438"/>
                </a:lnTo>
                <a:lnTo>
                  <a:pt x="8763" y="16396"/>
                </a:lnTo>
                <a:lnTo>
                  <a:pt x="8900" y="16329"/>
                </a:lnTo>
                <a:lnTo>
                  <a:pt x="8940" y="16321"/>
                </a:lnTo>
                <a:lnTo>
                  <a:pt x="9069" y="16454"/>
                </a:lnTo>
                <a:lnTo>
                  <a:pt x="9197" y="16641"/>
                </a:lnTo>
                <a:lnTo>
                  <a:pt x="9276" y="16725"/>
                </a:lnTo>
                <a:lnTo>
                  <a:pt x="9351" y="16721"/>
                </a:lnTo>
                <a:lnTo>
                  <a:pt x="9305" y="16676"/>
                </a:lnTo>
                <a:lnTo>
                  <a:pt x="9351" y="16642"/>
                </a:lnTo>
                <a:lnTo>
                  <a:pt x="9432" y="16622"/>
                </a:lnTo>
                <a:lnTo>
                  <a:pt x="9503" y="16615"/>
                </a:lnTo>
                <a:lnTo>
                  <a:pt x="9534" y="16579"/>
                </a:lnTo>
                <a:lnTo>
                  <a:pt x="9678" y="16345"/>
                </a:lnTo>
                <a:lnTo>
                  <a:pt x="9623" y="16337"/>
                </a:lnTo>
                <a:lnTo>
                  <a:pt x="9445" y="16343"/>
                </a:lnTo>
                <a:lnTo>
                  <a:pt x="9431" y="16335"/>
                </a:lnTo>
                <a:lnTo>
                  <a:pt x="9399" y="16291"/>
                </a:lnTo>
                <a:lnTo>
                  <a:pt x="9360" y="16210"/>
                </a:lnTo>
                <a:lnTo>
                  <a:pt x="9351" y="16196"/>
                </a:lnTo>
                <a:lnTo>
                  <a:pt x="9370" y="16167"/>
                </a:lnTo>
                <a:lnTo>
                  <a:pt x="9418" y="16135"/>
                </a:lnTo>
                <a:lnTo>
                  <a:pt x="9472" y="16111"/>
                </a:lnTo>
                <a:lnTo>
                  <a:pt x="9515" y="16103"/>
                </a:lnTo>
                <a:lnTo>
                  <a:pt x="9568" y="16119"/>
                </a:lnTo>
                <a:lnTo>
                  <a:pt x="9724" y="16210"/>
                </a:lnTo>
                <a:lnTo>
                  <a:pt x="9765" y="16200"/>
                </a:lnTo>
                <a:lnTo>
                  <a:pt x="9832" y="16204"/>
                </a:lnTo>
                <a:lnTo>
                  <a:pt x="9897" y="16196"/>
                </a:lnTo>
                <a:lnTo>
                  <a:pt x="9936" y="16154"/>
                </a:lnTo>
                <a:lnTo>
                  <a:pt x="9927" y="16070"/>
                </a:lnTo>
                <a:lnTo>
                  <a:pt x="9869" y="16020"/>
                </a:lnTo>
                <a:lnTo>
                  <a:pt x="9724" y="15966"/>
                </a:lnTo>
                <a:lnTo>
                  <a:pt x="9749" y="15960"/>
                </a:lnTo>
                <a:lnTo>
                  <a:pt x="9809" y="15960"/>
                </a:lnTo>
                <a:lnTo>
                  <a:pt x="9844" y="15966"/>
                </a:lnTo>
                <a:lnTo>
                  <a:pt x="9770" y="15865"/>
                </a:lnTo>
                <a:lnTo>
                  <a:pt x="9664" y="15800"/>
                </a:lnTo>
                <a:lnTo>
                  <a:pt x="9563" y="15716"/>
                </a:lnTo>
                <a:lnTo>
                  <a:pt x="9515" y="15558"/>
                </a:lnTo>
                <a:lnTo>
                  <a:pt x="9526" y="15548"/>
                </a:lnTo>
                <a:lnTo>
                  <a:pt x="9544" y="15544"/>
                </a:lnTo>
                <a:lnTo>
                  <a:pt x="9551" y="15530"/>
                </a:lnTo>
                <a:lnTo>
                  <a:pt x="9526" y="15492"/>
                </a:lnTo>
                <a:lnTo>
                  <a:pt x="9493" y="15479"/>
                </a:lnTo>
                <a:lnTo>
                  <a:pt x="9429" y="15502"/>
                </a:lnTo>
                <a:lnTo>
                  <a:pt x="9399" y="15481"/>
                </a:lnTo>
                <a:lnTo>
                  <a:pt x="9411" y="15425"/>
                </a:lnTo>
                <a:lnTo>
                  <a:pt x="9487" y="15387"/>
                </a:lnTo>
                <a:lnTo>
                  <a:pt x="9630" y="15341"/>
                </a:lnTo>
                <a:lnTo>
                  <a:pt x="9630" y="15318"/>
                </a:lnTo>
                <a:lnTo>
                  <a:pt x="9557" y="15298"/>
                </a:lnTo>
                <a:lnTo>
                  <a:pt x="9470" y="15261"/>
                </a:lnTo>
                <a:lnTo>
                  <a:pt x="9424" y="15225"/>
                </a:lnTo>
                <a:lnTo>
                  <a:pt x="9480" y="15209"/>
                </a:lnTo>
                <a:lnTo>
                  <a:pt x="9628" y="15213"/>
                </a:lnTo>
                <a:lnTo>
                  <a:pt x="9697" y="15205"/>
                </a:lnTo>
                <a:lnTo>
                  <a:pt x="9814" y="15165"/>
                </a:lnTo>
                <a:lnTo>
                  <a:pt x="9832" y="15164"/>
                </a:lnTo>
                <a:lnTo>
                  <a:pt x="9842" y="15157"/>
                </a:lnTo>
                <a:lnTo>
                  <a:pt x="9865" y="15126"/>
                </a:lnTo>
                <a:lnTo>
                  <a:pt x="9923" y="14985"/>
                </a:lnTo>
                <a:lnTo>
                  <a:pt x="9936" y="14977"/>
                </a:lnTo>
                <a:lnTo>
                  <a:pt x="9942" y="14959"/>
                </a:lnTo>
                <a:lnTo>
                  <a:pt x="9959" y="14965"/>
                </a:lnTo>
                <a:lnTo>
                  <a:pt x="9976" y="14983"/>
                </a:lnTo>
                <a:lnTo>
                  <a:pt x="9982" y="15005"/>
                </a:lnTo>
                <a:lnTo>
                  <a:pt x="9980" y="15024"/>
                </a:lnTo>
                <a:lnTo>
                  <a:pt x="9965" y="15064"/>
                </a:lnTo>
                <a:lnTo>
                  <a:pt x="9961" y="15086"/>
                </a:lnTo>
                <a:lnTo>
                  <a:pt x="9969" y="15126"/>
                </a:lnTo>
                <a:lnTo>
                  <a:pt x="10021" y="15228"/>
                </a:lnTo>
                <a:lnTo>
                  <a:pt x="10011" y="15244"/>
                </a:lnTo>
                <a:lnTo>
                  <a:pt x="10006" y="15268"/>
                </a:lnTo>
                <a:lnTo>
                  <a:pt x="10006" y="15288"/>
                </a:lnTo>
                <a:lnTo>
                  <a:pt x="10023" y="15306"/>
                </a:lnTo>
                <a:lnTo>
                  <a:pt x="10044" y="15308"/>
                </a:lnTo>
                <a:lnTo>
                  <a:pt x="10063" y="15308"/>
                </a:lnTo>
                <a:lnTo>
                  <a:pt x="10077" y="15318"/>
                </a:lnTo>
                <a:lnTo>
                  <a:pt x="10132" y="15429"/>
                </a:lnTo>
                <a:lnTo>
                  <a:pt x="10160" y="15467"/>
                </a:lnTo>
                <a:lnTo>
                  <a:pt x="10175" y="15534"/>
                </a:lnTo>
                <a:lnTo>
                  <a:pt x="10144" y="15611"/>
                </a:lnTo>
                <a:lnTo>
                  <a:pt x="10098" y="15692"/>
                </a:lnTo>
                <a:lnTo>
                  <a:pt x="10077" y="15778"/>
                </a:lnTo>
                <a:lnTo>
                  <a:pt x="10094" y="15865"/>
                </a:lnTo>
                <a:lnTo>
                  <a:pt x="10133" y="15925"/>
                </a:lnTo>
                <a:lnTo>
                  <a:pt x="10194" y="15956"/>
                </a:lnTo>
                <a:lnTo>
                  <a:pt x="10277" y="15966"/>
                </a:lnTo>
                <a:lnTo>
                  <a:pt x="10333" y="16021"/>
                </a:lnTo>
                <a:lnTo>
                  <a:pt x="10366" y="16039"/>
                </a:lnTo>
                <a:lnTo>
                  <a:pt x="10383" y="16008"/>
                </a:lnTo>
                <a:lnTo>
                  <a:pt x="10358" y="15832"/>
                </a:lnTo>
                <a:lnTo>
                  <a:pt x="10340" y="15776"/>
                </a:lnTo>
                <a:lnTo>
                  <a:pt x="10312" y="15723"/>
                </a:lnTo>
                <a:lnTo>
                  <a:pt x="10329" y="15718"/>
                </a:lnTo>
                <a:lnTo>
                  <a:pt x="10333" y="15712"/>
                </a:lnTo>
                <a:lnTo>
                  <a:pt x="10338" y="15710"/>
                </a:lnTo>
                <a:lnTo>
                  <a:pt x="10358" y="15723"/>
                </a:lnTo>
                <a:lnTo>
                  <a:pt x="10421" y="15591"/>
                </a:lnTo>
                <a:lnTo>
                  <a:pt x="10497" y="15608"/>
                </a:lnTo>
                <a:lnTo>
                  <a:pt x="10593" y="15653"/>
                </a:lnTo>
                <a:lnTo>
                  <a:pt x="10639" y="15639"/>
                </a:lnTo>
                <a:lnTo>
                  <a:pt x="10637" y="15651"/>
                </a:lnTo>
                <a:lnTo>
                  <a:pt x="10622" y="15665"/>
                </a:lnTo>
                <a:lnTo>
                  <a:pt x="10628" y="15671"/>
                </a:lnTo>
                <a:lnTo>
                  <a:pt x="10649" y="15702"/>
                </a:lnTo>
                <a:lnTo>
                  <a:pt x="10679" y="15716"/>
                </a:lnTo>
                <a:lnTo>
                  <a:pt x="10713" y="15690"/>
                </a:lnTo>
                <a:lnTo>
                  <a:pt x="10684" y="15677"/>
                </a:lnTo>
                <a:lnTo>
                  <a:pt x="10670" y="15669"/>
                </a:lnTo>
                <a:lnTo>
                  <a:pt x="10660" y="15657"/>
                </a:lnTo>
                <a:lnTo>
                  <a:pt x="10672" y="15653"/>
                </a:lnTo>
                <a:lnTo>
                  <a:pt x="10672" y="15643"/>
                </a:lnTo>
                <a:lnTo>
                  <a:pt x="10656" y="15637"/>
                </a:lnTo>
                <a:lnTo>
                  <a:pt x="10651" y="15635"/>
                </a:lnTo>
                <a:lnTo>
                  <a:pt x="10713" y="15615"/>
                </a:lnTo>
                <a:lnTo>
                  <a:pt x="10741" y="15569"/>
                </a:lnTo>
                <a:lnTo>
                  <a:pt x="10780" y="15372"/>
                </a:lnTo>
                <a:lnTo>
                  <a:pt x="10815" y="15261"/>
                </a:lnTo>
                <a:lnTo>
                  <a:pt x="10826" y="15205"/>
                </a:lnTo>
                <a:lnTo>
                  <a:pt x="10830" y="15126"/>
                </a:lnTo>
                <a:lnTo>
                  <a:pt x="10766" y="15159"/>
                </a:lnTo>
                <a:lnTo>
                  <a:pt x="10707" y="15156"/>
                </a:lnTo>
                <a:lnTo>
                  <a:pt x="10645" y="15143"/>
                </a:lnTo>
                <a:lnTo>
                  <a:pt x="10570" y="15153"/>
                </a:lnTo>
                <a:lnTo>
                  <a:pt x="10464" y="15248"/>
                </a:lnTo>
                <a:lnTo>
                  <a:pt x="10423" y="15274"/>
                </a:lnTo>
                <a:lnTo>
                  <a:pt x="10385" y="15257"/>
                </a:lnTo>
                <a:lnTo>
                  <a:pt x="10347" y="15209"/>
                </a:lnTo>
                <a:lnTo>
                  <a:pt x="10294" y="15177"/>
                </a:lnTo>
                <a:lnTo>
                  <a:pt x="10234" y="15098"/>
                </a:lnTo>
                <a:lnTo>
                  <a:pt x="10179" y="15007"/>
                </a:lnTo>
                <a:lnTo>
                  <a:pt x="10148" y="14937"/>
                </a:lnTo>
                <a:lnTo>
                  <a:pt x="10144" y="14870"/>
                </a:lnTo>
                <a:lnTo>
                  <a:pt x="10162" y="14791"/>
                </a:lnTo>
                <a:lnTo>
                  <a:pt x="10200" y="14741"/>
                </a:lnTo>
                <a:lnTo>
                  <a:pt x="10252" y="14761"/>
                </a:lnTo>
                <a:lnTo>
                  <a:pt x="10319" y="14885"/>
                </a:lnTo>
                <a:lnTo>
                  <a:pt x="10368" y="14927"/>
                </a:lnTo>
                <a:lnTo>
                  <a:pt x="10441" y="14897"/>
                </a:lnTo>
                <a:lnTo>
                  <a:pt x="10570" y="14799"/>
                </a:lnTo>
                <a:lnTo>
                  <a:pt x="10601" y="14765"/>
                </a:lnTo>
                <a:lnTo>
                  <a:pt x="10616" y="14739"/>
                </a:lnTo>
                <a:lnTo>
                  <a:pt x="10641" y="14666"/>
                </a:lnTo>
                <a:lnTo>
                  <a:pt x="10633" y="14646"/>
                </a:lnTo>
                <a:lnTo>
                  <a:pt x="10628" y="14598"/>
                </a:lnTo>
                <a:lnTo>
                  <a:pt x="10637" y="14567"/>
                </a:lnTo>
                <a:lnTo>
                  <a:pt x="10676" y="14598"/>
                </a:lnTo>
                <a:lnTo>
                  <a:pt x="10697" y="14636"/>
                </a:lnTo>
                <a:lnTo>
                  <a:pt x="10705" y="14666"/>
                </a:lnTo>
                <a:lnTo>
                  <a:pt x="10722" y="14686"/>
                </a:lnTo>
                <a:lnTo>
                  <a:pt x="10770" y="14694"/>
                </a:lnTo>
                <a:lnTo>
                  <a:pt x="10907" y="14691"/>
                </a:lnTo>
                <a:lnTo>
                  <a:pt x="10965" y="14707"/>
                </a:lnTo>
                <a:lnTo>
                  <a:pt x="11017" y="14747"/>
                </a:lnTo>
                <a:lnTo>
                  <a:pt x="11038" y="14729"/>
                </a:lnTo>
                <a:lnTo>
                  <a:pt x="11065" y="14725"/>
                </a:lnTo>
                <a:lnTo>
                  <a:pt x="11098" y="14733"/>
                </a:lnTo>
                <a:lnTo>
                  <a:pt x="11134" y="14747"/>
                </a:lnTo>
                <a:lnTo>
                  <a:pt x="11225" y="14739"/>
                </a:lnTo>
                <a:lnTo>
                  <a:pt x="11296" y="14679"/>
                </a:lnTo>
                <a:lnTo>
                  <a:pt x="11334" y="14578"/>
                </a:lnTo>
                <a:lnTo>
                  <a:pt x="11344" y="14449"/>
                </a:lnTo>
                <a:lnTo>
                  <a:pt x="11382" y="14478"/>
                </a:lnTo>
                <a:lnTo>
                  <a:pt x="11405" y="14518"/>
                </a:lnTo>
                <a:lnTo>
                  <a:pt x="11440" y="14612"/>
                </a:lnTo>
                <a:lnTo>
                  <a:pt x="11529" y="14558"/>
                </a:lnTo>
                <a:lnTo>
                  <a:pt x="11622" y="14560"/>
                </a:lnTo>
                <a:lnTo>
                  <a:pt x="11664" y="14533"/>
                </a:lnTo>
                <a:lnTo>
                  <a:pt x="11602" y="14392"/>
                </a:lnTo>
                <a:lnTo>
                  <a:pt x="11685" y="14386"/>
                </a:lnTo>
                <a:lnTo>
                  <a:pt x="11739" y="14333"/>
                </a:lnTo>
                <a:lnTo>
                  <a:pt x="11783" y="14261"/>
                </a:lnTo>
                <a:lnTo>
                  <a:pt x="11835" y="14200"/>
                </a:lnTo>
                <a:lnTo>
                  <a:pt x="11830" y="14250"/>
                </a:lnTo>
                <a:lnTo>
                  <a:pt x="11816" y="14287"/>
                </a:lnTo>
                <a:lnTo>
                  <a:pt x="11800" y="14317"/>
                </a:lnTo>
                <a:lnTo>
                  <a:pt x="11789" y="14339"/>
                </a:lnTo>
                <a:lnTo>
                  <a:pt x="11783" y="14386"/>
                </a:lnTo>
                <a:lnTo>
                  <a:pt x="11789" y="14679"/>
                </a:lnTo>
                <a:lnTo>
                  <a:pt x="11783" y="14707"/>
                </a:lnTo>
                <a:lnTo>
                  <a:pt x="11774" y="14737"/>
                </a:lnTo>
                <a:lnTo>
                  <a:pt x="11772" y="14767"/>
                </a:lnTo>
                <a:lnTo>
                  <a:pt x="11789" y="14799"/>
                </a:lnTo>
                <a:lnTo>
                  <a:pt x="11818" y="14814"/>
                </a:lnTo>
                <a:lnTo>
                  <a:pt x="11897" y="14821"/>
                </a:lnTo>
                <a:lnTo>
                  <a:pt x="11947" y="14832"/>
                </a:lnTo>
                <a:lnTo>
                  <a:pt x="11984" y="14824"/>
                </a:lnTo>
                <a:lnTo>
                  <a:pt x="12001" y="14828"/>
                </a:lnTo>
                <a:lnTo>
                  <a:pt x="12005" y="14844"/>
                </a:lnTo>
                <a:lnTo>
                  <a:pt x="12005" y="14901"/>
                </a:lnTo>
                <a:lnTo>
                  <a:pt x="12014" y="14923"/>
                </a:lnTo>
                <a:lnTo>
                  <a:pt x="12076" y="14958"/>
                </a:lnTo>
                <a:lnTo>
                  <a:pt x="12234" y="14949"/>
                </a:lnTo>
                <a:lnTo>
                  <a:pt x="12307" y="14962"/>
                </a:lnTo>
                <a:lnTo>
                  <a:pt x="12305" y="14904"/>
                </a:lnTo>
                <a:lnTo>
                  <a:pt x="12313" y="14842"/>
                </a:lnTo>
                <a:lnTo>
                  <a:pt x="12332" y="14795"/>
                </a:lnTo>
                <a:lnTo>
                  <a:pt x="12365" y="14775"/>
                </a:lnTo>
                <a:lnTo>
                  <a:pt x="12444" y="14783"/>
                </a:lnTo>
                <a:lnTo>
                  <a:pt x="12482" y="14804"/>
                </a:lnTo>
                <a:lnTo>
                  <a:pt x="12554" y="14897"/>
                </a:lnTo>
                <a:lnTo>
                  <a:pt x="12633" y="14893"/>
                </a:lnTo>
                <a:lnTo>
                  <a:pt x="12690" y="14789"/>
                </a:lnTo>
                <a:lnTo>
                  <a:pt x="12745" y="14737"/>
                </a:lnTo>
                <a:lnTo>
                  <a:pt x="12823" y="14885"/>
                </a:lnTo>
                <a:lnTo>
                  <a:pt x="12743" y="14914"/>
                </a:lnTo>
                <a:lnTo>
                  <a:pt x="12708" y="14936"/>
                </a:lnTo>
                <a:lnTo>
                  <a:pt x="12717" y="14967"/>
                </a:lnTo>
                <a:lnTo>
                  <a:pt x="12764" y="15033"/>
                </a:lnTo>
                <a:lnTo>
                  <a:pt x="12810" y="15050"/>
                </a:lnTo>
                <a:lnTo>
                  <a:pt x="13022" y="15072"/>
                </a:lnTo>
                <a:lnTo>
                  <a:pt x="13006" y="15100"/>
                </a:lnTo>
                <a:lnTo>
                  <a:pt x="12976" y="15104"/>
                </a:lnTo>
                <a:lnTo>
                  <a:pt x="12943" y="15102"/>
                </a:lnTo>
                <a:lnTo>
                  <a:pt x="12999" y="15197"/>
                </a:lnTo>
                <a:lnTo>
                  <a:pt x="13089" y="15149"/>
                </a:lnTo>
                <a:lnTo>
                  <a:pt x="13176" y="15042"/>
                </a:lnTo>
                <a:lnTo>
                  <a:pt x="13224" y="14962"/>
                </a:lnTo>
                <a:lnTo>
                  <a:pt x="13176" y="14910"/>
                </a:lnTo>
                <a:lnTo>
                  <a:pt x="13165" y="14949"/>
                </a:lnTo>
                <a:lnTo>
                  <a:pt x="13143" y="14981"/>
                </a:lnTo>
                <a:lnTo>
                  <a:pt x="13112" y="14991"/>
                </a:lnTo>
                <a:lnTo>
                  <a:pt x="13080" y="14962"/>
                </a:lnTo>
                <a:lnTo>
                  <a:pt x="13105" y="14799"/>
                </a:lnTo>
                <a:lnTo>
                  <a:pt x="13112" y="14717"/>
                </a:lnTo>
                <a:lnTo>
                  <a:pt x="13110" y="14688"/>
                </a:lnTo>
                <a:lnTo>
                  <a:pt x="13105" y="14666"/>
                </a:lnTo>
                <a:lnTo>
                  <a:pt x="13082" y="14633"/>
                </a:lnTo>
                <a:lnTo>
                  <a:pt x="13052" y="14616"/>
                </a:lnTo>
                <a:lnTo>
                  <a:pt x="13037" y="14597"/>
                </a:lnTo>
                <a:lnTo>
                  <a:pt x="13060" y="14558"/>
                </a:lnTo>
                <a:lnTo>
                  <a:pt x="13103" y="14575"/>
                </a:lnTo>
                <a:lnTo>
                  <a:pt x="13170" y="14578"/>
                </a:lnTo>
                <a:lnTo>
                  <a:pt x="13237" y="14567"/>
                </a:lnTo>
                <a:lnTo>
                  <a:pt x="13282" y="14545"/>
                </a:lnTo>
                <a:lnTo>
                  <a:pt x="13310" y="14492"/>
                </a:lnTo>
                <a:lnTo>
                  <a:pt x="13301" y="14446"/>
                </a:lnTo>
                <a:lnTo>
                  <a:pt x="13282" y="14394"/>
                </a:lnTo>
                <a:lnTo>
                  <a:pt x="13270" y="14325"/>
                </a:lnTo>
                <a:lnTo>
                  <a:pt x="13212" y="14329"/>
                </a:lnTo>
                <a:lnTo>
                  <a:pt x="12870" y="14501"/>
                </a:lnTo>
                <a:lnTo>
                  <a:pt x="12870" y="14474"/>
                </a:lnTo>
                <a:lnTo>
                  <a:pt x="12906" y="14438"/>
                </a:lnTo>
                <a:lnTo>
                  <a:pt x="12912" y="14384"/>
                </a:lnTo>
                <a:lnTo>
                  <a:pt x="12931" y="14333"/>
                </a:lnTo>
                <a:lnTo>
                  <a:pt x="13066" y="14299"/>
                </a:lnTo>
                <a:lnTo>
                  <a:pt x="13183" y="14242"/>
                </a:lnTo>
                <a:lnTo>
                  <a:pt x="13247" y="14229"/>
                </a:lnTo>
                <a:lnTo>
                  <a:pt x="13208" y="14178"/>
                </a:lnTo>
                <a:lnTo>
                  <a:pt x="13206" y="14149"/>
                </a:lnTo>
                <a:lnTo>
                  <a:pt x="13234" y="14134"/>
                </a:lnTo>
                <a:lnTo>
                  <a:pt x="13349" y="14114"/>
                </a:lnTo>
                <a:lnTo>
                  <a:pt x="13401" y="14116"/>
                </a:lnTo>
                <a:lnTo>
                  <a:pt x="13584" y="14180"/>
                </a:lnTo>
                <a:lnTo>
                  <a:pt x="13609" y="14198"/>
                </a:lnTo>
                <a:lnTo>
                  <a:pt x="13642" y="14229"/>
                </a:lnTo>
                <a:lnTo>
                  <a:pt x="13652" y="14255"/>
                </a:lnTo>
                <a:lnTo>
                  <a:pt x="13654" y="14283"/>
                </a:lnTo>
                <a:lnTo>
                  <a:pt x="13665" y="14303"/>
                </a:lnTo>
                <a:lnTo>
                  <a:pt x="13703" y="14311"/>
                </a:lnTo>
                <a:lnTo>
                  <a:pt x="13771" y="14311"/>
                </a:lnTo>
                <a:lnTo>
                  <a:pt x="13801" y="14305"/>
                </a:lnTo>
                <a:lnTo>
                  <a:pt x="13831" y="14285"/>
                </a:lnTo>
                <a:lnTo>
                  <a:pt x="13806" y="14279"/>
                </a:lnTo>
                <a:lnTo>
                  <a:pt x="13765" y="14261"/>
                </a:lnTo>
                <a:lnTo>
                  <a:pt x="13738" y="14257"/>
                </a:lnTo>
                <a:lnTo>
                  <a:pt x="13755" y="14206"/>
                </a:lnTo>
                <a:lnTo>
                  <a:pt x="13746" y="14168"/>
                </a:lnTo>
                <a:lnTo>
                  <a:pt x="13690" y="14095"/>
                </a:lnTo>
                <a:lnTo>
                  <a:pt x="13659" y="14048"/>
                </a:lnTo>
                <a:lnTo>
                  <a:pt x="13644" y="14009"/>
                </a:lnTo>
                <a:lnTo>
                  <a:pt x="13622" y="13904"/>
                </a:lnTo>
                <a:lnTo>
                  <a:pt x="13578" y="13819"/>
                </a:lnTo>
                <a:lnTo>
                  <a:pt x="13578" y="13776"/>
                </a:lnTo>
                <a:lnTo>
                  <a:pt x="13622" y="13712"/>
                </a:lnTo>
                <a:lnTo>
                  <a:pt x="13661" y="13679"/>
                </a:lnTo>
                <a:lnTo>
                  <a:pt x="13680" y="13690"/>
                </a:lnTo>
                <a:lnTo>
                  <a:pt x="13716" y="13793"/>
                </a:lnTo>
                <a:lnTo>
                  <a:pt x="13700" y="13824"/>
                </a:lnTo>
                <a:lnTo>
                  <a:pt x="13730" y="13904"/>
                </a:lnTo>
                <a:lnTo>
                  <a:pt x="13716" y="13960"/>
                </a:lnTo>
                <a:lnTo>
                  <a:pt x="13783" y="13934"/>
                </a:lnTo>
                <a:lnTo>
                  <a:pt x="13829" y="13970"/>
                </a:lnTo>
                <a:lnTo>
                  <a:pt x="13873" y="14027"/>
                </a:lnTo>
                <a:lnTo>
                  <a:pt x="13927" y="14067"/>
                </a:lnTo>
                <a:lnTo>
                  <a:pt x="13929" y="14005"/>
                </a:lnTo>
                <a:lnTo>
                  <a:pt x="13954" y="13970"/>
                </a:lnTo>
                <a:lnTo>
                  <a:pt x="13983" y="13958"/>
                </a:lnTo>
                <a:lnTo>
                  <a:pt x="13998" y="13972"/>
                </a:lnTo>
                <a:lnTo>
                  <a:pt x="13998" y="14146"/>
                </a:lnTo>
                <a:lnTo>
                  <a:pt x="14050" y="14109"/>
                </a:lnTo>
                <a:lnTo>
                  <a:pt x="14091" y="14113"/>
                </a:lnTo>
                <a:lnTo>
                  <a:pt x="14135" y="14134"/>
                </a:lnTo>
                <a:lnTo>
                  <a:pt x="14195" y="14146"/>
                </a:lnTo>
                <a:lnTo>
                  <a:pt x="14318" y="14113"/>
                </a:lnTo>
                <a:lnTo>
                  <a:pt x="14357" y="14124"/>
                </a:lnTo>
                <a:lnTo>
                  <a:pt x="14325" y="14200"/>
                </a:lnTo>
                <a:lnTo>
                  <a:pt x="14470" y="14153"/>
                </a:lnTo>
                <a:lnTo>
                  <a:pt x="14585" y="14134"/>
                </a:lnTo>
                <a:lnTo>
                  <a:pt x="14643" y="14109"/>
                </a:lnTo>
                <a:lnTo>
                  <a:pt x="14686" y="14083"/>
                </a:lnTo>
                <a:lnTo>
                  <a:pt x="14701" y="14067"/>
                </a:lnTo>
                <a:lnTo>
                  <a:pt x="14701" y="14037"/>
                </a:lnTo>
                <a:lnTo>
                  <a:pt x="14744" y="14138"/>
                </a:lnTo>
                <a:lnTo>
                  <a:pt x="14807" y="14110"/>
                </a:lnTo>
                <a:lnTo>
                  <a:pt x="14882" y="14033"/>
                </a:lnTo>
                <a:lnTo>
                  <a:pt x="14961" y="13986"/>
                </a:lnTo>
                <a:lnTo>
                  <a:pt x="14942" y="14045"/>
                </a:lnTo>
                <a:lnTo>
                  <a:pt x="14942" y="14092"/>
                </a:lnTo>
                <a:lnTo>
                  <a:pt x="14961" y="14176"/>
                </a:lnTo>
                <a:lnTo>
                  <a:pt x="14952" y="14232"/>
                </a:lnTo>
                <a:lnTo>
                  <a:pt x="14940" y="14283"/>
                </a:lnTo>
                <a:lnTo>
                  <a:pt x="14936" y="14335"/>
                </a:lnTo>
                <a:lnTo>
                  <a:pt x="14961" y="14392"/>
                </a:lnTo>
                <a:lnTo>
                  <a:pt x="14975" y="14358"/>
                </a:lnTo>
                <a:lnTo>
                  <a:pt x="14986" y="14348"/>
                </a:lnTo>
                <a:lnTo>
                  <a:pt x="15030" y="14364"/>
                </a:lnTo>
                <a:lnTo>
                  <a:pt x="15031" y="14297"/>
                </a:lnTo>
                <a:lnTo>
                  <a:pt x="15054" y="14244"/>
                </a:lnTo>
                <a:lnTo>
                  <a:pt x="15081" y="14232"/>
                </a:lnTo>
                <a:lnTo>
                  <a:pt x="15100" y="14285"/>
                </a:lnTo>
                <a:lnTo>
                  <a:pt x="15123" y="14285"/>
                </a:lnTo>
                <a:lnTo>
                  <a:pt x="15142" y="14211"/>
                </a:lnTo>
                <a:lnTo>
                  <a:pt x="15183" y="14127"/>
                </a:lnTo>
                <a:lnTo>
                  <a:pt x="15235" y="14061"/>
                </a:lnTo>
                <a:lnTo>
                  <a:pt x="15275" y="14053"/>
                </a:lnTo>
                <a:lnTo>
                  <a:pt x="15339" y="14101"/>
                </a:lnTo>
                <a:lnTo>
                  <a:pt x="15404" y="14119"/>
                </a:lnTo>
                <a:lnTo>
                  <a:pt x="15460" y="14101"/>
                </a:lnTo>
                <a:lnTo>
                  <a:pt x="15496" y="14037"/>
                </a:lnTo>
                <a:lnTo>
                  <a:pt x="15483" y="14023"/>
                </a:lnTo>
                <a:lnTo>
                  <a:pt x="15458" y="14002"/>
                </a:lnTo>
                <a:lnTo>
                  <a:pt x="15446" y="13972"/>
                </a:lnTo>
                <a:lnTo>
                  <a:pt x="15475" y="13932"/>
                </a:lnTo>
                <a:lnTo>
                  <a:pt x="15512" y="13914"/>
                </a:lnTo>
                <a:lnTo>
                  <a:pt x="15547" y="13916"/>
                </a:lnTo>
                <a:lnTo>
                  <a:pt x="15584" y="13926"/>
                </a:lnTo>
                <a:lnTo>
                  <a:pt x="15628" y="13932"/>
                </a:lnTo>
                <a:lnTo>
                  <a:pt x="15689" y="13911"/>
                </a:lnTo>
                <a:lnTo>
                  <a:pt x="15749" y="13859"/>
                </a:lnTo>
                <a:lnTo>
                  <a:pt x="15851" y="13741"/>
                </a:lnTo>
                <a:lnTo>
                  <a:pt x="15921" y="13601"/>
                </a:lnTo>
                <a:lnTo>
                  <a:pt x="15921" y="13579"/>
                </a:lnTo>
                <a:lnTo>
                  <a:pt x="15899" y="13547"/>
                </a:lnTo>
                <a:lnTo>
                  <a:pt x="15897" y="13524"/>
                </a:lnTo>
                <a:lnTo>
                  <a:pt x="15911" y="13502"/>
                </a:lnTo>
                <a:lnTo>
                  <a:pt x="15957" y="13468"/>
                </a:lnTo>
                <a:lnTo>
                  <a:pt x="15967" y="13453"/>
                </a:lnTo>
                <a:lnTo>
                  <a:pt x="15982" y="13358"/>
                </a:lnTo>
                <a:lnTo>
                  <a:pt x="16022" y="13302"/>
                </a:lnTo>
                <a:lnTo>
                  <a:pt x="16157" y="13221"/>
                </a:lnTo>
                <a:lnTo>
                  <a:pt x="16257" y="13123"/>
                </a:lnTo>
                <a:lnTo>
                  <a:pt x="16294" y="13060"/>
                </a:lnTo>
                <a:lnTo>
                  <a:pt x="16261" y="13030"/>
                </a:lnTo>
                <a:lnTo>
                  <a:pt x="16246" y="13015"/>
                </a:lnTo>
                <a:lnTo>
                  <a:pt x="16261" y="12976"/>
                </a:lnTo>
                <a:lnTo>
                  <a:pt x="16298" y="12907"/>
                </a:lnTo>
                <a:lnTo>
                  <a:pt x="16290" y="12862"/>
                </a:lnTo>
                <a:lnTo>
                  <a:pt x="16253" y="12758"/>
                </a:lnTo>
                <a:lnTo>
                  <a:pt x="16248" y="12730"/>
                </a:lnTo>
                <a:lnTo>
                  <a:pt x="16275" y="12705"/>
                </a:lnTo>
                <a:lnTo>
                  <a:pt x="16315" y="12701"/>
                </a:lnTo>
                <a:lnTo>
                  <a:pt x="16350" y="12690"/>
                </a:lnTo>
                <a:lnTo>
                  <a:pt x="16365" y="12636"/>
                </a:lnTo>
                <a:lnTo>
                  <a:pt x="16361" y="12578"/>
                </a:lnTo>
                <a:lnTo>
                  <a:pt x="16348" y="12528"/>
                </a:lnTo>
                <a:lnTo>
                  <a:pt x="16321" y="12497"/>
                </a:lnTo>
                <a:lnTo>
                  <a:pt x="16273" y="12485"/>
                </a:lnTo>
                <a:lnTo>
                  <a:pt x="16303" y="12408"/>
                </a:lnTo>
                <a:lnTo>
                  <a:pt x="16350" y="12420"/>
                </a:lnTo>
                <a:lnTo>
                  <a:pt x="16394" y="12487"/>
                </a:lnTo>
                <a:lnTo>
                  <a:pt x="16415" y="12580"/>
                </a:lnTo>
                <a:lnTo>
                  <a:pt x="16438" y="12650"/>
                </a:lnTo>
                <a:lnTo>
                  <a:pt x="16490" y="12624"/>
                </a:lnTo>
                <a:lnTo>
                  <a:pt x="16543" y="12550"/>
                </a:lnTo>
                <a:lnTo>
                  <a:pt x="16579" y="12485"/>
                </a:lnTo>
                <a:lnTo>
                  <a:pt x="16629" y="12321"/>
                </a:lnTo>
                <a:lnTo>
                  <a:pt x="16644" y="12233"/>
                </a:lnTo>
                <a:lnTo>
                  <a:pt x="16650" y="12142"/>
                </a:lnTo>
                <a:lnTo>
                  <a:pt x="16642" y="12099"/>
                </a:lnTo>
                <a:lnTo>
                  <a:pt x="16610" y="12026"/>
                </a:lnTo>
                <a:lnTo>
                  <a:pt x="16604" y="11978"/>
                </a:lnTo>
                <a:lnTo>
                  <a:pt x="16610" y="11940"/>
                </a:lnTo>
                <a:lnTo>
                  <a:pt x="16672" y="11827"/>
                </a:lnTo>
                <a:lnTo>
                  <a:pt x="16727" y="11547"/>
                </a:lnTo>
                <a:lnTo>
                  <a:pt x="16787" y="11420"/>
                </a:lnTo>
                <a:lnTo>
                  <a:pt x="16860" y="11167"/>
                </a:lnTo>
                <a:lnTo>
                  <a:pt x="16885" y="10883"/>
                </a:lnTo>
                <a:lnTo>
                  <a:pt x="16895" y="10840"/>
                </a:lnTo>
                <a:lnTo>
                  <a:pt x="17026" y="10562"/>
                </a:lnTo>
                <a:lnTo>
                  <a:pt x="17035" y="10469"/>
                </a:lnTo>
                <a:lnTo>
                  <a:pt x="17016" y="10390"/>
                </a:lnTo>
                <a:cubicBezTo>
                  <a:pt x="17016" y="10390"/>
                  <a:pt x="16991" y="10316"/>
                  <a:pt x="16991" y="10316"/>
                </a:cubicBezTo>
                <a:close/>
                <a:moveTo>
                  <a:pt x="5089" y="5563"/>
                </a:moveTo>
                <a:lnTo>
                  <a:pt x="5098" y="5561"/>
                </a:lnTo>
                <a:lnTo>
                  <a:pt x="5108" y="5582"/>
                </a:lnTo>
                <a:lnTo>
                  <a:pt x="5129" y="5618"/>
                </a:lnTo>
                <a:lnTo>
                  <a:pt x="5165" y="5634"/>
                </a:lnTo>
                <a:lnTo>
                  <a:pt x="5204" y="5628"/>
                </a:lnTo>
                <a:lnTo>
                  <a:pt x="5235" y="5614"/>
                </a:lnTo>
                <a:lnTo>
                  <a:pt x="5279" y="5573"/>
                </a:lnTo>
                <a:lnTo>
                  <a:pt x="5292" y="5547"/>
                </a:lnTo>
                <a:lnTo>
                  <a:pt x="5266" y="5521"/>
                </a:lnTo>
                <a:lnTo>
                  <a:pt x="5181" y="5477"/>
                </a:lnTo>
                <a:lnTo>
                  <a:pt x="5158" y="5459"/>
                </a:lnTo>
                <a:lnTo>
                  <a:pt x="5133" y="5420"/>
                </a:lnTo>
                <a:lnTo>
                  <a:pt x="5106" y="5402"/>
                </a:lnTo>
                <a:lnTo>
                  <a:pt x="5081" y="5436"/>
                </a:lnTo>
                <a:lnTo>
                  <a:pt x="5060" y="5491"/>
                </a:lnTo>
                <a:lnTo>
                  <a:pt x="5052" y="5556"/>
                </a:lnTo>
                <a:lnTo>
                  <a:pt x="5050" y="5573"/>
                </a:lnTo>
                <a:lnTo>
                  <a:pt x="5064" y="5577"/>
                </a:lnTo>
                <a:cubicBezTo>
                  <a:pt x="5064" y="5577"/>
                  <a:pt x="5089" y="5563"/>
                  <a:pt x="5089" y="5563"/>
                </a:cubicBezTo>
                <a:close/>
                <a:moveTo>
                  <a:pt x="14145" y="14973"/>
                </a:moveTo>
                <a:lnTo>
                  <a:pt x="14112" y="14994"/>
                </a:lnTo>
                <a:lnTo>
                  <a:pt x="14044" y="15019"/>
                </a:lnTo>
                <a:lnTo>
                  <a:pt x="14098" y="14884"/>
                </a:lnTo>
                <a:lnTo>
                  <a:pt x="14110" y="14836"/>
                </a:lnTo>
                <a:lnTo>
                  <a:pt x="14112" y="14785"/>
                </a:lnTo>
                <a:lnTo>
                  <a:pt x="14098" y="14745"/>
                </a:lnTo>
                <a:lnTo>
                  <a:pt x="14076" y="14710"/>
                </a:lnTo>
                <a:lnTo>
                  <a:pt x="14060" y="14662"/>
                </a:lnTo>
                <a:lnTo>
                  <a:pt x="14058" y="14637"/>
                </a:lnTo>
                <a:lnTo>
                  <a:pt x="14081" y="14492"/>
                </a:lnTo>
                <a:lnTo>
                  <a:pt x="14081" y="14453"/>
                </a:lnTo>
                <a:lnTo>
                  <a:pt x="14064" y="14420"/>
                </a:lnTo>
                <a:lnTo>
                  <a:pt x="14004" y="14398"/>
                </a:lnTo>
                <a:lnTo>
                  <a:pt x="13952" y="14438"/>
                </a:lnTo>
                <a:lnTo>
                  <a:pt x="13931" y="14509"/>
                </a:lnTo>
                <a:lnTo>
                  <a:pt x="13973" y="14582"/>
                </a:lnTo>
                <a:lnTo>
                  <a:pt x="13734" y="14713"/>
                </a:lnTo>
                <a:lnTo>
                  <a:pt x="13690" y="14707"/>
                </a:lnTo>
                <a:lnTo>
                  <a:pt x="13692" y="14771"/>
                </a:lnTo>
                <a:lnTo>
                  <a:pt x="13709" y="14839"/>
                </a:lnTo>
                <a:lnTo>
                  <a:pt x="13744" y="14897"/>
                </a:lnTo>
                <a:lnTo>
                  <a:pt x="13808" y="14937"/>
                </a:lnTo>
                <a:lnTo>
                  <a:pt x="13808" y="14962"/>
                </a:lnTo>
                <a:lnTo>
                  <a:pt x="13744" y="14958"/>
                </a:lnTo>
                <a:lnTo>
                  <a:pt x="13698" y="14936"/>
                </a:lnTo>
                <a:lnTo>
                  <a:pt x="13654" y="14908"/>
                </a:lnTo>
                <a:lnTo>
                  <a:pt x="13596" y="14885"/>
                </a:lnTo>
                <a:lnTo>
                  <a:pt x="13561" y="14885"/>
                </a:lnTo>
                <a:lnTo>
                  <a:pt x="13435" y="14910"/>
                </a:lnTo>
                <a:lnTo>
                  <a:pt x="13391" y="14927"/>
                </a:lnTo>
                <a:lnTo>
                  <a:pt x="13336" y="14962"/>
                </a:lnTo>
                <a:lnTo>
                  <a:pt x="13292" y="15003"/>
                </a:lnTo>
                <a:lnTo>
                  <a:pt x="13270" y="15049"/>
                </a:lnTo>
                <a:lnTo>
                  <a:pt x="13280" y="15124"/>
                </a:lnTo>
                <a:lnTo>
                  <a:pt x="13320" y="15179"/>
                </a:lnTo>
                <a:lnTo>
                  <a:pt x="13370" y="15231"/>
                </a:lnTo>
                <a:lnTo>
                  <a:pt x="13407" y="15288"/>
                </a:lnTo>
                <a:lnTo>
                  <a:pt x="13463" y="15246"/>
                </a:lnTo>
                <a:lnTo>
                  <a:pt x="13584" y="15195"/>
                </a:lnTo>
                <a:lnTo>
                  <a:pt x="13622" y="15153"/>
                </a:lnTo>
                <a:lnTo>
                  <a:pt x="13667" y="15179"/>
                </a:lnTo>
                <a:lnTo>
                  <a:pt x="13649" y="15250"/>
                </a:lnTo>
                <a:lnTo>
                  <a:pt x="13646" y="15312"/>
                </a:lnTo>
                <a:lnTo>
                  <a:pt x="13624" y="15356"/>
                </a:lnTo>
                <a:lnTo>
                  <a:pt x="13538" y="15372"/>
                </a:lnTo>
                <a:lnTo>
                  <a:pt x="13518" y="15393"/>
                </a:lnTo>
                <a:lnTo>
                  <a:pt x="13515" y="15438"/>
                </a:lnTo>
                <a:lnTo>
                  <a:pt x="13530" y="15485"/>
                </a:lnTo>
                <a:lnTo>
                  <a:pt x="13561" y="15504"/>
                </a:lnTo>
                <a:lnTo>
                  <a:pt x="13667" y="15453"/>
                </a:lnTo>
                <a:lnTo>
                  <a:pt x="13651" y="15510"/>
                </a:lnTo>
                <a:lnTo>
                  <a:pt x="13646" y="15558"/>
                </a:lnTo>
                <a:lnTo>
                  <a:pt x="13665" y="15593"/>
                </a:lnTo>
                <a:lnTo>
                  <a:pt x="13716" y="15615"/>
                </a:lnTo>
                <a:lnTo>
                  <a:pt x="13596" y="15696"/>
                </a:lnTo>
                <a:lnTo>
                  <a:pt x="13671" y="15690"/>
                </a:lnTo>
                <a:lnTo>
                  <a:pt x="13921" y="15617"/>
                </a:lnTo>
                <a:lnTo>
                  <a:pt x="13973" y="15574"/>
                </a:lnTo>
                <a:lnTo>
                  <a:pt x="13946" y="15542"/>
                </a:lnTo>
                <a:lnTo>
                  <a:pt x="13889" y="15520"/>
                </a:lnTo>
                <a:lnTo>
                  <a:pt x="13848" y="15490"/>
                </a:lnTo>
                <a:lnTo>
                  <a:pt x="13867" y="15438"/>
                </a:lnTo>
                <a:lnTo>
                  <a:pt x="13927" y="15374"/>
                </a:lnTo>
                <a:lnTo>
                  <a:pt x="13937" y="15344"/>
                </a:lnTo>
                <a:lnTo>
                  <a:pt x="13948" y="15288"/>
                </a:lnTo>
                <a:lnTo>
                  <a:pt x="13988" y="15316"/>
                </a:lnTo>
                <a:lnTo>
                  <a:pt x="14050" y="15347"/>
                </a:lnTo>
                <a:lnTo>
                  <a:pt x="14110" y="15367"/>
                </a:lnTo>
                <a:lnTo>
                  <a:pt x="14137" y="15358"/>
                </a:lnTo>
                <a:lnTo>
                  <a:pt x="14129" y="15296"/>
                </a:lnTo>
                <a:lnTo>
                  <a:pt x="14083" y="15207"/>
                </a:lnTo>
                <a:lnTo>
                  <a:pt x="14064" y="15153"/>
                </a:lnTo>
                <a:lnTo>
                  <a:pt x="14110" y="15171"/>
                </a:lnTo>
                <a:lnTo>
                  <a:pt x="14141" y="15143"/>
                </a:lnTo>
                <a:lnTo>
                  <a:pt x="14156" y="15094"/>
                </a:lnTo>
                <a:lnTo>
                  <a:pt x="14160" y="15049"/>
                </a:lnTo>
                <a:lnTo>
                  <a:pt x="14158" y="14981"/>
                </a:lnTo>
                <a:cubicBezTo>
                  <a:pt x="14158" y="14981"/>
                  <a:pt x="14145" y="14973"/>
                  <a:pt x="14145" y="14973"/>
                </a:cubicBezTo>
                <a:close/>
                <a:moveTo>
                  <a:pt x="11812" y="15253"/>
                </a:moveTo>
                <a:lnTo>
                  <a:pt x="11698" y="15235"/>
                </a:lnTo>
                <a:lnTo>
                  <a:pt x="11618" y="15250"/>
                </a:lnTo>
                <a:lnTo>
                  <a:pt x="11533" y="15283"/>
                </a:lnTo>
                <a:lnTo>
                  <a:pt x="11467" y="15292"/>
                </a:lnTo>
                <a:lnTo>
                  <a:pt x="11424" y="15222"/>
                </a:lnTo>
                <a:lnTo>
                  <a:pt x="11352" y="15200"/>
                </a:lnTo>
                <a:lnTo>
                  <a:pt x="11323" y="15179"/>
                </a:lnTo>
                <a:lnTo>
                  <a:pt x="11304" y="15143"/>
                </a:lnTo>
                <a:lnTo>
                  <a:pt x="11288" y="15074"/>
                </a:lnTo>
                <a:lnTo>
                  <a:pt x="11275" y="15049"/>
                </a:lnTo>
                <a:lnTo>
                  <a:pt x="11352" y="14971"/>
                </a:lnTo>
                <a:lnTo>
                  <a:pt x="11382" y="14922"/>
                </a:lnTo>
                <a:lnTo>
                  <a:pt x="11385" y="14870"/>
                </a:lnTo>
                <a:lnTo>
                  <a:pt x="11359" y="14821"/>
                </a:lnTo>
                <a:lnTo>
                  <a:pt x="11313" y="14781"/>
                </a:lnTo>
                <a:lnTo>
                  <a:pt x="11262" y="14765"/>
                </a:lnTo>
                <a:lnTo>
                  <a:pt x="11217" y="14787"/>
                </a:lnTo>
                <a:lnTo>
                  <a:pt x="11163" y="14828"/>
                </a:lnTo>
                <a:lnTo>
                  <a:pt x="11142" y="14852"/>
                </a:lnTo>
                <a:lnTo>
                  <a:pt x="11126" y="14941"/>
                </a:lnTo>
                <a:lnTo>
                  <a:pt x="11105" y="14953"/>
                </a:lnTo>
                <a:lnTo>
                  <a:pt x="11080" y="14959"/>
                </a:lnTo>
                <a:lnTo>
                  <a:pt x="11053" y="14977"/>
                </a:lnTo>
                <a:lnTo>
                  <a:pt x="11013" y="15049"/>
                </a:lnTo>
                <a:lnTo>
                  <a:pt x="11004" y="15117"/>
                </a:lnTo>
                <a:lnTo>
                  <a:pt x="11015" y="15187"/>
                </a:lnTo>
                <a:lnTo>
                  <a:pt x="11111" y="15481"/>
                </a:lnTo>
                <a:lnTo>
                  <a:pt x="11117" y="15530"/>
                </a:lnTo>
                <a:lnTo>
                  <a:pt x="11119" y="15564"/>
                </a:lnTo>
                <a:lnTo>
                  <a:pt x="11124" y="15593"/>
                </a:lnTo>
                <a:lnTo>
                  <a:pt x="11147" y="15630"/>
                </a:lnTo>
                <a:lnTo>
                  <a:pt x="11177" y="15649"/>
                </a:lnTo>
                <a:lnTo>
                  <a:pt x="11228" y="15665"/>
                </a:lnTo>
                <a:lnTo>
                  <a:pt x="11277" y="15665"/>
                </a:lnTo>
                <a:lnTo>
                  <a:pt x="11298" y="15630"/>
                </a:lnTo>
                <a:lnTo>
                  <a:pt x="11308" y="15548"/>
                </a:lnTo>
                <a:lnTo>
                  <a:pt x="11340" y="15481"/>
                </a:lnTo>
                <a:lnTo>
                  <a:pt x="11383" y="15451"/>
                </a:lnTo>
                <a:lnTo>
                  <a:pt x="11440" y="15481"/>
                </a:lnTo>
                <a:lnTo>
                  <a:pt x="11479" y="15639"/>
                </a:lnTo>
                <a:lnTo>
                  <a:pt x="11512" y="15716"/>
                </a:lnTo>
                <a:lnTo>
                  <a:pt x="11569" y="15709"/>
                </a:lnTo>
                <a:lnTo>
                  <a:pt x="11631" y="15681"/>
                </a:lnTo>
                <a:lnTo>
                  <a:pt x="11687" y="15705"/>
                </a:lnTo>
                <a:lnTo>
                  <a:pt x="11737" y="15732"/>
                </a:lnTo>
                <a:lnTo>
                  <a:pt x="11789" y="15723"/>
                </a:lnTo>
                <a:lnTo>
                  <a:pt x="11804" y="15683"/>
                </a:lnTo>
                <a:lnTo>
                  <a:pt x="11774" y="15604"/>
                </a:lnTo>
                <a:lnTo>
                  <a:pt x="11802" y="15587"/>
                </a:lnTo>
                <a:lnTo>
                  <a:pt x="11820" y="15568"/>
                </a:lnTo>
                <a:lnTo>
                  <a:pt x="11822" y="15520"/>
                </a:lnTo>
                <a:lnTo>
                  <a:pt x="11814" y="15438"/>
                </a:lnTo>
                <a:lnTo>
                  <a:pt x="11824" y="15387"/>
                </a:lnTo>
                <a:lnTo>
                  <a:pt x="11843" y="15345"/>
                </a:lnTo>
                <a:lnTo>
                  <a:pt x="11853" y="15306"/>
                </a:lnTo>
                <a:lnTo>
                  <a:pt x="11835" y="15261"/>
                </a:lnTo>
                <a:cubicBezTo>
                  <a:pt x="11835" y="15261"/>
                  <a:pt x="11812" y="15253"/>
                  <a:pt x="11812" y="15253"/>
                </a:cubicBezTo>
                <a:close/>
                <a:moveTo>
                  <a:pt x="5468" y="17063"/>
                </a:moveTo>
                <a:lnTo>
                  <a:pt x="5792" y="16892"/>
                </a:lnTo>
                <a:lnTo>
                  <a:pt x="5807" y="16830"/>
                </a:lnTo>
                <a:lnTo>
                  <a:pt x="5807" y="16805"/>
                </a:lnTo>
                <a:lnTo>
                  <a:pt x="5834" y="16821"/>
                </a:lnTo>
                <a:lnTo>
                  <a:pt x="5892" y="16875"/>
                </a:lnTo>
                <a:lnTo>
                  <a:pt x="5899" y="16886"/>
                </a:lnTo>
                <a:lnTo>
                  <a:pt x="5932" y="16864"/>
                </a:lnTo>
                <a:lnTo>
                  <a:pt x="5961" y="16822"/>
                </a:lnTo>
                <a:lnTo>
                  <a:pt x="6028" y="16686"/>
                </a:lnTo>
                <a:lnTo>
                  <a:pt x="6046" y="16626"/>
                </a:lnTo>
                <a:lnTo>
                  <a:pt x="6055" y="16565"/>
                </a:lnTo>
                <a:lnTo>
                  <a:pt x="6051" y="16511"/>
                </a:lnTo>
                <a:lnTo>
                  <a:pt x="5949" y="16355"/>
                </a:lnTo>
                <a:lnTo>
                  <a:pt x="5945" y="16321"/>
                </a:lnTo>
                <a:lnTo>
                  <a:pt x="5867" y="16367"/>
                </a:lnTo>
                <a:lnTo>
                  <a:pt x="5853" y="16373"/>
                </a:lnTo>
                <a:lnTo>
                  <a:pt x="5828" y="16355"/>
                </a:lnTo>
                <a:lnTo>
                  <a:pt x="5813" y="16327"/>
                </a:lnTo>
                <a:lnTo>
                  <a:pt x="5803" y="16303"/>
                </a:lnTo>
                <a:lnTo>
                  <a:pt x="5795" y="16291"/>
                </a:lnTo>
                <a:lnTo>
                  <a:pt x="5757" y="16273"/>
                </a:lnTo>
                <a:lnTo>
                  <a:pt x="5707" y="16236"/>
                </a:lnTo>
                <a:lnTo>
                  <a:pt x="5653" y="16206"/>
                </a:lnTo>
                <a:lnTo>
                  <a:pt x="5597" y="16210"/>
                </a:lnTo>
                <a:lnTo>
                  <a:pt x="5574" y="16244"/>
                </a:lnTo>
                <a:lnTo>
                  <a:pt x="5661" y="16309"/>
                </a:lnTo>
                <a:lnTo>
                  <a:pt x="5689" y="16358"/>
                </a:lnTo>
                <a:lnTo>
                  <a:pt x="5668" y="16418"/>
                </a:lnTo>
                <a:lnTo>
                  <a:pt x="5620" y="16448"/>
                </a:lnTo>
                <a:lnTo>
                  <a:pt x="5564" y="16444"/>
                </a:lnTo>
                <a:lnTo>
                  <a:pt x="5525" y="16396"/>
                </a:lnTo>
                <a:lnTo>
                  <a:pt x="5514" y="16452"/>
                </a:lnTo>
                <a:lnTo>
                  <a:pt x="5491" y="16470"/>
                </a:lnTo>
                <a:lnTo>
                  <a:pt x="5458" y="16475"/>
                </a:lnTo>
                <a:lnTo>
                  <a:pt x="5421" y="16496"/>
                </a:lnTo>
                <a:lnTo>
                  <a:pt x="5389" y="16527"/>
                </a:lnTo>
                <a:lnTo>
                  <a:pt x="5368" y="16559"/>
                </a:lnTo>
                <a:lnTo>
                  <a:pt x="5337" y="16644"/>
                </a:lnTo>
                <a:lnTo>
                  <a:pt x="5242" y="16650"/>
                </a:lnTo>
                <a:lnTo>
                  <a:pt x="5146" y="16757"/>
                </a:lnTo>
                <a:lnTo>
                  <a:pt x="5102" y="16888"/>
                </a:lnTo>
                <a:lnTo>
                  <a:pt x="5175" y="16969"/>
                </a:lnTo>
                <a:lnTo>
                  <a:pt x="5175" y="16886"/>
                </a:lnTo>
                <a:lnTo>
                  <a:pt x="5273" y="16946"/>
                </a:lnTo>
                <a:lnTo>
                  <a:pt x="5292" y="16969"/>
                </a:lnTo>
                <a:lnTo>
                  <a:pt x="5281" y="16989"/>
                </a:lnTo>
                <a:lnTo>
                  <a:pt x="5256" y="17013"/>
                </a:lnTo>
                <a:lnTo>
                  <a:pt x="5235" y="17042"/>
                </a:lnTo>
                <a:lnTo>
                  <a:pt x="5244" y="17077"/>
                </a:lnTo>
                <a:lnTo>
                  <a:pt x="5283" y="17086"/>
                </a:lnTo>
                <a:lnTo>
                  <a:pt x="5428" y="17074"/>
                </a:lnTo>
                <a:cubicBezTo>
                  <a:pt x="5428" y="17074"/>
                  <a:pt x="5468" y="17063"/>
                  <a:pt x="5468" y="17063"/>
                </a:cubicBezTo>
                <a:close/>
                <a:moveTo>
                  <a:pt x="4759" y="15776"/>
                </a:moveTo>
                <a:lnTo>
                  <a:pt x="4767" y="15746"/>
                </a:lnTo>
                <a:lnTo>
                  <a:pt x="4763" y="15714"/>
                </a:lnTo>
                <a:lnTo>
                  <a:pt x="4753" y="15699"/>
                </a:lnTo>
                <a:lnTo>
                  <a:pt x="4711" y="15662"/>
                </a:lnTo>
                <a:lnTo>
                  <a:pt x="4682" y="15613"/>
                </a:lnTo>
                <a:lnTo>
                  <a:pt x="4669" y="15604"/>
                </a:lnTo>
                <a:lnTo>
                  <a:pt x="4646" y="15615"/>
                </a:lnTo>
                <a:lnTo>
                  <a:pt x="4586" y="15696"/>
                </a:lnTo>
                <a:lnTo>
                  <a:pt x="4485" y="15734"/>
                </a:lnTo>
                <a:lnTo>
                  <a:pt x="4459" y="15763"/>
                </a:lnTo>
                <a:lnTo>
                  <a:pt x="4490" y="15832"/>
                </a:lnTo>
                <a:lnTo>
                  <a:pt x="4507" y="15825"/>
                </a:lnTo>
                <a:lnTo>
                  <a:pt x="4561" y="15847"/>
                </a:lnTo>
                <a:lnTo>
                  <a:pt x="4609" y="15875"/>
                </a:lnTo>
                <a:lnTo>
                  <a:pt x="4611" y="15887"/>
                </a:lnTo>
                <a:lnTo>
                  <a:pt x="4646" y="15891"/>
                </a:lnTo>
                <a:lnTo>
                  <a:pt x="4669" y="15889"/>
                </a:lnTo>
                <a:lnTo>
                  <a:pt x="4692" y="15871"/>
                </a:lnTo>
                <a:lnTo>
                  <a:pt x="4744" y="15806"/>
                </a:lnTo>
                <a:cubicBezTo>
                  <a:pt x="4744" y="15806"/>
                  <a:pt x="4759" y="15776"/>
                  <a:pt x="4759" y="15776"/>
                </a:cubicBezTo>
                <a:close/>
                <a:moveTo>
                  <a:pt x="4844" y="14885"/>
                </a:moveTo>
                <a:lnTo>
                  <a:pt x="4796" y="14925"/>
                </a:lnTo>
                <a:lnTo>
                  <a:pt x="4736" y="15019"/>
                </a:lnTo>
                <a:lnTo>
                  <a:pt x="4702" y="15049"/>
                </a:lnTo>
                <a:lnTo>
                  <a:pt x="4702" y="15072"/>
                </a:lnTo>
                <a:lnTo>
                  <a:pt x="4744" y="15072"/>
                </a:lnTo>
                <a:lnTo>
                  <a:pt x="4857" y="15049"/>
                </a:lnTo>
                <a:lnTo>
                  <a:pt x="4884" y="15056"/>
                </a:lnTo>
                <a:lnTo>
                  <a:pt x="4907" y="15076"/>
                </a:lnTo>
                <a:lnTo>
                  <a:pt x="4935" y="15086"/>
                </a:lnTo>
                <a:lnTo>
                  <a:pt x="4983" y="15072"/>
                </a:lnTo>
                <a:lnTo>
                  <a:pt x="5025" y="15041"/>
                </a:lnTo>
                <a:lnTo>
                  <a:pt x="5050" y="14993"/>
                </a:lnTo>
                <a:lnTo>
                  <a:pt x="5060" y="14937"/>
                </a:lnTo>
                <a:lnTo>
                  <a:pt x="5054" y="14879"/>
                </a:lnTo>
                <a:lnTo>
                  <a:pt x="5027" y="14834"/>
                </a:lnTo>
                <a:lnTo>
                  <a:pt x="4988" y="14811"/>
                </a:lnTo>
                <a:lnTo>
                  <a:pt x="4955" y="14818"/>
                </a:lnTo>
                <a:lnTo>
                  <a:pt x="4940" y="14870"/>
                </a:lnTo>
                <a:lnTo>
                  <a:pt x="4927" y="14896"/>
                </a:lnTo>
                <a:lnTo>
                  <a:pt x="4898" y="14896"/>
                </a:lnTo>
                <a:lnTo>
                  <a:pt x="4867" y="14887"/>
                </a:lnTo>
                <a:cubicBezTo>
                  <a:pt x="4867" y="14887"/>
                  <a:pt x="4844" y="14885"/>
                  <a:pt x="4844" y="14885"/>
                </a:cubicBezTo>
                <a:close/>
                <a:moveTo>
                  <a:pt x="6013" y="3555"/>
                </a:moveTo>
                <a:lnTo>
                  <a:pt x="6136" y="3775"/>
                </a:lnTo>
                <a:lnTo>
                  <a:pt x="6153" y="3796"/>
                </a:lnTo>
                <a:lnTo>
                  <a:pt x="6171" y="3810"/>
                </a:lnTo>
                <a:lnTo>
                  <a:pt x="6175" y="3830"/>
                </a:lnTo>
                <a:lnTo>
                  <a:pt x="6146" y="3873"/>
                </a:lnTo>
                <a:lnTo>
                  <a:pt x="6122" y="3888"/>
                </a:lnTo>
                <a:lnTo>
                  <a:pt x="6015" y="3915"/>
                </a:lnTo>
                <a:lnTo>
                  <a:pt x="6086" y="4004"/>
                </a:lnTo>
                <a:lnTo>
                  <a:pt x="6153" y="4034"/>
                </a:lnTo>
                <a:lnTo>
                  <a:pt x="6333" y="4024"/>
                </a:lnTo>
                <a:lnTo>
                  <a:pt x="6346" y="4017"/>
                </a:lnTo>
                <a:lnTo>
                  <a:pt x="6360" y="4003"/>
                </a:lnTo>
                <a:lnTo>
                  <a:pt x="6379" y="3996"/>
                </a:lnTo>
                <a:lnTo>
                  <a:pt x="6404" y="4013"/>
                </a:lnTo>
                <a:lnTo>
                  <a:pt x="6441" y="4048"/>
                </a:lnTo>
                <a:lnTo>
                  <a:pt x="6460" y="4058"/>
                </a:lnTo>
                <a:lnTo>
                  <a:pt x="6487" y="4056"/>
                </a:lnTo>
                <a:lnTo>
                  <a:pt x="6523" y="4026"/>
                </a:lnTo>
                <a:lnTo>
                  <a:pt x="6560" y="3942"/>
                </a:lnTo>
                <a:lnTo>
                  <a:pt x="6604" y="3915"/>
                </a:lnTo>
                <a:lnTo>
                  <a:pt x="6593" y="3898"/>
                </a:lnTo>
                <a:lnTo>
                  <a:pt x="6575" y="3854"/>
                </a:lnTo>
                <a:lnTo>
                  <a:pt x="6556" y="3830"/>
                </a:lnTo>
                <a:lnTo>
                  <a:pt x="6567" y="3796"/>
                </a:lnTo>
                <a:lnTo>
                  <a:pt x="6556" y="3650"/>
                </a:lnTo>
                <a:lnTo>
                  <a:pt x="6547" y="3617"/>
                </a:lnTo>
                <a:lnTo>
                  <a:pt x="6517" y="3562"/>
                </a:lnTo>
                <a:lnTo>
                  <a:pt x="6508" y="3534"/>
                </a:lnTo>
                <a:lnTo>
                  <a:pt x="6512" y="3511"/>
                </a:lnTo>
                <a:lnTo>
                  <a:pt x="6531" y="3455"/>
                </a:lnTo>
                <a:lnTo>
                  <a:pt x="6535" y="3421"/>
                </a:lnTo>
                <a:lnTo>
                  <a:pt x="6517" y="3357"/>
                </a:lnTo>
                <a:lnTo>
                  <a:pt x="6473" y="3314"/>
                </a:lnTo>
                <a:lnTo>
                  <a:pt x="6362" y="3261"/>
                </a:lnTo>
                <a:lnTo>
                  <a:pt x="6311" y="3216"/>
                </a:lnTo>
                <a:lnTo>
                  <a:pt x="6258" y="3158"/>
                </a:lnTo>
                <a:lnTo>
                  <a:pt x="6205" y="3120"/>
                </a:lnTo>
                <a:lnTo>
                  <a:pt x="6142" y="3136"/>
                </a:lnTo>
                <a:lnTo>
                  <a:pt x="6061" y="3226"/>
                </a:lnTo>
                <a:lnTo>
                  <a:pt x="6028" y="3237"/>
                </a:lnTo>
                <a:lnTo>
                  <a:pt x="6013" y="3281"/>
                </a:lnTo>
                <a:lnTo>
                  <a:pt x="6017" y="3476"/>
                </a:lnTo>
                <a:lnTo>
                  <a:pt x="6005" y="3520"/>
                </a:lnTo>
                <a:cubicBezTo>
                  <a:pt x="6005" y="3520"/>
                  <a:pt x="6013" y="3555"/>
                  <a:pt x="6013" y="3555"/>
                </a:cubicBezTo>
                <a:close/>
                <a:moveTo>
                  <a:pt x="8486" y="17116"/>
                </a:moveTo>
                <a:lnTo>
                  <a:pt x="8463" y="17090"/>
                </a:lnTo>
                <a:lnTo>
                  <a:pt x="8453" y="17072"/>
                </a:lnTo>
                <a:lnTo>
                  <a:pt x="8436" y="17059"/>
                </a:lnTo>
                <a:lnTo>
                  <a:pt x="8403" y="17063"/>
                </a:lnTo>
                <a:lnTo>
                  <a:pt x="8355" y="17077"/>
                </a:lnTo>
                <a:lnTo>
                  <a:pt x="8328" y="17064"/>
                </a:lnTo>
                <a:lnTo>
                  <a:pt x="8316" y="17029"/>
                </a:lnTo>
                <a:lnTo>
                  <a:pt x="8293" y="16997"/>
                </a:lnTo>
                <a:lnTo>
                  <a:pt x="8270" y="16975"/>
                </a:lnTo>
                <a:lnTo>
                  <a:pt x="8259" y="16971"/>
                </a:lnTo>
                <a:lnTo>
                  <a:pt x="8262" y="16984"/>
                </a:lnTo>
                <a:lnTo>
                  <a:pt x="8228" y="17009"/>
                </a:lnTo>
                <a:lnTo>
                  <a:pt x="8195" y="17046"/>
                </a:lnTo>
                <a:lnTo>
                  <a:pt x="8176" y="17059"/>
                </a:lnTo>
                <a:lnTo>
                  <a:pt x="8151" y="17063"/>
                </a:lnTo>
                <a:lnTo>
                  <a:pt x="8143" y="17070"/>
                </a:lnTo>
                <a:lnTo>
                  <a:pt x="8151" y="17077"/>
                </a:lnTo>
                <a:lnTo>
                  <a:pt x="8174" y="17085"/>
                </a:lnTo>
                <a:lnTo>
                  <a:pt x="8232" y="17090"/>
                </a:lnTo>
                <a:lnTo>
                  <a:pt x="8255" y="17102"/>
                </a:lnTo>
                <a:lnTo>
                  <a:pt x="8264" y="17122"/>
                </a:lnTo>
                <a:lnTo>
                  <a:pt x="8253" y="17138"/>
                </a:lnTo>
                <a:lnTo>
                  <a:pt x="8328" y="17152"/>
                </a:lnTo>
                <a:lnTo>
                  <a:pt x="8341" y="17167"/>
                </a:lnTo>
                <a:lnTo>
                  <a:pt x="8318" y="17182"/>
                </a:lnTo>
                <a:lnTo>
                  <a:pt x="8301" y="17207"/>
                </a:lnTo>
                <a:lnTo>
                  <a:pt x="8305" y="17240"/>
                </a:lnTo>
                <a:lnTo>
                  <a:pt x="8341" y="17227"/>
                </a:lnTo>
                <a:lnTo>
                  <a:pt x="8401" y="17182"/>
                </a:lnTo>
                <a:lnTo>
                  <a:pt x="8426" y="17157"/>
                </a:lnTo>
                <a:lnTo>
                  <a:pt x="8405" y="17146"/>
                </a:lnTo>
                <a:lnTo>
                  <a:pt x="8394" y="17136"/>
                </a:lnTo>
                <a:lnTo>
                  <a:pt x="8420" y="17126"/>
                </a:lnTo>
                <a:lnTo>
                  <a:pt x="8455" y="17134"/>
                </a:lnTo>
                <a:lnTo>
                  <a:pt x="8484" y="17147"/>
                </a:lnTo>
                <a:lnTo>
                  <a:pt x="8503" y="17143"/>
                </a:lnTo>
                <a:lnTo>
                  <a:pt x="8497" y="17126"/>
                </a:lnTo>
                <a:cubicBezTo>
                  <a:pt x="8497" y="17126"/>
                  <a:pt x="8486" y="17116"/>
                  <a:pt x="8486" y="17116"/>
                </a:cubicBezTo>
                <a:close/>
                <a:moveTo>
                  <a:pt x="12380" y="15324"/>
                </a:moveTo>
                <a:lnTo>
                  <a:pt x="12413" y="15332"/>
                </a:lnTo>
                <a:lnTo>
                  <a:pt x="12423" y="15319"/>
                </a:lnTo>
                <a:lnTo>
                  <a:pt x="12422" y="15292"/>
                </a:lnTo>
                <a:lnTo>
                  <a:pt x="12438" y="15283"/>
                </a:lnTo>
                <a:lnTo>
                  <a:pt x="12475" y="15283"/>
                </a:lnTo>
                <a:lnTo>
                  <a:pt x="12488" y="15262"/>
                </a:lnTo>
                <a:lnTo>
                  <a:pt x="12469" y="15231"/>
                </a:lnTo>
                <a:lnTo>
                  <a:pt x="12417" y="15177"/>
                </a:lnTo>
                <a:lnTo>
                  <a:pt x="12376" y="15167"/>
                </a:lnTo>
                <a:lnTo>
                  <a:pt x="12328" y="15200"/>
                </a:lnTo>
                <a:lnTo>
                  <a:pt x="12305" y="15236"/>
                </a:lnTo>
                <a:lnTo>
                  <a:pt x="12300" y="15258"/>
                </a:lnTo>
                <a:lnTo>
                  <a:pt x="12323" y="15288"/>
                </a:lnTo>
                <a:lnTo>
                  <a:pt x="12361" y="15314"/>
                </a:lnTo>
                <a:cubicBezTo>
                  <a:pt x="12361" y="15314"/>
                  <a:pt x="12380" y="15324"/>
                  <a:pt x="12380" y="15324"/>
                </a:cubicBezTo>
                <a:close/>
                <a:moveTo>
                  <a:pt x="5509" y="14188"/>
                </a:moveTo>
                <a:lnTo>
                  <a:pt x="5541" y="14185"/>
                </a:lnTo>
                <a:lnTo>
                  <a:pt x="5564" y="14163"/>
                </a:lnTo>
                <a:lnTo>
                  <a:pt x="5555" y="14136"/>
                </a:lnTo>
                <a:lnTo>
                  <a:pt x="5534" y="14142"/>
                </a:lnTo>
                <a:lnTo>
                  <a:pt x="5518" y="14142"/>
                </a:lnTo>
                <a:lnTo>
                  <a:pt x="5509" y="14127"/>
                </a:lnTo>
                <a:lnTo>
                  <a:pt x="5489" y="14116"/>
                </a:lnTo>
                <a:lnTo>
                  <a:pt x="5456" y="14132"/>
                </a:lnTo>
                <a:lnTo>
                  <a:pt x="5428" y="14142"/>
                </a:lnTo>
                <a:lnTo>
                  <a:pt x="5396" y="14121"/>
                </a:lnTo>
                <a:lnTo>
                  <a:pt x="5356" y="14106"/>
                </a:lnTo>
                <a:lnTo>
                  <a:pt x="5312" y="14121"/>
                </a:lnTo>
                <a:lnTo>
                  <a:pt x="5292" y="14153"/>
                </a:lnTo>
                <a:lnTo>
                  <a:pt x="5327" y="14235"/>
                </a:lnTo>
                <a:lnTo>
                  <a:pt x="5345" y="14257"/>
                </a:lnTo>
                <a:lnTo>
                  <a:pt x="5366" y="14266"/>
                </a:lnTo>
                <a:lnTo>
                  <a:pt x="5380" y="14279"/>
                </a:lnTo>
                <a:lnTo>
                  <a:pt x="5396" y="14281"/>
                </a:lnTo>
                <a:lnTo>
                  <a:pt x="5424" y="14283"/>
                </a:lnTo>
                <a:lnTo>
                  <a:pt x="5445" y="14301"/>
                </a:lnTo>
                <a:lnTo>
                  <a:pt x="5532" y="14315"/>
                </a:lnTo>
                <a:lnTo>
                  <a:pt x="5555" y="14321"/>
                </a:lnTo>
                <a:lnTo>
                  <a:pt x="5549" y="14341"/>
                </a:lnTo>
                <a:lnTo>
                  <a:pt x="5549" y="14374"/>
                </a:lnTo>
                <a:lnTo>
                  <a:pt x="5562" y="14398"/>
                </a:lnTo>
                <a:lnTo>
                  <a:pt x="5578" y="14418"/>
                </a:lnTo>
                <a:lnTo>
                  <a:pt x="5620" y="14427"/>
                </a:lnTo>
                <a:lnTo>
                  <a:pt x="5628" y="14440"/>
                </a:lnTo>
                <a:lnTo>
                  <a:pt x="5641" y="14430"/>
                </a:lnTo>
                <a:lnTo>
                  <a:pt x="5655" y="14392"/>
                </a:lnTo>
                <a:lnTo>
                  <a:pt x="5649" y="14360"/>
                </a:lnTo>
                <a:lnTo>
                  <a:pt x="5630" y="14339"/>
                </a:lnTo>
                <a:lnTo>
                  <a:pt x="5622" y="14303"/>
                </a:lnTo>
                <a:lnTo>
                  <a:pt x="5601" y="14275"/>
                </a:lnTo>
                <a:lnTo>
                  <a:pt x="5564" y="14273"/>
                </a:lnTo>
                <a:lnTo>
                  <a:pt x="5532" y="14259"/>
                </a:lnTo>
                <a:lnTo>
                  <a:pt x="5495" y="14224"/>
                </a:lnTo>
                <a:lnTo>
                  <a:pt x="5495" y="14202"/>
                </a:lnTo>
                <a:cubicBezTo>
                  <a:pt x="5495" y="14202"/>
                  <a:pt x="5509" y="14188"/>
                  <a:pt x="5509" y="14188"/>
                </a:cubicBezTo>
                <a:close/>
                <a:moveTo>
                  <a:pt x="6926" y="17915"/>
                </a:moveTo>
                <a:lnTo>
                  <a:pt x="6934" y="17966"/>
                </a:lnTo>
                <a:lnTo>
                  <a:pt x="6953" y="17970"/>
                </a:lnTo>
                <a:lnTo>
                  <a:pt x="6968" y="17984"/>
                </a:lnTo>
                <a:lnTo>
                  <a:pt x="6974" y="18002"/>
                </a:lnTo>
                <a:lnTo>
                  <a:pt x="6992" y="18013"/>
                </a:lnTo>
                <a:lnTo>
                  <a:pt x="7026" y="18002"/>
                </a:lnTo>
                <a:lnTo>
                  <a:pt x="7043" y="17973"/>
                </a:lnTo>
                <a:lnTo>
                  <a:pt x="7043" y="17933"/>
                </a:lnTo>
                <a:lnTo>
                  <a:pt x="7049" y="17908"/>
                </a:lnTo>
                <a:lnTo>
                  <a:pt x="7063" y="17907"/>
                </a:lnTo>
                <a:lnTo>
                  <a:pt x="7074" y="17895"/>
                </a:lnTo>
                <a:lnTo>
                  <a:pt x="7061" y="17875"/>
                </a:lnTo>
                <a:lnTo>
                  <a:pt x="7049" y="17869"/>
                </a:lnTo>
                <a:lnTo>
                  <a:pt x="7014" y="17820"/>
                </a:lnTo>
                <a:lnTo>
                  <a:pt x="7020" y="17790"/>
                </a:lnTo>
                <a:lnTo>
                  <a:pt x="7053" y="17764"/>
                </a:lnTo>
                <a:lnTo>
                  <a:pt x="7045" y="17724"/>
                </a:lnTo>
                <a:lnTo>
                  <a:pt x="6986" y="17697"/>
                </a:lnTo>
                <a:lnTo>
                  <a:pt x="6957" y="17697"/>
                </a:lnTo>
                <a:lnTo>
                  <a:pt x="6955" y="17710"/>
                </a:lnTo>
                <a:lnTo>
                  <a:pt x="6928" y="17736"/>
                </a:lnTo>
                <a:lnTo>
                  <a:pt x="6934" y="17754"/>
                </a:lnTo>
                <a:lnTo>
                  <a:pt x="6955" y="17774"/>
                </a:lnTo>
                <a:lnTo>
                  <a:pt x="6949" y="17824"/>
                </a:lnTo>
                <a:cubicBezTo>
                  <a:pt x="6949" y="17824"/>
                  <a:pt x="6926" y="17915"/>
                  <a:pt x="6926" y="17915"/>
                </a:cubicBezTo>
                <a:close/>
                <a:moveTo>
                  <a:pt x="7675" y="17100"/>
                </a:moveTo>
                <a:lnTo>
                  <a:pt x="7660" y="17102"/>
                </a:lnTo>
                <a:lnTo>
                  <a:pt x="7635" y="17094"/>
                </a:lnTo>
                <a:lnTo>
                  <a:pt x="7617" y="17080"/>
                </a:lnTo>
                <a:lnTo>
                  <a:pt x="7582" y="17088"/>
                </a:lnTo>
                <a:lnTo>
                  <a:pt x="7535" y="17124"/>
                </a:lnTo>
                <a:lnTo>
                  <a:pt x="7496" y="17139"/>
                </a:lnTo>
                <a:lnTo>
                  <a:pt x="7465" y="17126"/>
                </a:lnTo>
                <a:lnTo>
                  <a:pt x="7438" y="17122"/>
                </a:lnTo>
                <a:lnTo>
                  <a:pt x="7425" y="17128"/>
                </a:lnTo>
                <a:lnTo>
                  <a:pt x="7411" y="17136"/>
                </a:lnTo>
                <a:lnTo>
                  <a:pt x="7377" y="17146"/>
                </a:lnTo>
                <a:lnTo>
                  <a:pt x="7342" y="17150"/>
                </a:lnTo>
                <a:lnTo>
                  <a:pt x="7346" y="17164"/>
                </a:lnTo>
                <a:lnTo>
                  <a:pt x="7423" y="17195"/>
                </a:lnTo>
                <a:lnTo>
                  <a:pt x="7436" y="17204"/>
                </a:lnTo>
                <a:lnTo>
                  <a:pt x="7448" y="17209"/>
                </a:lnTo>
                <a:lnTo>
                  <a:pt x="7481" y="17209"/>
                </a:lnTo>
                <a:lnTo>
                  <a:pt x="7523" y="17195"/>
                </a:lnTo>
                <a:lnTo>
                  <a:pt x="7558" y="17191"/>
                </a:lnTo>
                <a:lnTo>
                  <a:pt x="7584" y="17201"/>
                </a:lnTo>
                <a:lnTo>
                  <a:pt x="7602" y="17226"/>
                </a:lnTo>
                <a:lnTo>
                  <a:pt x="7608" y="17257"/>
                </a:lnTo>
                <a:lnTo>
                  <a:pt x="7625" y="17279"/>
                </a:lnTo>
                <a:lnTo>
                  <a:pt x="7656" y="17273"/>
                </a:lnTo>
                <a:lnTo>
                  <a:pt x="7670" y="17258"/>
                </a:lnTo>
                <a:lnTo>
                  <a:pt x="7688" y="17244"/>
                </a:lnTo>
                <a:lnTo>
                  <a:pt x="7720" y="17239"/>
                </a:lnTo>
                <a:lnTo>
                  <a:pt x="7750" y="17243"/>
                </a:lnTo>
                <a:lnTo>
                  <a:pt x="7771" y="17221"/>
                </a:lnTo>
                <a:lnTo>
                  <a:pt x="7775" y="17193"/>
                </a:lnTo>
                <a:lnTo>
                  <a:pt x="7781" y="17182"/>
                </a:lnTo>
                <a:lnTo>
                  <a:pt x="7799" y="17160"/>
                </a:lnTo>
                <a:lnTo>
                  <a:pt x="7806" y="17130"/>
                </a:lnTo>
                <a:lnTo>
                  <a:pt x="7776" y="17112"/>
                </a:lnTo>
                <a:lnTo>
                  <a:pt x="7729" y="17102"/>
                </a:lnTo>
                <a:lnTo>
                  <a:pt x="7690" y="17098"/>
                </a:lnTo>
                <a:cubicBezTo>
                  <a:pt x="7690" y="17098"/>
                  <a:pt x="7675" y="17100"/>
                  <a:pt x="7675" y="17100"/>
                </a:cubicBezTo>
                <a:close/>
                <a:moveTo>
                  <a:pt x="7625" y="16773"/>
                </a:moveTo>
                <a:lnTo>
                  <a:pt x="7608" y="16749"/>
                </a:lnTo>
                <a:lnTo>
                  <a:pt x="7564" y="16742"/>
                </a:lnTo>
                <a:lnTo>
                  <a:pt x="7494" y="16757"/>
                </a:lnTo>
                <a:lnTo>
                  <a:pt x="7428" y="16793"/>
                </a:lnTo>
                <a:lnTo>
                  <a:pt x="7379" y="16854"/>
                </a:lnTo>
                <a:lnTo>
                  <a:pt x="7354" y="16904"/>
                </a:lnTo>
                <a:lnTo>
                  <a:pt x="7340" y="16925"/>
                </a:lnTo>
                <a:lnTo>
                  <a:pt x="7328" y="16949"/>
                </a:lnTo>
                <a:lnTo>
                  <a:pt x="7342" y="16965"/>
                </a:lnTo>
                <a:lnTo>
                  <a:pt x="7359" y="16965"/>
                </a:lnTo>
                <a:lnTo>
                  <a:pt x="7375" y="16977"/>
                </a:lnTo>
                <a:lnTo>
                  <a:pt x="7382" y="17011"/>
                </a:lnTo>
                <a:lnTo>
                  <a:pt x="7382" y="17053"/>
                </a:lnTo>
                <a:lnTo>
                  <a:pt x="7405" y="17077"/>
                </a:lnTo>
                <a:lnTo>
                  <a:pt x="7423" y="17064"/>
                </a:lnTo>
                <a:lnTo>
                  <a:pt x="7432" y="17023"/>
                </a:lnTo>
                <a:lnTo>
                  <a:pt x="7465" y="16981"/>
                </a:lnTo>
                <a:lnTo>
                  <a:pt x="7554" y="16941"/>
                </a:lnTo>
                <a:lnTo>
                  <a:pt x="7571" y="16918"/>
                </a:lnTo>
                <a:lnTo>
                  <a:pt x="7600" y="16910"/>
                </a:lnTo>
                <a:lnTo>
                  <a:pt x="7670" y="16932"/>
                </a:lnTo>
                <a:lnTo>
                  <a:pt x="7695" y="16928"/>
                </a:lnTo>
                <a:lnTo>
                  <a:pt x="7693" y="16904"/>
                </a:lnTo>
                <a:lnTo>
                  <a:pt x="7670" y="16872"/>
                </a:lnTo>
                <a:lnTo>
                  <a:pt x="7644" y="16844"/>
                </a:lnTo>
                <a:lnTo>
                  <a:pt x="7612" y="16824"/>
                </a:lnTo>
                <a:lnTo>
                  <a:pt x="7610" y="16814"/>
                </a:lnTo>
                <a:lnTo>
                  <a:pt x="7627" y="16799"/>
                </a:lnTo>
                <a:cubicBezTo>
                  <a:pt x="7627" y="16799"/>
                  <a:pt x="7625" y="16773"/>
                  <a:pt x="7625" y="16773"/>
                </a:cubicBezTo>
                <a:close/>
                <a:moveTo>
                  <a:pt x="5894" y="14965"/>
                </a:moveTo>
                <a:lnTo>
                  <a:pt x="5926" y="14962"/>
                </a:lnTo>
                <a:lnTo>
                  <a:pt x="5930" y="14940"/>
                </a:lnTo>
                <a:lnTo>
                  <a:pt x="5887" y="14897"/>
                </a:lnTo>
                <a:lnTo>
                  <a:pt x="5826" y="14868"/>
                </a:lnTo>
                <a:lnTo>
                  <a:pt x="5765" y="14854"/>
                </a:lnTo>
                <a:lnTo>
                  <a:pt x="5728" y="14872"/>
                </a:lnTo>
                <a:lnTo>
                  <a:pt x="5741" y="14912"/>
                </a:lnTo>
                <a:lnTo>
                  <a:pt x="5765" y="14947"/>
                </a:lnTo>
                <a:lnTo>
                  <a:pt x="5765" y="14975"/>
                </a:lnTo>
                <a:lnTo>
                  <a:pt x="5749" y="15001"/>
                </a:lnTo>
                <a:lnTo>
                  <a:pt x="5707" y="15013"/>
                </a:lnTo>
                <a:lnTo>
                  <a:pt x="5703" y="15031"/>
                </a:lnTo>
                <a:lnTo>
                  <a:pt x="5693" y="15041"/>
                </a:lnTo>
                <a:lnTo>
                  <a:pt x="5680" y="15056"/>
                </a:lnTo>
                <a:lnTo>
                  <a:pt x="5610" y="15080"/>
                </a:lnTo>
                <a:lnTo>
                  <a:pt x="5555" y="15082"/>
                </a:lnTo>
                <a:lnTo>
                  <a:pt x="5537" y="15104"/>
                </a:lnTo>
                <a:lnTo>
                  <a:pt x="5557" y="15130"/>
                </a:lnTo>
                <a:lnTo>
                  <a:pt x="5599" y="15143"/>
                </a:lnTo>
                <a:lnTo>
                  <a:pt x="5649" y="15135"/>
                </a:lnTo>
                <a:lnTo>
                  <a:pt x="5695" y="15114"/>
                </a:lnTo>
                <a:lnTo>
                  <a:pt x="5795" y="15098"/>
                </a:lnTo>
                <a:lnTo>
                  <a:pt x="5809" y="15106"/>
                </a:lnTo>
                <a:lnTo>
                  <a:pt x="5905" y="15156"/>
                </a:lnTo>
                <a:lnTo>
                  <a:pt x="5915" y="15171"/>
                </a:lnTo>
                <a:lnTo>
                  <a:pt x="5903" y="15195"/>
                </a:lnTo>
                <a:lnTo>
                  <a:pt x="5882" y="15217"/>
                </a:lnTo>
                <a:lnTo>
                  <a:pt x="5917" y="15231"/>
                </a:lnTo>
                <a:lnTo>
                  <a:pt x="5986" y="15171"/>
                </a:lnTo>
                <a:lnTo>
                  <a:pt x="5977" y="15088"/>
                </a:lnTo>
                <a:lnTo>
                  <a:pt x="5913" y="15066"/>
                </a:lnTo>
                <a:lnTo>
                  <a:pt x="5866" y="15066"/>
                </a:lnTo>
                <a:lnTo>
                  <a:pt x="5843" y="15059"/>
                </a:lnTo>
                <a:lnTo>
                  <a:pt x="5838" y="15041"/>
                </a:lnTo>
                <a:lnTo>
                  <a:pt x="5836" y="15016"/>
                </a:lnTo>
                <a:lnTo>
                  <a:pt x="5843" y="14998"/>
                </a:lnTo>
                <a:cubicBezTo>
                  <a:pt x="5843" y="14998"/>
                  <a:pt x="5894" y="14965"/>
                  <a:pt x="5894" y="14965"/>
                </a:cubicBezTo>
                <a:close/>
                <a:moveTo>
                  <a:pt x="1741" y="18141"/>
                </a:moveTo>
                <a:lnTo>
                  <a:pt x="1710" y="18105"/>
                </a:lnTo>
                <a:lnTo>
                  <a:pt x="1672" y="18093"/>
                </a:lnTo>
                <a:lnTo>
                  <a:pt x="1647" y="18117"/>
                </a:lnTo>
                <a:lnTo>
                  <a:pt x="1630" y="18159"/>
                </a:lnTo>
                <a:lnTo>
                  <a:pt x="1639" y="18189"/>
                </a:lnTo>
                <a:lnTo>
                  <a:pt x="1676" y="18210"/>
                </a:lnTo>
                <a:lnTo>
                  <a:pt x="1743" y="18269"/>
                </a:lnTo>
                <a:lnTo>
                  <a:pt x="1759" y="18279"/>
                </a:lnTo>
                <a:lnTo>
                  <a:pt x="1768" y="18284"/>
                </a:lnTo>
                <a:lnTo>
                  <a:pt x="1782" y="18286"/>
                </a:lnTo>
                <a:lnTo>
                  <a:pt x="1793" y="18268"/>
                </a:lnTo>
                <a:lnTo>
                  <a:pt x="1791" y="18238"/>
                </a:lnTo>
                <a:cubicBezTo>
                  <a:pt x="1791" y="18238"/>
                  <a:pt x="1741" y="18141"/>
                  <a:pt x="1741" y="18141"/>
                </a:cubicBezTo>
                <a:close/>
                <a:moveTo>
                  <a:pt x="6512" y="17808"/>
                </a:moveTo>
                <a:lnTo>
                  <a:pt x="6481" y="17865"/>
                </a:lnTo>
                <a:lnTo>
                  <a:pt x="6483" y="17925"/>
                </a:lnTo>
                <a:lnTo>
                  <a:pt x="6521" y="17970"/>
                </a:lnTo>
                <a:lnTo>
                  <a:pt x="6585" y="17974"/>
                </a:lnTo>
                <a:lnTo>
                  <a:pt x="6637" y="17945"/>
                </a:lnTo>
                <a:lnTo>
                  <a:pt x="6673" y="17915"/>
                </a:lnTo>
                <a:lnTo>
                  <a:pt x="6710" y="17891"/>
                </a:lnTo>
                <a:lnTo>
                  <a:pt x="6722" y="17869"/>
                </a:lnTo>
                <a:lnTo>
                  <a:pt x="6739" y="17851"/>
                </a:lnTo>
                <a:lnTo>
                  <a:pt x="6772" y="17851"/>
                </a:lnTo>
                <a:lnTo>
                  <a:pt x="6803" y="17867"/>
                </a:lnTo>
                <a:lnTo>
                  <a:pt x="6816" y="17873"/>
                </a:lnTo>
                <a:lnTo>
                  <a:pt x="6822" y="17857"/>
                </a:lnTo>
                <a:lnTo>
                  <a:pt x="6835" y="17859"/>
                </a:lnTo>
                <a:lnTo>
                  <a:pt x="6849" y="17872"/>
                </a:lnTo>
                <a:lnTo>
                  <a:pt x="6858" y="17854"/>
                </a:lnTo>
                <a:lnTo>
                  <a:pt x="6828" y="17820"/>
                </a:lnTo>
                <a:lnTo>
                  <a:pt x="6800" y="17808"/>
                </a:lnTo>
                <a:lnTo>
                  <a:pt x="6779" y="17804"/>
                </a:lnTo>
                <a:lnTo>
                  <a:pt x="6741" y="17802"/>
                </a:lnTo>
                <a:lnTo>
                  <a:pt x="6712" y="17810"/>
                </a:lnTo>
                <a:lnTo>
                  <a:pt x="6691" y="17808"/>
                </a:lnTo>
                <a:lnTo>
                  <a:pt x="6625" y="17768"/>
                </a:lnTo>
                <a:lnTo>
                  <a:pt x="6572" y="17768"/>
                </a:lnTo>
                <a:cubicBezTo>
                  <a:pt x="6572" y="17768"/>
                  <a:pt x="6512" y="17808"/>
                  <a:pt x="6512" y="17808"/>
                </a:cubicBezTo>
                <a:close/>
                <a:moveTo>
                  <a:pt x="7905" y="17794"/>
                </a:moveTo>
                <a:lnTo>
                  <a:pt x="7914" y="17745"/>
                </a:lnTo>
                <a:lnTo>
                  <a:pt x="7893" y="17723"/>
                </a:lnTo>
                <a:lnTo>
                  <a:pt x="7862" y="17695"/>
                </a:lnTo>
                <a:lnTo>
                  <a:pt x="7827" y="17648"/>
                </a:lnTo>
                <a:lnTo>
                  <a:pt x="7769" y="17633"/>
                </a:lnTo>
                <a:lnTo>
                  <a:pt x="7718" y="17655"/>
                </a:lnTo>
                <a:lnTo>
                  <a:pt x="7695" y="17677"/>
                </a:lnTo>
                <a:lnTo>
                  <a:pt x="7681" y="17707"/>
                </a:lnTo>
                <a:lnTo>
                  <a:pt x="7677" y="17745"/>
                </a:lnTo>
                <a:lnTo>
                  <a:pt x="7654" y="17786"/>
                </a:lnTo>
                <a:lnTo>
                  <a:pt x="7669" y="17845"/>
                </a:lnTo>
                <a:lnTo>
                  <a:pt x="7681" y="17854"/>
                </a:lnTo>
                <a:lnTo>
                  <a:pt x="7693" y="17833"/>
                </a:lnTo>
                <a:lnTo>
                  <a:pt x="7716" y="17832"/>
                </a:lnTo>
                <a:lnTo>
                  <a:pt x="7748" y="17857"/>
                </a:lnTo>
                <a:lnTo>
                  <a:pt x="7785" y="17875"/>
                </a:lnTo>
                <a:lnTo>
                  <a:pt x="7835" y="17872"/>
                </a:lnTo>
                <a:lnTo>
                  <a:pt x="7877" y="17851"/>
                </a:lnTo>
                <a:lnTo>
                  <a:pt x="7898" y="17814"/>
                </a:lnTo>
                <a:cubicBezTo>
                  <a:pt x="7898" y="17814"/>
                  <a:pt x="7905" y="17794"/>
                  <a:pt x="7905" y="17794"/>
                </a:cubicBezTo>
                <a:close/>
                <a:moveTo>
                  <a:pt x="6691" y="17558"/>
                </a:moveTo>
                <a:lnTo>
                  <a:pt x="6664" y="17551"/>
                </a:lnTo>
                <a:lnTo>
                  <a:pt x="6653" y="17558"/>
                </a:lnTo>
                <a:lnTo>
                  <a:pt x="6671" y="17586"/>
                </a:lnTo>
                <a:lnTo>
                  <a:pt x="6673" y="17598"/>
                </a:lnTo>
                <a:lnTo>
                  <a:pt x="6664" y="17605"/>
                </a:lnTo>
                <a:lnTo>
                  <a:pt x="6651" y="17611"/>
                </a:lnTo>
                <a:lnTo>
                  <a:pt x="6650" y="17622"/>
                </a:lnTo>
                <a:lnTo>
                  <a:pt x="6656" y="17630"/>
                </a:lnTo>
                <a:lnTo>
                  <a:pt x="6653" y="17641"/>
                </a:lnTo>
                <a:lnTo>
                  <a:pt x="6643" y="17659"/>
                </a:lnTo>
                <a:lnTo>
                  <a:pt x="6627" y="17707"/>
                </a:lnTo>
                <a:lnTo>
                  <a:pt x="6631" y="17719"/>
                </a:lnTo>
                <a:lnTo>
                  <a:pt x="6648" y="17723"/>
                </a:lnTo>
                <a:lnTo>
                  <a:pt x="6660" y="17728"/>
                </a:lnTo>
                <a:lnTo>
                  <a:pt x="6668" y="17745"/>
                </a:lnTo>
                <a:lnTo>
                  <a:pt x="6696" y="17768"/>
                </a:lnTo>
                <a:lnTo>
                  <a:pt x="6747" y="17780"/>
                </a:lnTo>
                <a:lnTo>
                  <a:pt x="6764" y="17768"/>
                </a:lnTo>
                <a:lnTo>
                  <a:pt x="6747" y="17739"/>
                </a:lnTo>
                <a:lnTo>
                  <a:pt x="6775" y="17734"/>
                </a:lnTo>
                <a:lnTo>
                  <a:pt x="6824" y="17731"/>
                </a:lnTo>
                <a:lnTo>
                  <a:pt x="6837" y="17687"/>
                </a:lnTo>
                <a:lnTo>
                  <a:pt x="6860" y="17667"/>
                </a:lnTo>
                <a:lnTo>
                  <a:pt x="6858" y="17633"/>
                </a:lnTo>
                <a:lnTo>
                  <a:pt x="6843" y="17613"/>
                </a:lnTo>
                <a:lnTo>
                  <a:pt x="6826" y="17602"/>
                </a:lnTo>
                <a:lnTo>
                  <a:pt x="6789" y="17583"/>
                </a:lnTo>
                <a:lnTo>
                  <a:pt x="6718" y="17571"/>
                </a:lnTo>
                <a:cubicBezTo>
                  <a:pt x="6718" y="17571"/>
                  <a:pt x="6691" y="17558"/>
                  <a:pt x="6691" y="17558"/>
                </a:cubicBezTo>
                <a:close/>
                <a:moveTo>
                  <a:pt x="5052" y="17261"/>
                </a:moveTo>
                <a:lnTo>
                  <a:pt x="5029" y="17251"/>
                </a:lnTo>
                <a:lnTo>
                  <a:pt x="4979" y="17257"/>
                </a:lnTo>
                <a:lnTo>
                  <a:pt x="4861" y="17233"/>
                </a:lnTo>
                <a:lnTo>
                  <a:pt x="4836" y="17249"/>
                </a:lnTo>
                <a:lnTo>
                  <a:pt x="4834" y="17268"/>
                </a:lnTo>
                <a:lnTo>
                  <a:pt x="4819" y="17288"/>
                </a:lnTo>
                <a:lnTo>
                  <a:pt x="4821" y="17308"/>
                </a:lnTo>
                <a:lnTo>
                  <a:pt x="4847" y="17342"/>
                </a:lnTo>
                <a:lnTo>
                  <a:pt x="4917" y="17370"/>
                </a:lnTo>
                <a:lnTo>
                  <a:pt x="4938" y="17368"/>
                </a:lnTo>
                <a:lnTo>
                  <a:pt x="4944" y="17348"/>
                </a:lnTo>
                <a:lnTo>
                  <a:pt x="4955" y="17348"/>
                </a:lnTo>
                <a:lnTo>
                  <a:pt x="4969" y="17368"/>
                </a:lnTo>
                <a:lnTo>
                  <a:pt x="4986" y="17374"/>
                </a:lnTo>
                <a:lnTo>
                  <a:pt x="5004" y="17359"/>
                </a:lnTo>
                <a:lnTo>
                  <a:pt x="5038" y="17356"/>
                </a:lnTo>
                <a:lnTo>
                  <a:pt x="5054" y="17332"/>
                </a:lnTo>
                <a:lnTo>
                  <a:pt x="5048" y="17305"/>
                </a:lnTo>
                <a:cubicBezTo>
                  <a:pt x="5048" y="17305"/>
                  <a:pt x="5052" y="17261"/>
                  <a:pt x="5052" y="17261"/>
                </a:cubicBezTo>
                <a:close/>
                <a:moveTo>
                  <a:pt x="7290" y="17164"/>
                </a:moveTo>
                <a:lnTo>
                  <a:pt x="7271" y="17139"/>
                </a:lnTo>
                <a:lnTo>
                  <a:pt x="7261" y="17110"/>
                </a:lnTo>
                <a:lnTo>
                  <a:pt x="7250" y="17048"/>
                </a:lnTo>
                <a:lnTo>
                  <a:pt x="7220" y="16971"/>
                </a:lnTo>
                <a:lnTo>
                  <a:pt x="7178" y="16925"/>
                </a:lnTo>
                <a:lnTo>
                  <a:pt x="7142" y="16902"/>
                </a:lnTo>
                <a:lnTo>
                  <a:pt x="7103" y="16890"/>
                </a:lnTo>
                <a:lnTo>
                  <a:pt x="7043" y="16896"/>
                </a:lnTo>
                <a:lnTo>
                  <a:pt x="7022" y="16900"/>
                </a:lnTo>
                <a:lnTo>
                  <a:pt x="6986" y="16918"/>
                </a:lnTo>
                <a:lnTo>
                  <a:pt x="6960" y="16955"/>
                </a:lnTo>
                <a:lnTo>
                  <a:pt x="6945" y="17005"/>
                </a:lnTo>
                <a:lnTo>
                  <a:pt x="6943" y="17055"/>
                </a:lnTo>
                <a:lnTo>
                  <a:pt x="6945" y="17104"/>
                </a:lnTo>
                <a:lnTo>
                  <a:pt x="6955" y="17146"/>
                </a:lnTo>
                <a:lnTo>
                  <a:pt x="6980" y="17175"/>
                </a:lnTo>
                <a:lnTo>
                  <a:pt x="7020" y="17199"/>
                </a:lnTo>
                <a:lnTo>
                  <a:pt x="7065" y="17211"/>
                </a:lnTo>
                <a:lnTo>
                  <a:pt x="7101" y="17204"/>
                </a:lnTo>
                <a:lnTo>
                  <a:pt x="7130" y="17211"/>
                </a:lnTo>
                <a:lnTo>
                  <a:pt x="7139" y="17239"/>
                </a:lnTo>
                <a:lnTo>
                  <a:pt x="7107" y="17263"/>
                </a:lnTo>
                <a:lnTo>
                  <a:pt x="7107" y="17288"/>
                </a:lnTo>
                <a:lnTo>
                  <a:pt x="7171" y="17308"/>
                </a:lnTo>
                <a:lnTo>
                  <a:pt x="7224" y="17320"/>
                </a:lnTo>
                <a:lnTo>
                  <a:pt x="7252" y="17334"/>
                </a:lnTo>
                <a:lnTo>
                  <a:pt x="7269" y="17324"/>
                </a:lnTo>
                <a:lnTo>
                  <a:pt x="7273" y="17302"/>
                </a:lnTo>
                <a:lnTo>
                  <a:pt x="7288" y="17298"/>
                </a:lnTo>
                <a:lnTo>
                  <a:pt x="7313" y="17314"/>
                </a:lnTo>
                <a:lnTo>
                  <a:pt x="7344" y="17328"/>
                </a:lnTo>
                <a:lnTo>
                  <a:pt x="7361" y="17332"/>
                </a:lnTo>
                <a:lnTo>
                  <a:pt x="7377" y="17334"/>
                </a:lnTo>
                <a:lnTo>
                  <a:pt x="7390" y="17324"/>
                </a:lnTo>
                <a:lnTo>
                  <a:pt x="7369" y="17280"/>
                </a:lnTo>
                <a:lnTo>
                  <a:pt x="7363" y="17257"/>
                </a:lnTo>
                <a:lnTo>
                  <a:pt x="7301" y="17197"/>
                </a:lnTo>
                <a:cubicBezTo>
                  <a:pt x="7301" y="17197"/>
                  <a:pt x="7290" y="17164"/>
                  <a:pt x="7290" y="17164"/>
                </a:cubicBezTo>
                <a:close/>
                <a:moveTo>
                  <a:pt x="10008" y="16761"/>
                </a:moveTo>
                <a:lnTo>
                  <a:pt x="10008" y="16738"/>
                </a:lnTo>
                <a:lnTo>
                  <a:pt x="9994" y="16699"/>
                </a:lnTo>
                <a:lnTo>
                  <a:pt x="9917" y="16622"/>
                </a:lnTo>
                <a:lnTo>
                  <a:pt x="9886" y="16624"/>
                </a:lnTo>
                <a:lnTo>
                  <a:pt x="9856" y="16654"/>
                </a:lnTo>
                <a:lnTo>
                  <a:pt x="9840" y="16658"/>
                </a:lnTo>
                <a:lnTo>
                  <a:pt x="9838" y="16646"/>
                </a:lnTo>
                <a:lnTo>
                  <a:pt x="9791" y="16636"/>
                </a:lnTo>
                <a:lnTo>
                  <a:pt x="9765" y="16622"/>
                </a:lnTo>
                <a:lnTo>
                  <a:pt x="9740" y="16611"/>
                </a:lnTo>
                <a:lnTo>
                  <a:pt x="9724" y="16620"/>
                </a:lnTo>
                <a:lnTo>
                  <a:pt x="9730" y="16638"/>
                </a:lnTo>
                <a:lnTo>
                  <a:pt x="9732" y="16660"/>
                </a:lnTo>
                <a:lnTo>
                  <a:pt x="9719" y="16690"/>
                </a:lnTo>
                <a:lnTo>
                  <a:pt x="9742" y="16705"/>
                </a:lnTo>
                <a:lnTo>
                  <a:pt x="9780" y="16729"/>
                </a:lnTo>
                <a:lnTo>
                  <a:pt x="9771" y="16743"/>
                </a:lnTo>
                <a:lnTo>
                  <a:pt x="9789" y="16765"/>
                </a:lnTo>
                <a:lnTo>
                  <a:pt x="9821" y="16774"/>
                </a:lnTo>
                <a:lnTo>
                  <a:pt x="9844" y="16799"/>
                </a:lnTo>
                <a:lnTo>
                  <a:pt x="9846" y="16833"/>
                </a:lnTo>
                <a:lnTo>
                  <a:pt x="9865" y="16843"/>
                </a:lnTo>
                <a:lnTo>
                  <a:pt x="9921" y="16826"/>
                </a:lnTo>
                <a:lnTo>
                  <a:pt x="9983" y="16789"/>
                </a:lnTo>
                <a:cubicBezTo>
                  <a:pt x="9983" y="16789"/>
                  <a:pt x="10008" y="16761"/>
                  <a:pt x="10008" y="16761"/>
                </a:cubicBezTo>
                <a:close/>
                <a:moveTo>
                  <a:pt x="5104" y="16150"/>
                </a:moveTo>
                <a:lnTo>
                  <a:pt x="5098" y="16131"/>
                </a:lnTo>
                <a:lnTo>
                  <a:pt x="5089" y="16123"/>
                </a:lnTo>
                <a:lnTo>
                  <a:pt x="5087" y="16088"/>
                </a:lnTo>
                <a:lnTo>
                  <a:pt x="5046" y="16065"/>
                </a:lnTo>
                <a:lnTo>
                  <a:pt x="5021" y="16042"/>
                </a:lnTo>
                <a:lnTo>
                  <a:pt x="4979" y="16009"/>
                </a:lnTo>
                <a:lnTo>
                  <a:pt x="4953" y="16027"/>
                </a:lnTo>
                <a:lnTo>
                  <a:pt x="4976" y="16096"/>
                </a:lnTo>
                <a:lnTo>
                  <a:pt x="5008" y="16146"/>
                </a:lnTo>
                <a:lnTo>
                  <a:pt x="5025" y="16186"/>
                </a:lnTo>
                <a:lnTo>
                  <a:pt x="5008" y="16224"/>
                </a:lnTo>
                <a:lnTo>
                  <a:pt x="4969" y="16254"/>
                </a:lnTo>
                <a:lnTo>
                  <a:pt x="4919" y="16254"/>
                </a:lnTo>
                <a:lnTo>
                  <a:pt x="4873" y="16262"/>
                </a:lnTo>
                <a:lnTo>
                  <a:pt x="4854" y="16281"/>
                </a:lnTo>
                <a:lnTo>
                  <a:pt x="4930" y="16297"/>
                </a:lnTo>
                <a:lnTo>
                  <a:pt x="4934" y="16311"/>
                </a:lnTo>
                <a:lnTo>
                  <a:pt x="4912" y="16327"/>
                </a:lnTo>
                <a:lnTo>
                  <a:pt x="4896" y="16343"/>
                </a:lnTo>
                <a:lnTo>
                  <a:pt x="4875" y="16345"/>
                </a:lnTo>
                <a:lnTo>
                  <a:pt x="4854" y="16351"/>
                </a:lnTo>
                <a:lnTo>
                  <a:pt x="4867" y="16370"/>
                </a:lnTo>
                <a:lnTo>
                  <a:pt x="4907" y="16382"/>
                </a:lnTo>
                <a:lnTo>
                  <a:pt x="4944" y="16377"/>
                </a:lnTo>
                <a:lnTo>
                  <a:pt x="5013" y="16339"/>
                </a:lnTo>
                <a:lnTo>
                  <a:pt x="5040" y="16313"/>
                </a:lnTo>
                <a:lnTo>
                  <a:pt x="5069" y="16294"/>
                </a:lnTo>
                <a:lnTo>
                  <a:pt x="5087" y="16273"/>
                </a:lnTo>
                <a:lnTo>
                  <a:pt x="5089" y="16236"/>
                </a:lnTo>
                <a:lnTo>
                  <a:pt x="5102" y="16193"/>
                </a:lnTo>
                <a:cubicBezTo>
                  <a:pt x="5102" y="16193"/>
                  <a:pt x="5104" y="16150"/>
                  <a:pt x="5104" y="16150"/>
                </a:cubicBezTo>
                <a:close/>
                <a:moveTo>
                  <a:pt x="4847" y="15974"/>
                </a:moveTo>
                <a:lnTo>
                  <a:pt x="4817" y="16009"/>
                </a:lnTo>
                <a:lnTo>
                  <a:pt x="4805" y="16085"/>
                </a:lnTo>
                <a:lnTo>
                  <a:pt x="4817" y="16222"/>
                </a:lnTo>
                <a:lnTo>
                  <a:pt x="4847" y="16244"/>
                </a:lnTo>
                <a:lnTo>
                  <a:pt x="4877" y="16229"/>
                </a:lnTo>
                <a:lnTo>
                  <a:pt x="4912" y="16228"/>
                </a:lnTo>
                <a:lnTo>
                  <a:pt x="4944" y="16218"/>
                </a:lnTo>
                <a:lnTo>
                  <a:pt x="4955" y="16172"/>
                </a:lnTo>
                <a:lnTo>
                  <a:pt x="4925" y="16117"/>
                </a:lnTo>
                <a:lnTo>
                  <a:pt x="4890" y="16065"/>
                </a:lnTo>
                <a:cubicBezTo>
                  <a:pt x="4890" y="16065"/>
                  <a:pt x="4847" y="15974"/>
                  <a:pt x="4847" y="15974"/>
                </a:cubicBezTo>
                <a:close/>
                <a:moveTo>
                  <a:pt x="2889" y="15750"/>
                </a:moveTo>
                <a:lnTo>
                  <a:pt x="2850" y="15760"/>
                </a:lnTo>
                <a:lnTo>
                  <a:pt x="2820" y="15762"/>
                </a:lnTo>
                <a:lnTo>
                  <a:pt x="2808" y="15732"/>
                </a:lnTo>
                <a:lnTo>
                  <a:pt x="2793" y="15723"/>
                </a:lnTo>
                <a:lnTo>
                  <a:pt x="2767" y="15727"/>
                </a:lnTo>
                <a:lnTo>
                  <a:pt x="2737" y="15746"/>
                </a:lnTo>
                <a:lnTo>
                  <a:pt x="2712" y="15784"/>
                </a:lnTo>
                <a:lnTo>
                  <a:pt x="2689" y="15828"/>
                </a:lnTo>
                <a:lnTo>
                  <a:pt x="2670" y="15875"/>
                </a:lnTo>
                <a:lnTo>
                  <a:pt x="2666" y="15926"/>
                </a:lnTo>
                <a:lnTo>
                  <a:pt x="2689" y="15984"/>
                </a:lnTo>
                <a:lnTo>
                  <a:pt x="2723" y="15998"/>
                </a:lnTo>
                <a:lnTo>
                  <a:pt x="2735" y="15982"/>
                </a:lnTo>
                <a:lnTo>
                  <a:pt x="2754" y="15960"/>
                </a:lnTo>
                <a:lnTo>
                  <a:pt x="2777" y="15923"/>
                </a:lnTo>
                <a:lnTo>
                  <a:pt x="2787" y="15895"/>
                </a:lnTo>
                <a:lnTo>
                  <a:pt x="2841" y="15835"/>
                </a:lnTo>
                <a:lnTo>
                  <a:pt x="2850" y="15813"/>
                </a:lnTo>
                <a:lnTo>
                  <a:pt x="2866" y="15796"/>
                </a:lnTo>
                <a:lnTo>
                  <a:pt x="2896" y="15768"/>
                </a:lnTo>
                <a:cubicBezTo>
                  <a:pt x="2896" y="15768"/>
                  <a:pt x="2889" y="15750"/>
                  <a:pt x="2889" y="15750"/>
                </a:cubicBezTo>
                <a:close/>
                <a:moveTo>
                  <a:pt x="5154" y="15643"/>
                </a:moveTo>
                <a:lnTo>
                  <a:pt x="5167" y="15637"/>
                </a:lnTo>
                <a:lnTo>
                  <a:pt x="5185" y="15621"/>
                </a:lnTo>
                <a:lnTo>
                  <a:pt x="5221" y="15623"/>
                </a:lnTo>
                <a:lnTo>
                  <a:pt x="5254" y="15667"/>
                </a:lnTo>
                <a:lnTo>
                  <a:pt x="5294" y="15705"/>
                </a:lnTo>
                <a:lnTo>
                  <a:pt x="5337" y="15701"/>
                </a:lnTo>
                <a:lnTo>
                  <a:pt x="5356" y="15662"/>
                </a:lnTo>
                <a:lnTo>
                  <a:pt x="5356" y="15619"/>
                </a:lnTo>
                <a:lnTo>
                  <a:pt x="5343" y="15586"/>
                </a:lnTo>
                <a:lnTo>
                  <a:pt x="5339" y="15560"/>
                </a:lnTo>
                <a:lnTo>
                  <a:pt x="5343" y="15539"/>
                </a:lnTo>
                <a:lnTo>
                  <a:pt x="5331" y="15518"/>
                </a:lnTo>
                <a:lnTo>
                  <a:pt x="5308" y="15498"/>
                </a:lnTo>
                <a:lnTo>
                  <a:pt x="5274" y="15490"/>
                </a:lnTo>
                <a:lnTo>
                  <a:pt x="5233" y="15488"/>
                </a:lnTo>
                <a:lnTo>
                  <a:pt x="5204" y="15473"/>
                </a:lnTo>
                <a:lnTo>
                  <a:pt x="5183" y="15453"/>
                </a:lnTo>
                <a:lnTo>
                  <a:pt x="5150" y="15438"/>
                </a:lnTo>
                <a:lnTo>
                  <a:pt x="5108" y="15433"/>
                </a:lnTo>
                <a:lnTo>
                  <a:pt x="5071" y="15435"/>
                </a:lnTo>
                <a:lnTo>
                  <a:pt x="5046" y="15449"/>
                </a:lnTo>
                <a:lnTo>
                  <a:pt x="5019" y="15449"/>
                </a:lnTo>
                <a:lnTo>
                  <a:pt x="4986" y="15438"/>
                </a:lnTo>
                <a:lnTo>
                  <a:pt x="5000" y="15473"/>
                </a:lnTo>
                <a:lnTo>
                  <a:pt x="5066" y="15539"/>
                </a:lnTo>
                <a:lnTo>
                  <a:pt x="5098" y="15593"/>
                </a:lnTo>
                <a:lnTo>
                  <a:pt x="5104" y="15630"/>
                </a:lnTo>
                <a:lnTo>
                  <a:pt x="5129" y="15645"/>
                </a:lnTo>
                <a:cubicBezTo>
                  <a:pt x="5129" y="15645"/>
                  <a:pt x="5154" y="15643"/>
                  <a:pt x="5154" y="15643"/>
                </a:cubicBezTo>
                <a:close/>
                <a:moveTo>
                  <a:pt x="5325" y="15350"/>
                </a:moveTo>
                <a:lnTo>
                  <a:pt x="5316" y="15334"/>
                </a:lnTo>
                <a:lnTo>
                  <a:pt x="5292" y="15302"/>
                </a:lnTo>
                <a:lnTo>
                  <a:pt x="5258" y="15288"/>
                </a:lnTo>
                <a:lnTo>
                  <a:pt x="5233" y="15308"/>
                </a:lnTo>
                <a:lnTo>
                  <a:pt x="5183" y="15328"/>
                </a:lnTo>
                <a:lnTo>
                  <a:pt x="5098" y="15341"/>
                </a:lnTo>
                <a:lnTo>
                  <a:pt x="5064" y="15369"/>
                </a:lnTo>
                <a:lnTo>
                  <a:pt x="5106" y="15393"/>
                </a:lnTo>
                <a:lnTo>
                  <a:pt x="5162" y="15413"/>
                </a:lnTo>
                <a:lnTo>
                  <a:pt x="5208" y="15449"/>
                </a:lnTo>
                <a:lnTo>
                  <a:pt x="5248" y="15471"/>
                </a:lnTo>
                <a:lnTo>
                  <a:pt x="5289" y="15460"/>
                </a:lnTo>
                <a:lnTo>
                  <a:pt x="5310" y="15438"/>
                </a:lnTo>
                <a:lnTo>
                  <a:pt x="5302" y="15385"/>
                </a:lnTo>
                <a:lnTo>
                  <a:pt x="5315" y="15359"/>
                </a:lnTo>
                <a:cubicBezTo>
                  <a:pt x="5315" y="15359"/>
                  <a:pt x="5325" y="15350"/>
                  <a:pt x="5325" y="15350"/>
                </a:cubicBezTo>
                <a:close/>
                <a:moveTo>
                  <a:pt x="5027" y="15095"/>
                </a:moveTo>
                <a:lnTo>
                  <a:pt x="4977" y="15120"/>
                </a:lnTo>
                <a:lnTo>
                  <a:pt x="4967" y="15151"/>
                </a:lnTo>
                <a:lnTo>
                  <a:pt x="4990" y="15193"/>
                </a:lnTo>
                <a:lnTo>
                  <a:pt x="5019" y="15231"/>
                </a:lnTo>
                <a:lnTo>
                  <a:pt x="5071" y="15286"/>
                </a:lnTo>
                <a:lnTo>
                  <a:pt x="5069" y="15302"/>
                </a:lnTo>
                <a:lnTo>
                  <a:pt x="5077" y="15324"/>
                </a:lnTo>
                <a:lnTo>
                  <a:pt x="5108" y="15328"/>
                </a:lnTo>
                <a:lnTo>
                  <a:pt x="5144" y="15308"/>
                </a:lnTo>
                <a:lnTo>
                  <a:pt x="5156" y="15270"/>
                </a:lnTo>
                <a:lnTo>
                  <a:pt x="5154" y="15225"/>
                </a:lnTo>
                <a:lnTo>
                  <a:pt x="5175" y="15203"/>
                </a:lnTo>
                <a:lnTo>
                  <a:pt x="5211" y="15203"/>
                </a:lnTo>
                <a:lnTo>
                  <a:pt x="5233" y="15189"/>
                </a:lnTo>
                <a:lnTo>
                  <a:pt x="5242" y="15151"/>
                </a:lnTo>
                <a:lnTo>
                  <a:pt x="5225" y="15090"/>
                </a:lnTo>
                <a:lnTo>
                  <a:pt x="5271" y="15063"/>
                </a:lnTo>
                <a:lnTo>
                  <a:pt x="5269" y="15038"/>
                </a:lnTo>
                <a:lnTo>
                  <a:pt x="5252" y="15015"/>
                </a:lnTo>
                <a:lnTo>
                  <a:pt x="5235" y="15007"/>
                </a:lnTo>
                <a:lnTo>
                  <a:pt x="5212" y="15009"/>
                </a:lnTo>
                <a:lnTo>
                  <a:pt x="5168" y="15007"/>
                </a:lnTo>
                <a:lnTo>
                  <a:pt x="5135" y="15038"/>
                </a:lnTo>
                <a:lnTo>
                  <a:pt x="5142" y="15084"/>
                </a:lnTo>
                <a:lnTo>
                  <a:pt x="5133" y="15108"/>
                </a:lnTo>
                <a:lnTo>
                  <a:pt x="5102" y="15110"/>
                </a:lnTo>
                <a:lnTo>
                  <a:pt x="5069" y="15092"/>
                </a:lnTo>
                <a:cubicBezTo>
                  <a:pt x="5069" y="15092"/>
                  <a:pt x="5027" y="15095"/>
                  <a:pt x="5027" y="15095"/>
                </a:cubicBezTo>
                <a:close/>
                <a:moveTo>
                  <a:pt x="11845" y="15142"/>
                </a:moveTo>
                <a:lnTo>
                  <a:pt x="11826" y="15116"/>
                </a:lnTo>
                <a:lnTo>
                  <a:pt x="11806" y="15049"/>
                </a:lnTo>
                <a:lnTo>
                  <a:pt x="11797" y="15001"/>
                </a:lnTo>
                <a:lnTo>
                  <a:pt x="11781" y="14993"/>
                </a:lnTo>
                <a:lnTo>
                  <a:pt x="11764" y="14977"/>
                </a:lnTo>
                <a:lnTo>
                  <a:pt x="11754" y="14949"/>
                </a:lnTo>
                <a:lnTo>
                  <a:pt x="11721" y="14954"/>
                </a:lnTo>
                <a:lnTo>
                  <a:pt x="11681" y="15015"/>
                </a:lnTo>
                <a:lnTo>
                  <a:pt x="11660" y="15059"/>
                </a:lnTo>
                <a:lnTo>
                  <a:pt x="11643" y="15047"/>
                </a:lnTo>
                <a:lnTo>
                  <a:pt x="11639" y="15009"/>
                </a:lnTo>
                <a:lnTo>
                  <a:pt x="11652" y="14965"/>
                </a:lnTo>
                <a:lnTo>
                  <a:pt x="11675" y="14901"/>
                </a:lnTo>
                <a:lnTo>
                  <a:pt x="11658" y="14858"/>
                </a:lnTo>
                <a:lnTo>
                  <a:pt x="11604" y="14872"/>
                </a:lnTo>
                <a:lnTo>
                  <a:pt x="11573" y="14910"/>
                </a:lnTo>
                <a:lnTo>
                  <a:pt x="11541" y="14965"/>
                </a:lnTo>
                <a:lnTo>
                  <a:pt x="11496" y="15023"/>
                </a:lnTo>
                <a:lnTo>
                  <a:pt x="11470" y="15084"/>
                </a:lnTo>
                <a:lnTo>
                  <a:pt x="11502" y="15139"/>
                </a:lnTo>
                <a:lnTo>
                  <a:pt x="11554" y="15169"/>
                </a:lnTo>
                <a:lnTo>
                  <a:pt x="11602" y="15175"/>
                </a:lnTo>
                <a:lnTo>
                  <a:pt x="11687" y="15149"/>
                </a:lnTo>
                <a:lnTo>
                  <a:pt x="11843" y="15187"/>
                </a:lnTo>
                <a:lnTo>
                  <a:pt x="11878" y="15179"/>
                </a:lnTo>
                <a:lnTo>
                  <a:pt x="11860" y="15151"/>
                </a:lnTo>
                <a:cubicBezTo>
                  <a:pt x="11860" y="15151"/>
                  <a:pt x="11845" y="15142"/>
                  <a:pt x="11845" y="15142"/>
                </a:cubicBezTo>
                <a:close/>
                <a:moveTo>
                  <a:pt x="14426" y="14281"/>
                </a:moveTo>
                <a:lnTo>
                  <a:pt x="14387" y="14283"/>
                </a:lnTo>
                <a:lnTo>
                  <a:pt x="14352" y="14303"/>
                </a:lnTo>
                <a:lnTo>
                  <a:pt x="14341" y="14333"/>
                </a:lnTo>
                <a:lnTo>
                  <a:pt x="14359" y="14364"/>
                </a:lnTo>
                <a:lnTo>
                  <a:pt x="14372" y="14396"/>
                </a:lnTo>
                <a:lnTo>
                  <a:pt x="14366" y="14424"/>
                </a:lnTo>
                <a:lnTo>
                  <a:pt x="14376" y="14446"/>
                </a:lnTo>
                <a:lnTo>
                  <a:pt x="14401" y="14471"/>
                </a:lnTo>
                <a:lnTo>
                  <a:pt x="14418" y="14540"/>
                </a:lnTo>
                <a:lnTo>
                  <a:pt x="14426" y="14557"/>
                </a:lnTo>
                <a:lnTo>
                  <a:pt x="14445" y="14553"/>
                </a:lnTo>
                <a:lnTo>
                  <a:pt x="14468" y="14523"/>
                </a:lnTo>
                <a:lnTo>
                  <a:pt x="14482" y="14440"/>
                </a:lnTo>
                <a:lnTo>
                  <a:pt x="14484" y="14341"/>
                </a:lnTo>
                <a:lnTo>
                  <a:pt x="14461" y="14289"/>
                </a:lnTo>
                <a:cubicBezTo>
                  <a:pt x="14461" y="14289"/>
                  <a:pt x="14426" y="14281"/>
                  <a:pt x="14426" y="14281"/>
                </a:cubicBezTo>
                <a:close/>
                <a:moveTo>
                  <a:pt x="5606" y="12215"/>
                </a:moveTo>
                <a:lnTo>
                  <a:pt x="5615" y="12241"/>
                </a:lnTo>
                <a:lnTo>
                  <a:pt x="5630" y="12255"/>
                </a:lnTo>
                <a:lnTo>
                  <a:pt x="5651" y="12251"/>
                </a:lnTo>
                <a:lnTo>
                  <a:pt x="5661" y="12241"/>
                </a:lnTo>
                <a:lnTo>
                  <a:pt x="5689" y="12222"/>
                </a:lnTo>
                <a:lnTo>
                  <a:pt x="5730" y="12178"/>
                </a:lnTo>
                <a:lnTo>
                  <a:pt x="5795" y="12127"/>
                </a:lnTo>
                <a:lnTo>
                  <a:pt x="5807" y="12097"/>
                </a:lnTo>
                <a:lnTo>
                  <a:pt x="5799" y="12073"/>
                </a:lnTo>
                <a:lnTo>
                  <a:pt x="5784" y="12061"/>
                </a:lnTo>
                <a:lnTo>
                  <a:pt x="5772" y="12075"/>
                </a:lnTo>
                <a:lnTo>
                  <a:pt x="5747" y="12095"/>
                </a:lnTo>
                <a:lnTo>
                  <a:pt x="5707" y="12088"/>
                </a:lnTo>
                <a:lnTo>
                  <a:pt x="5693" y="12087"/>
                </a:lnTo>
                <a:lnTo>
                  <a:pt x="5699" y="12109"/>
                </a:lnTo>
                <a:lnTo>
                  <a:pt x="5687" y="12114"/>
                </a:lnTo>
                <a:lnTo>
                  <a:pt x="5666" y="12118"/>
                </a:lnTo>
                <a:lnTo>
                  <a:pt x="5653" y="12134"/>
                </a:lnTo>
                <a:lnTo>
                  <a:pt x="5634" y="12144"/>
                </a:lnTo>
                <a:lnTo>
                  <a:pt x="5626" y="12154"/>
                </a:lnTo>
                <a:lnTo>
                  <a:pt x="5643" y="12164"/>
                </a:lnTo>
                <a:lnTo>
                  <a:pt x="5647" y="12172"/>
                </a:lnTo>
                <a:lnTo>
                  <a:pt x="5612" y="12189"/>
                </a:lnTo>
                <a:cubicBezTo>
                  <a:pt x="5612" y="12189"/>
                  <a:pt x="5606" y="12215"/>
                  <a:pt x="5606" y="12215"/>
                </a:cubicBezTo>
                <a:close/>
                <a:moveTo>
                  <a:pt x="6317" y="5551"/>
                </a:moveTo>
                <a:lnTo>
                  <a:pt x="6354" y="5541"/>
                </a:lnTo>
                <a:lnTo>
                  <a:pt x="6385" y="5507"/>
                </a:lnTo>
                <a:lnTo>
                  <a:pt x="6387" y="5483"/>
                </a:lnTo>
                <a:lnTo>
                  <a:pt x="6402" y="5455"/>
                </a:lnTo>
                <a:lnTo>
                  <a:pt x="6440" y="5443"/>
                </a:lnTo>
                <a:lnTo>
                  <a:pt x="6454" y="5428"/>
                </a:lnTo>
                <a:lnTo>
                  <a:pt x="6440" y="5379"/>
                </a:lnTo>
                <a:lnTo>
                  <a:pt x="6404" y="5354"/>
                </a:lnTo>
                <a:lnTo>
                  <a:pt x="6327" y="5349"/>
                </a:lnTo>
                <a:lnTo>
                  <a:pt x="6267" y="5380"/>
                </a:lnTo>
                <a:lnTo>
                  <a:pt x="6238" y="5415"/>
                </a:lnTo>
                <a:lnTo>
                  <a:pt x="6231" y="5470"/>
                </a:lnTo>
                <a:lnTo>
                  <a:pt x="6240" y="5521"/>
                </a:lnTo>
                <a:lnTo>
                  <a:pt x="6263" y="5535"/>
                </a:lnTo>
                <a:lnTo>
                  <a:pt x="6290" y="5531"/>
                </a:lnTo>
                <a:cubicBezTo>
                  <a:pt x="6290" y="5531"/>
                  <a:pt x="6317" y="5551"/>
                  <a:pt x="6317" y="5551"/>
                </a:cubicBezTo>
                <a:close/>
                <a:moveTo>
                  <a:pt x="6595" y="5666"/>
                </a:moveTo>
                <a:lnTo>
                  <a:pt x="6593" y="5685"/>
                </a:lnTo>
                <a:lnTo>
                  <a:pt x="6674" y="5675"/>
                </a:lnTo>
                <a:lnTo>
                  <a:pt x="6847" y="5545"/>
                </a:lnTo>
                <a:lnTo>
                  <a:pt x="6866" y="5507"/>
                </a:lnTo>
                <a:lnTo>
                  <a:pt x="6858" y="5472"/>
                </a:lnTo>
                <a:lnTo>
                  <a:pt x="6849" y="5451"/>
                </a:lnTo>
                <a:lnTo>
                  <a:pt x="6830" y="5436"/>
                </a:lnTo>
                <a:lnTo>
                  <a:pt x="6766" y="5410"/>
                </a:lnTo>
                <a:lnTo>
                  <a:pt x="6727" y="5388"/>
                </a:lnTo>
                <a:lnTo>
                  <a:pt x="6712" y="5354"/>
                </a:lnTo>
                <a:lnTo>
                  <a:pt x="6722" y="5321"/>
                </a:lnTo>
                <a:lnTo>
                  <a:pt x="6712" y="5317"/>
                </a:lnTo>
                <a:lnTo>
                  <a:pt x="6662" y="5357"/>
                </a:lnTo>
                <a:lnTo>
                  <a:pt x="6606" y="5331"/>
                </a:lnTo>
                <a:lnTo>
                  <a:pt x="6600" y="5338"/>
                </a:lnTo>
                <a:lnTo>
                  <a:pt x="6625" y="5366"/>
                </a:lnTo>
                <a:lnTo>
                  <a:pt x="6650" y="5408"/>
                </a:lnTo>
                <a:lnTo>
                  <a:pt x="6668" y="5470"/>
                </a:lnTo>
                <a:lnTo>
                  <a:pt x="6666" y="5517"/>
                </a:lnTo>
                <a:lnTo>
                  <a:pt x="6622" y="5567"/>
                </a:lnTo>
                <a:lnTo>
                  <a:pt x="6637" y="5589"/>
                </a:lnTo>
                <a:lnTo>
                  <a:pt x="6632" y="5618"/>
                </a:lnTo>
                <a:cubicBezTo>
                  <a:pt x="6632" y="5618"/>
                  <a:pt x="6595" y="5666"/>
                  <a:pt x="6595" y="5666"/>
                </a:cubicBezTo>
                <a:close/>
                <a:moveTo>
                  <a:pt x="6122" y="4707"/>
                </a:moveTo>
                <a:lnTo>
                  <a:pt x="6134" y="4718"/>
                </a:lnTo>
                <a:lnTo>
                  <a:pt x="6154" y="4736"/>
                </a:lnTo>
                <a:lnTo>
                  <a:pt x="6192" y="4754"/>
                </a:lnTo>
                <a:lnTo>
                  <a:pt x="6217" y="4730"/>
                </a:lnTo>
                <a:lnTo>
                  <a:pt x="6217" y="4685"/>
                </a:lnTo>
                <a:lnTo>
                  <a:pt x="6184" y="4645"/>
                </a:lnTo>
                <a:lnTo>
                  <a:pt x="6136" y="4615"/>
                </a:lnTo>
                <a:lnTo>
                  <a:pt x="6104" y="4607"/>
                </a:lnTo>
                <a:lnTo>
                  <a:pt x="6090" y="4623"/>
                </a:lnTo>
                <a:lnTo>
                  <a:pt x="6067" y="4624"/>
                </a:lnTo>
                <a:lnTo>
                  <a:pt x="6005" y="4595"/>
                </a:lnTo>
                <a:lnTo>
                  <a:pt x="5988" y="4610"/>
                </a:lnTo>
                <a:lnTo>
                  <a:pt x="6009" y="4663"/>
                </a:lnTo>
                <a:lnTo>
                  <a:pt x="6015" y="4685"/>
                </a:lnTo>
                <a:lnTo>
                  <a:pt x="6030" y="4698"/>
                </a:lnTo>
                <a:lnTo>
                  <a:pt x="6051" y="4707"/>
                </a:lnTo>
                <a:lnTo>
                  <a:pt x="6094" y="4690"/>
                </a:lnTo>
                <a:cubicBezTo>
                  <a:pt x="6094" y="4690"/>
                  <a:pt x="6122" y="4707"/>
                  <a:pt x="6122" y="4707"/>
                </a:cubicBezTo>
                <a:close/>
                <a:moveTo>
                  <a:pt x="3717" y="3721"/>
                </a:moveTo>
                <a:lnTo>
                  <a:pt x="3680" y="3717"/>
                </a:lnTo>
                <a:lnTo>
                  <a:pt x="3652" y="3721"/>
                </a:lnTo>
                <a:lnTo>
                  <a:pt x="3648" y="3754"/>
                </a:lnTo>
                <a:lnTo>
                  <a:pt x="3667" y="3806"/>
                </a:lnTo>
                <a:lnTo>
                  <a:pt x="3678" y="3828"/>
                </a:lnTo>
                <a:lnTo>
                  <a:pt x="3698" y="3820"/>
                </a:lnTo>
                <a:lnTo>
                  <a:pt x="3731" y="3788"/>
                </a:lnTo>
                <a:lnTo>
                  <a:pt x="3742" y="3745"/>
                </a:lnTo>
                <a:cubicBezTo>
                  <a:pt x="3742" y="3745"/>
                  <a:pt x="3717" y="3721"/>
                  <a:pt x="3717" y="3721"/>
                </a:cubicBezTo>
                <a:close/>
                <a:moveTo>
                  <a:pt x="351" y="3027"/>
                </a:moveTo>
                <a:lnTo>
                  <a:pt x="327" y="3025"/>
                </a:lnTo>
                <a:lnTo>
                  <a:pt x="310" y="3037"/>
                </a:lnTo>
                <a:lnTo>
                  <a:pt x="272" y="3073"/>
                </a:lnTo>
                <a:lnTo>
                  <a:pt x="214" y="3116"/>
                </a:lnTo>
                <a:lnTo>
                  <a:pt x="203" y="3150"/>
                </a:lnTo>
                <a:lnTo>
                  <a:pt x="233" y="3184"/>
                </a:lnTo>
                <a:lnTo>
                  <a:pt x="244" y="3204"/>
                </a:lnTo>
                <a:lnTo>
                  <a:pt x="242" y="3209"/>
                </a:lnTo>
                <a:lnTo>
                  <a:pt x="242" y="3219"/>
                </a:lnTo>
                <a:lnTo>
                  <a:pt x="251" y="3217"/>
                </a:lnTo>
                <a:lnTo>
                  <a:pt x="268" y="3200"/>
                </a:lnTo>
                <a:lnTo>
                  <a:pt x="291" y="3191"/>
                </a:lnTo>
                <a:lnTo>
                  <a:pt x="318" y="3194"/>
                </a:lnTo>
                <a:lnTo>
                  <a:pt x="343" y="3180"/>
                </a:lnTo>
                <a:lnTo>
                  <a:pt x="358" y="3146"/>
                </a:lnTo>
                <a:lnTo>
                  <a:pt x="368" y="3103"/>
                </a:lnTo>
                <a:lnTo>
                  <a:pt x="385" y="3067"/>
                </a:lnTo>
                <a:lnTo>
                  <a:pt x="379" y="3041"/>
                </a:lnTo>
                <a:cubicBezTo>
                  <a:pt x="379" y="3041"/>
                  <a:pt x="351" y="3027"/>
                  <a:pt x="351" y="3027"/>
                </a:cubicBezTo>
                <a:close/>
                <a:moveTo>
                  <a:pt x="5591" y="14860"/>
                </a:moveTo>
                <a:lnTo>
                  <a:pt x="5604" y="14848"/>
                </a:lnTo>
                <a:lnTo>
                  <a:pt x="5615" y="14808"/>
                </a:lnTo>
                <a:lnTo>
                  <a:pt x="5613" y="14791"/>
                </a:lnTo>
                <a:lnTo>
                  <a:pt x="5595" y="14783"/>
                </a:lnTo>
                <a:lnTo>
                  <a:pt x="5537" y="14783"/>
                </a:lnTo>
                <a:lnTo>
                  <a:pt x="5509" y="14796"/>
                </a:lnTo>
                <a:lnTo>
                  <a:pt x="5502" y="14834"/>
                </a:lnTo>
                <a:lnTo>
                  <a:pt x="5520" y="14870"/>
                </a:lnTo>
                <a:lnTo>
                  <a:pt x="5562" y="14872"/>
                </a:lnTo>
                <a:cubicBezTo>
                  <a:pt x="5562" y="14872"/>
                  <a:pt x="5591" y="14860"/>
                  <a:pt x="5591" y="14860"/>
                </a:cubicBezTo>
                <a:close/>
                <a:moveTo>
                  <a:pt x="9249" y="18409"/>
                </a:moveTo>
                <a:lnTo>
                  <a:pt x="9231" y="18391"/>
                </a:lnTo>
                <a:lnTo>
                  <a:pt x="9187" y="18323"/>
                </a:lnTo>
                <a:lnTo>
                  <a:pt x="9181" y="18281"/>
                </a:lnTo>
                <a:lnTo>
                  <a:pt x="9193" y="18246"/>
                </a:lnTo>
                <a:lnTo>
                  <a:pt x="9185" y="18228"/>
                </a:lnTo>
                <a:lnTo>
                  <a:pt x="9178" y="18230"/>
                </a:lnTo>
                <a:lnTo>
                  <a:pt x="9170" y="18240"/>
                </a:lnTo>
                <a:lnTo>
                  <a:pt x="9154" y="18246"/>
                </a:lnTo>
                <a:lnTo>
                  <a:pt x="9141" y="18242"/>
                </a:lnTo>
                <a:lnTo>
                  <a:pt x="9131" y="18244"/>
                </a:lnTo>
                <a:lnTo>
                  <a:pt x="9129" y="18262"/>
                </a:lnTo>
                <a:lnTo>
                  <a:pt x="9131" y="18279"/>
                </a:lnTo>
                <a:lnTo>
                  <a:pt x="9125" y="18295"/>
                </a:lnTo>
                <a:lnTo>
                  <a:pt x="9133" y="18321"/>
                </a:lnTo>
                <a:lnTo>
                  <a:pt x="9143" y="18335"/>
                </a:lnTo>
                <a:lnTo>
                  <a:pt x="9158" y="18343"/>
                </a:lnTo>
                <a:lnTo>
                  <a:pt x="9164" y="18374"/>
                </a:lnTo>
                <a:lnTo>
                  <a:pt x="9177" y="18402"/>
                </a:lnTo>
                <a:lnTo>
                  <a:pt x="9185" y="18414"/>
                </a:lnTo>
                <a:lnTo>
                  <a:pt x="9231" y="18424"/>
                </a:lnTo>
                <a:lnTo>
                  <a:pt x="9281" y="18448"/>
                </a:lnTo>
                <a:lnTo>
                  <a:pt x="9285" y="18428"/>
                </a:lnTo>
                <a:lnTo>
                  <a:pt x="9274" y="18414"/>
                </a:lnTo>
                <a:cubicBezTo>
                  <a:pt x="9274" y="18414"/>
                  <a:pt x="9249" y="18409"/>
                  <a:pt x="9249" y="18409"/>
                </a:cubicBezTo>
                <a:close/>
                <a:moveTo>
                  <a:pt x="5204" y="14370"/>
                </a:moveTo>
                <a:lnTo>
                  <a:pt x="5223" y="14369"/>
                </a:lnTo>
                <a:lnTo>
                  <a:pt x="5235" y="14376"/>
                </a:lnTo>
                <a:lnTo>
                  <a:pt x="5239" y="14392"/>
                </a:lnTo>
                <a:lnTo>
                  <a:pt x="5256" y="14394"/>
                </a:lnTo>
                <a:lnTo>
                  <a:pt x="5274" y="14386"/>
                </a:lnTo>
                <a:lnTo>
                  <a:pt x="5289" y="14394"/>
                </a:lnTo>
                <a:lnTo>
                  <a:pt x="5318" y="14427"/>
                </a:lnTo>
                <a:lnTo>
                  <a:pt x="5337" y="14434"/>
                </a:lnTo>
                <a:lnTo>
                  <a:pt x="5354" y="14424"/>
                </a:lnTo>
                <a:lnTo>
                  <a:pt x="5368" y="14412"/>
                </a:lnTo>
                <a:lnTo>
                  <a:pt x="5370" y="14373"/>
                </a:lnTo>
                <a:lnTo>
                  <a:pt x="5366" y="14352"/>
                </a:lnTo>
                <a:lnTo>
                  <a:pt x="5358" y="14335"/>
                </a:lnTo>
                <a:lnTo>
                  <a:pt x="5343" y="14317"/>
                </a:lnTo>
                <a:lnTo>
                  <a:pt x="5315" y="14308"/>
                </a:lnTo>
                <a:lnTo>
                  <a:pt x="5269" y="14311"/>
                </a:lnTo>
                <a:lnTo>
                  <a:pt x="5239" y="14299"/>
                </a:lnTo>
                <a:lnTo>
                  <a:pt x="5219" y="14301"/>
                </a:lnTo>
                <a:lnTo>
                  <a:pt x="5191" y="14319"/>
                </a:lnTo>
                <a:lnTo>
                  <a:pt x="5185" y="14337"/>
                </a:lnTo>
                <a:lnTo>
                  <a:pt x="5200" y="14341"/>
                </a:lnTo>
                <a:lnTo>
                  <a:pt x="5214" y="14339"/>
                </a:lnTo>
                <a:lnTo>
                  <a:pt x="5225" y="14343"/>
                </a:lnTo>
                <a:lnTo>
                  <a:pt x="5200" y="14360"/>
                </a:lnTo>
                <a:cubicBezTo>
                  <a:pt x="5200" y="14360"/>
                  <a:pt x="5204" y="14370"/>
                  <a:pt x="5204" y="14370"/>
                </a:cubicBezTo>
                <a:close/>
                <a:moveTo>
                  <a:pt x="10792" y="15873"/>
                </a:moveTo>
                <a:lnTo>
                  <a:pt x="10728" y="15921"/>
                </a:lnTo>
                <a:lnTo>
                  <a:pt x="10713" y="15938"/>
                </a:lnTo>
                <a:lnTo>
                  <a:pt x="10693" y="16012"/>
                </a:lnTo>
                <a:lnTo>
                  <a:pt x="10707" y="16057"/>
                </a:lnTo>
                <a:lnTo>
                  <a:pt x="10828" y="16175"/>
                </a:lnTo>
                <a:lnTo>
                  <a:pt x="10868" y="16194"/>
                </a:lnTo>
                <a:lnTo>
                  <a:pt x="10905" y="16190"/>
                </a:lnTo>
                <a:lnTo>
                  <a:pt x="10940" y="16159"/>
                </a:lnTo>
                <a:lnTo>
                  <a:pt x="10963" y="16103"/>
                </a:lnTo>
                <a:lnTo>
                  <a:pt x="10974" y="16048"/>
                </a:lnTo>
                <a:lnTo>
                  <a:pt x="10972" y="15990"/>
                </a:lnTo>
                <a:lnTo>
                  <a:pt x="10942" y="15891"/>
                </a:lnTo>
                <a:lnTo>
                  <a:pt x="10917" y="15833"/>
                </a:lnTo>
                <a:lnTo>
                  <a:pt x="10887" y="15785"/>
                </a:lnTo>
                <a:lnTo>
                  <a:pt x="10851" y="15778"/>
                </a:lnTo>
                <a:lnTo>
                  <a:pt x="10893" y="15740"/>
                </a:lnTo>
                <a:lnTo>
                  <a:pt x="10909" y="15696"/>
                </a:lnTo>
                <a:lnTo>
                  <a:pt x="10901" y="15661"/>
                </a:lnTo>
                <a:lnTo>
                  <a:pt x="10864" y="15645"/>
                </a:lnTo>
                <a:lnTo>
                  <a:pt x="10822" y="15649"/>
                </a:lnTo>
                <a:lnTo>
                  <a:pt x="10785" y="15665"/>
                </a:lnTo>
                <a:lnTo>
                  <a:pt x="10778" y="15696"/>
                </a:lnTo>
                <a:lnTo>
                  <a:pt x="10830" y="15750"/>
                </a:lnTo>
                <a:lnTo>
                  <a:pt x="10803" y="15851"/>
                </a:lnTo>
                <a:cubicBezTo>
                  <a:pt x="10803" y="15851"/>
                  <a:pt x="10792" y="15873"/>
                  <a:pt x="10792" y="15873"/>
                </a:cubicBezTo>
                <a:close/>
                <a:moveTo>
                  <a:pt x="9002" y="16720"/>
                </a:moveTo>
                <a:lnTo>
                  <a:pt x="9012" y="16646"/>
                </a:lnTo>
                <a:lnTo>
                  <a:pt x="8975" y="16583"/>
                </a:lnTo>
                <a:lnTo>
                  <a:pt x="8927" y="16563"/>
                </a:lnTo>
                <a:lnTo>
                  <a:pt x="8873" y="16557"/>
                </a:lnTo>
                <a:lnTo>
                  <a:pt x="8765" y="16569"/>
                </a:lnTo>
                <a:lnTo>
                  <a:pt x="8652" y="16589"/>
                </a:lnTo>
                <a:lnTo>
                  <a:pt x="8599" y="16611"/>
                </a:lnTo>
                <a:lnTo>
                  <a:pt x="8550" y="16644"/>
                </a:lnTo>
                <a:lnTo>
                  <a:pt x="8584" y="16664"/>
                </a:lnTo>
                <a:lnTo>
                  <a:pt x="8596" y="16682"/>
                </a:lnTo>
                <a:lnTo>
                  <a:pt x="8594" y="16699"/>
                </a:lnTo>
                <a:lnTo>
                  <a:pt x="8576" y="16721"/>
                </a:lnTo>
                <a:lnTo>
                  <a:pt x="8576" y="16751"/>
                </a:lnTo>
                <a:lnTo>
                  <a:pt x="8657" y="16803"/>
                </a:lnTo>
                <a:lnTo>
                  <a:pt x="8696" y="16822"/>
                </a:lnTo>
                <a:lnTo>
                  <a:pt x="8750" y="16830"/>
                </a:lnTo>
                <a:lnTo>
                  <a:pt x="8892" y="16805"/>
                </a:lnTo>
                <a:lnTo>
                  <a:pt x="8956" y="16782"/>
                </a:lnTo>
                <a:cubicBezTo>
                  <a:pt x="8956" y="16782"/>
                  <a:pt x="9002" y="16720"/>
                  <a:pt x="9002" y="16720"/>
                </a:cubicBezTo>
                <a:close/>
                <a:moveTo>
                  <a:pt x="4428" y="15639"/>
                </a:moveTo>
                <a:lnTo>
                  <a:pt x="4468" y="15645"/>
                </a:lnTo>
                <a:lnTo>
                  <a:pt x="4510" y="15627"/>
                </a:lnTo>
                <a:lnTo>
                  <a:pt x="4538" y="15591"/>
                </a:lnTo>
                <a:lnTo>
                  <a:pt x="4557" y="15546"/>
                </a:lnTo>
                <a:lnTo>
                  <a:pt x="4563" y="15492"/>
                </a:lnTo>
                <a:lnTo>
                  <a:pt x="4582" y="15482"/>
                </a:lnTo>
                <a:lnTo>
                  <a:pt x="4626" y="15490"/>
                </a:lnTo>
                <a:lnTo>
                  <a:pt x="4672" y="15490"/>
                </a:lnTo>
                <a:lnTo>
                  <a:pt x="4702" y="15453"/>
                </a:lnTo>
                <a:lnTo>
                  <a:pt x="4720" y="15463"/>
                </a:lnTo>
                <a:lnTo>
                  <a:pt x="4759" y="15473"/>
                </a:lnTo>
                <a:lnTo>
                  <a:pt x="4773" y="15481"/>
                </a:lnTo>
                <a:lnTo>
                  <a:pt x="4773" y="15396"/>
                </a:lnTo>
                <a:lnTo>
                  <a:pt x="4763" y="15372"/>
                </a:lnTo>
                <a:lnTo>
                  <a:pt x="4751" y="15359"/>
                </a:lnTo>
                <a:lnTo>
                  <a:pt x="4734" y="15358"/>
                </a:lnTo>
                <a:lnTo>
                  <a:pt x="4711" y="15359"/>
                </a:lnTo>
                <a:lnTo>
                  <a:pt x="4599" y="15401"/>
                </a:lnTo>
                <a:lnTo>
                  <a:pt x="4538" y="15413"/>
                </a:lnTo>
                <a:lnTo>
                  <a:pt x="4490" y="15397"/>
                </a:lnTo>
                <a:lnTo>
                  <a:pt x="4449" y="15411"/>
                </a:lnTo>
                <a:lnTo>
                  <a:pt x="4411" y="15435"/>
                </a:lnTo>
                <a:lnTo>
                  <a:pt x="4384" y="15471"/>
                </a:lnTo>
                <a:lnTo>
                  <a:pt x="4374" y="15518"/>
                </a:lnTo>
                <a:lnTo>
                  <a:pt x="4381" y="15572"/>
                </a:lnTo>
                <a:lnTo>
                  <a:pt x="4399" y="15613"/>
                </a:lnTo>
                <a:cubicBezTo>
                  <a:pt x="4399" y="15613"/>
                  <a:pt x="4428" y="15639"/>
                  <a:pt x="4428" y="15639"/>
                </a:cubicBezTo>
                <a:close/>
                <a:moveTo>
                  <a:pt x="5129" y="14000"/>
                </a:moveTo>
                <a:lnTo>
                  <a:pt x="5104" y="14053"/>
                </a:lnTo>
                <a:lnTo>
                  <a:pt x="5087" y="14079"/>
                </a:lnTo>
                <a:lnTo>
                  <a:pt x="5048" y="14097"/>
                </a:lnTo>
                <a:lnTo>
                  <a:pt x="5008" y="14109"/>
                </a:lnTo>
                <a:lnTo>
                  <a:pt x="4983" y="14123"/>
                </a:lnTo>
                <a:lnTo>
                  <a:pt x="4967" y="14158"/>
                </a:lnTo>
                <a:lnTo>
                  <a:pt x="4940" y="14285"/>
                </a:lnTo>
                <a:lnTo>
                  <a:pt x="4955" y="14287"/>
                </a:lnTo>
                <a:lnTo>
                  <a:pt x="4965" y="14293"/>
                </a:lnTo>
                <a:lnTo>
                  <a:pt x="4971" y="14303"/>
                </a:lnTo>
                <a:lnTo>
                  <a:pt x="4983" y="14311"/>
                </a:lnTo>
                <a:lnTo>
                  <a:pt x="5017" y="14307"/>
                </a:lnTo>
                <a:lnTo>
                  <a:pt x="5108" y="14329"/>
                </a:lnTo>
                <a:lnTo>
                  <a:pt x="5127" y="14325"/>
                </a:lnTo>
                <a:lnTo>
                  <a:pt x="5140" y="14293"/>
                </a:lnTo>
                <a:lnTo>
                  <a:pt x="5168" y="14251"/>
                </a:lnTo>
                <a:lnTo>
                  <a:pt x="5208" y="14216"/>
                </a:lnTo>
                <a:lnTo>
                  <a:pt x="5244" y="14200"/>
                </a:lnTo>
                <a:lnTo>
                  <a:pt x="5198" y="14131"/>
                </a:lnTo>
                <a:lnTo>
                  <a:pt x="5183" y="14088"/>
                </a:lnTo>
                <a:lnTo>
                  <a:pt x="5185" y="14049"/>
                </a:lnTo>
                <a:lnTo>
                  <a:pt x="5211" y="14015"/>
                </a:lnTo>
                <a:lnTo>
                  <a:pt x="5315" y="13958"/>
                </a:lnTo>
                <a:lnTo>
                  <a:pt x="5262" y="13946"/>
                </a:lnTo>
                <a:lnTo>
                  <a:pt x="5191" y="13960"/>
                </a:lnTo>
                <a:cubicBezTo>
                  <a:pt x="5191" y="13960"/>
                  <a:pt x="5129" y="14000"/>
                  <a:pt x="5129" y="14000"/>
                </a:cubicBezTo>
                <a:close/>
                <a:moveTo>
                  <a:pt x="6708" y="4387"/>
                </a:moveTo>
                <a:lnTo>
                  <a:pt x="6687" y="4375"/>
                </a:lnTo>
                <a:lnTo>
                  <a:pt x="6668" y="4373"/>
                </a:lnTo>
                <a:lnTo>
                  <a:pt x="6629" y="4375"/>
                </a:lnTo>
                <a:lnTo>
                  <a:pt x="6610" y="4375"/>
                </a:lnTo>
                <a:lnTo>
                  <a:pt x="6589" y="4368"/>
                </a:lnTo>
                <a:lnTo>
                  <a:pt x="6570" y="4358"/>
                </a:lnTo>
                <a:lnTo>
                  <a:pt x="6552" y="4349"/>
                </a:lnTo>
                <a:lnTo>
                  <a:pt x="6531" y="4351"/>
                </a:lnTo>
                <a:lnTo>
                  <a:pt x="6517" y="4364"/>
                </a:lnTo>
                <a:lnTo>
                  <a:pt x="6508" y="4381"/>
                </a:lnTo>
                <a:lnTo>
                  <a:pt x="6462" y="4549"/>
                </a:lnTo>
                <a:lnTo>
                  <a:pt x="6433" y="4613"/>
                </a:lnTo>
                <a:lnTo>
                  <a:pt x="6392" y="4642"/>
                </a:lnTo>
                <a:lnTo>
                  <a:pt x="6448" y="4627"/>
                </a:lnTo>
                <a:lnTo>
                  <a:pt x="6604" y="4534"/>
                </a:lnTo>
                <a:lnTo>
                  <a:pt x="6629" y="4532"/>
                </a:lnTo>
                <a:lnTo>
                  <a:pt x="6658" y="4536"/>
                </a:lnTo>
                <a:lnTo>
                  <a:pt x="6687" y="4534"/>
                </a:lnTo>
                <a:lnTo>
                  <a:pt x="6697" y="4520"/>
                </a:lnTo>
                <a:lnTo>
                  <a:pt x="6703" y="4490"/>
                </a:lnTo>
                <a:lnTo>
                  <a:pt x="6718" y="4472"/>
                </a:lnTo>
                <a:lnTo>
                  <a:pt x="6741" y="4459"/>
                </a:lnTo>
                <a:lnTo>
                  <a:pt x="6768" y="4450"/>
                </a:lnTo>
                <a:lnTo>
                  <a:pt x="6760" y="4437"/>
                </a:lnTo>
                <a:cubicBezTo>
                  <a:pt x="6760" y="4437"/>
                  <a:pt x="6708" y="4387"/>
                  <a:pt x="6708" y="4387"/>
                </a:cubicBezTo>
                <a:close/>
                <a:moveTo>
                  <a:pt x="5901" y="3592"/>
                </a:moveTo>
                <a:lnTo>
                  <a:pt x="5884" y="3564"/>
                </a:lnTo>
                <a:lnTo>
                  <a:pt x="5880" y="3551"/>
                </a:lnTo>
                <a:lnTo>
                  <a:pt x="5869" y="3476"/>
                </a:lnTo>
                <a:lnTo>
                  <a:pt x="5866" y="3458"/>
                </a:lnTo>
                <a:lnTo>
                  <a:pt x="5857" y="3445"/>
                </a:lnTo>
                <a:lnTo>
                  <a:pt x="5845" y="3437"/>
                </a:lnTo>
                <a:lnTo>
                  <a:pt x="5824" y="3441"/>
                </a:lnTo>
                <a:lnTo>
                  <a:pt x="5805" y="3458"/>
                </a:lnTo>
                <a:lnTo>
                  <a:pt x="5788" y="3479"/>
                </a:lnTo>
                <a:lnTo>
                  <a:pt x="5778" y="3499"/>
                </a:lnTo>
                <a:lnTo>
                  <a:pt x="5760" y="3577"/>
                </a:lnTo>
                <a:lnTo>
                  <a:pt x="5745" y="3608"/>
                </a:lnTo>
                <a:lnTo>
                  <a:pt x="5714" y="3635"/>
                </a:lnTo>
                <a:lnTo>
                  <a:pt x="5947" y="3806"/>
                </a:lnTo>
                <a:lnTo>
                  <a:pt x="6015" y="3802"/>
                </a:lnTo>
                <a:lnTo>
                  <a:pt x="6053" y="3758"/>
                </a:lnTo>
                <a:lnTo>
                  <a:pt x="6044" y="3719"/>
                </a:lnTo>
                <a:lnTo>
                  <a:pt x="6013" y="3683"/>
                </a:lnTo>
                <a:lnTo>
                  <a:pt x="5970" y="3652"/>
                </a:lnTo>
                <a:lnTo>
                  <a:pt x="5922" y="3614"/>
                </a:lnTo>
                <a:cubicBezTo>
                  <a:pt x="5922" y="3614"/>
                  <a:pt x="5901" y="3592"/>
                  <a:pt x="5901" y="3592"/>
                </a:cubicBezTo>
                <a:close/>
                <a:moveTo>
                  <a:pt x="6034" y="8174"/>
                </a:moveTo>
                <a:lnTo>
                  <a:pt x="6028" y="8148"/>
                </a:lnTo>
                <a:lnTo>
                  <a:pt x="5984" y="8136"/>
                </a:lnTo>
                <a:lnTo>
                  <a:pt x="5924" y="8159"/>
                </a:lnTo>
                <a:lnTo>
                  <a:pt x="5889" y="8246"/>
                </a:lnTo>
                <a:lnTo>
                  <a:pt x="5878" y="8393"/>
                </a:lnTo>
                <a:lnTo>
                  <a:pt x="5889" y="8549"/>
                </a:lnTo>
                <a:lnTo>
                  <a:pt x="5924" y="8657"/>
                </a:lnTo>
                <a:lnTo>
                  <a:pt x="5972" y="8604"/>
                </a:lnTo>
                <a:lnTo>
                  <a:pt x="5995" y="8629"/>
                </a:lnTo>
                <a:lnTo>
                  <a:pt x="5932" y="8711"/>
                </a:lnTo>
                <a:lnTo>
                  <a:pt x="5922" y="8770"/>
                </a:lnTo>
                <a:lnTo>
                  <a:pt x="5959" y="8787"/>
                </a:lnTo>
                <a:lnTo>
                  <a:pt x="6042" y="8740"/>
                </a:lnTo>
                <a:lnTo>
                  <a:pt x="6042" y="8784"/>
                </a:lnTo>
                <a:lnTo>
                  <a:pt x="6034" y="8820"/>
                </a:lnTo>
                <a:lnTo>
                  <a:pt x="6017" y="8852"/>
                </a:lnTo>
                <a:lnTo>
                  <a:pt x="5995" y="8879"/>
                </a:lnTo>
                <a:lnTo>
                  <a:pt x="6042" y="8887"/>
                </a:lnTo>
                <a:lnTo>
                  <a:pt x="6196" y="8879"/>
                </a:lnTo>
                <a:lnTo>
                  <a:pt x="6228" y="8893"/>
                </a:lnTo>
                <a:lnTo>
                  <a:pt x="6208" y="8831"/>
                </a:lnTo>
                <a:lnTo>
                  <a:pt x="6163" y="8762"/>
                </a:lnTo>
                <a:lnTo>
                  <a:pt x="6063" y="8657"/>
                </a:lnTo>
                <a:lnTo>
                  <a:pt x="6079" y="8645"/>
                </a:lnTo>
                <a:lnTo>
                  <a:pt x="6117" y="8615"/>
                </a:lnTo>
                <a:lnTo>
                  <a:pt x="6136" y="8604"/>
                </a:lnTo>
                <a:lnTo>
                  <a:pt x="6086" y="8578"/>
                </a:lnTo>
                <a:lnTo>
                  <a:pt x="6063" y="8573"/>
                </a:lnTo>
                <a:lnTo>
                  <a:pt x="6063" y="8549"/>
                </a:lnTo>
                <a:lnTo>
                  <a:pt x="6136" y="8549"/>
                </a:lnTo>
                <a:lnTo>
                  <a:pt x="6094" y="8531"/>
                </a:lnTo>
                <a:lnTo>
                  <a:pt x="6011" y="8509"/>
                </a:lnTo>
                <a:lnTo>
                  <a:pt x="5972" y="8491"/>
                </a:lnTo>
                <a:lnTo>
                  <a:pt x="5972" y="8462"/>
                </a:lnTo>
                <a:lnTo>
                  <a:pt x="5984" y="8471"/>
                </a:lnTo>
                <a:lnTo>
                  <a:pt x="6017" y="8466"/>
                </a:lnTo>
                <a:lnTo>
                  <a:pt x="6046" y="8447"/>
                </a:lnTo>
                <a:lnTo>
                  <a:pt x="6063" y="8415"/>
                </a:lnTo>
                <a:lnTo>
                  <a:pt x="6053" y="8376"/>
                </a:lnTo>
                <a:lnTo>
                  <a:pt x="5965" y="8235"/>
                </a:lnTo>
                <a:lnTo>
                  <a:pt x="5957" y="8211"/>
                </a:lnTo>
                <a:lnTo>
                  <a:pt x="5959" y="8195"/>
                </a:lnTo>
                <a:cubicBezTo>
                  <a:pt x="5959" y="8195"/>
                  <a:pt x="6034" y="8174"/>
                  <a:pt x="6034" y="8174"/>
                </a:cubicBezTo>
                <a:close/>
                <a:moveTo>
                  <a:pt x="5549" y="3382"/>
                </a:moveTo>
                <a:lnTo>
                  <a:pt x="5589" y="3364"/>
                </a:lnTo>
                <a:lnTo>
                  <a:pt x="5620" y="3352"/>
                </a:lnTo>
                <a:lnTo>
                  <a:pt x="5763" y="3380"/>
                </a:lnTo>
                <a:lnTo>
                  <a:pt x="5838" y="3376"/>
                </a:lnTo>
                <a:lnTo>
                  <a:pt x="5899" y="3326"/>
                </a:lnTo>
                <a:lnTo>
                  <a:pt x="5922" y="3253"/>
                </a:lnTo>
                <a:lnTo>
                  <a:pt x="5889" y="3219"/>
                </a:lnTo>
                <a:lnTo>
                  <a:pt x="5828" y="3209"/>
                </a:lnTo>
                <a:lnTo>
                  <a:pt x="5760" y="3212"/>
                </a:lnTo>
                <a:lnTo>
                  <a:pt x="5695" y="3173"/>
                </a:lnTo>
                <a:lnTo>
                  <a:pt x="5641" y="3160"/>
                </a:lnTo>
                <a:lnTo>
                  <a:pt x="5592" y="3172"/>
                </a:lnTo>
                <a:lnTo>
                  <a:pt x="5549" y="3212"/>
                </a:lnTo>
                <a:lnTo>
                  <a:pt x="5509" y="3325"/>
                </a:lnTo>
                <a:lnTo>
                  <a:pt x="5504" y="3338"/>
                </a:lnTo>
                <a:lnTo>
                  <a:pt x="5516" y="3384"/>
                </a:lnTo>
                <a:cubicBezTo>
                  <a:pt x="5516" y="3384"/>
                  <a:pt x="5549" y="3382"/>
                  <a:pt x="5549" y="3382"/>
                </a:cubicBezTo>
                <a:close/>
                <a:moveTo>
                  <a:pt x="9048" y="17602"/>
                </a:moveTo>
                <a:lnTo>
                  <a:pt x="9052" y="17587"/>
                </a:lnTo>
                <a:lnTo>
                  <a:pt x="9067" y="17574"/>
                </a:lnTo>
                <a:lnTo>
                  <a:pt x="9065" y="17569"/>
                </a:lnTo>
                <a:lnTo>
                  <a:pt x="9069" y="17525"/>
                </a:lnTo>
                <a:lnTo>
                  <a:pt x="9065" y="17504"/>
                </a:lnTo>
                <a:lnTo>
                  <a:pt x="9054" y="17489"/>
                </a:lnTo>
                <a:lnTo>
                  <a:pt x="9037" y="17486"/>
                </a:lnTo>
                <a:lnTo>
                  <a:pt x="9021" y="17494"/>
                </a:lnTo>
                <a:lnTo>
                  <a:pt x="9006" y="17507"/>
                </a:lnTo>
                <a:lnTo>
                  <a:pt x="8993" y="17526"/>
                </a:lnTo>
                <a:lnTo>
                  <a:pt x="8958" y="17558"/>
                </a:lnTo>
                <a:lnTo>
                  <a:pt x="8931" y="17641"/>
                </a:lnTo>
                <a:lnTo>
                  <a:pt x="8991" y="17627"/>
                </a:lnTo>
                <a:lnTo>
                  <a:pt x="9054" y="17639"/>
                </a:lnTo>
                <a:lnTo>
                  <a:pt x="9071" y="17633"/>
                </a:lnTo>
                <a:lnTo>
                  <a:pt x="9062" y="17620"/>
                </a:lnTo>
                <a:cubicBezTo>
                  <a:pt x="9062" y="17620"/>
                  <a:pt x="9048" y="17602"/>
                  <a:pt x="9048" y="17602"/>
                </a:cubicBezTo>
                <a:close/>
                <a:moveTo>
                  <a:pt x="8180" y="17147"/>
                </a:moveTo>
                <a:lnTo>
                  <a:pt x="8161" y="17139"/>
                </a:lnTo>
                <a:lnTo>
                  <a:pt x="8076" y="17143"/>
                </a:lnTo>
                <a:lnTo>
                  <a:pt x="8031" y="17167"/>
                </a:lnTo>
                <a:lnTo>
                  <a:pt x="8020" y="17193"/>
                </a:lnTo>
                <a:lnTo>
                  <a:pt x="8018" y="17227"/>
                </a:lnTo>
                <a:lnTo>
                  <a:pt x="8035" y="17244"/>
                </a:lnTo>
                <a:lnTo>
                  <a:pt x="8052" y="17255"/>
                </a:lnTo>
                <a:lnTo>
                  <a:pt x="8062" y="17273"/>
                </a:lnTo>
                <a:lnTo>
                  <a:pt x="8087" y="17275"/>
                </a:lnTo>
                <a:lnTo>
                  <a:pt x="8114" y="17265"/>
                </a:lnTo>
                <a:lnTo>
                  <a:pt x="8133" y="17263"/>
                </a:lnTo>
                <a:lnTo>
                  <a:pt x="8201" y="17215"/>
                </a:lnTo>
                <a:lnTo>
                  <a:pt x="8216" y="17195"/>
                </a:lnTo>
                <a:lnTo>
                  <a:pt x="8214" y="17167"/>
                </a:lnTo>
                <a:cubicBezTo>
                  <a:pt x="8214" y="17167"/>
                  <a:pt x="8180" y="17147"/>
                  <a:pt x="8180" y="17147"/>
                </a:cubicBezTo>
                <a:close/>
                <a:moveTo>
                  <a:pt x="4930" y="17205"/>
                </a:moveTo>
                <a:lnTo>
                  <a:pt x="4942" y="17213"/>
                </a:lnTo>
                <a:lnTo>
                  <a:pt x="4946" y="17199"/>
                </a:lnTo>
                <a:lnTo>
                  <a:pt x="4940" y="17175"/>
                </a:lnTo>
                <a:lnTo>
                  <a:pt x="4871" y="17138"/>
                </a:lnTo>
                <a:lnTo>
                  <a:pt x="4806" y="17130"/>
                </a:lnTo>
                <a:lnTo>
                  <a:pt x="4794" y="17136"/>
                </a:lnTo>
                <a:lnTo>
                  <a:pt x="4778" y="17147"/>
                </a:lnTo>
                <a:lnTo>
                  <a:pt x="4732" y="17130"/>
                </a:lnTo>
                <a:lnTo>
                  <a:pt x="4718" y="17138"/>
                </a:lnTo>
                <a:lnTo>
                  <a:pt x="4715" y="17143"/>
                </a:lnTo>
                <a:lnTo>
                  <a:pt x="4723" y="17154"/>
                </a:lnTo>
                <a:lnTo>
                  <a:pt x="4723" y="17167"/>
                </a:lnTo>
                <a:lnTo>
                  <a:pt x="4734" y="17186"/>
                </a:lnTo>
                <a:lnTo>
                  <a:pt x="4780" y="17195"/>
                </a:lnTo>
                <a:lnTo>
                  <a:pt x="4850" y="17186"/>
                </a:lnTo>
                <a:cubicBezTo>
                  <a:pt x="4850" y="17186"/>
                  <a:pt x="4930" y="17205"/>
                  <a:pt x="4930" y="17205"/>
                </a:cubicBezTo>
                <a:close/>
                <a:moveTo>
                  <a:pt x="7987" y="16883"/>
                </a:moveTo>
                <a:lnTo>
                  <a:pt x="7983" y="16854"/>
                </a:lnTo>
                <a:lnTo>
                  <a:pt x="7972" y="16858"/>
                </a:lnTo>
                <a:lnTo>
                  <a:pt x="7956" y="16896"/>
                </a:lnTo>
                <a:lnTo>
                  <a:pt x="7935" y="16922"/>
                </a:lnTo>
                <a:lnTo>
                  <a:pt x="7905" y="16923"/>
                </a:lnTo>
                <a:lnTo>
                  <a:pt x="7877" y="16914"/>
                </a:lnTo>
                <a:lnTo>
                  <a:pt x="7854" y="16896"/>
                </a:lnTo>
                <a:lnTo>
                  <a:pt x="7835" y="16888"/>
                </a:lnTo>
                <a:lnTo>
                  <a:pt x="7825" y="16892"/>
                </a:lnTo>
                <a:lnTo>
                  <a:pt x="7748" y="16888"/>
                </a:lnTo>
                <a:lnTo>
                  <a:pt x="7723" y="16870"/>
                </a:lnTo>
                <a:lnTo>
                  <a:pt x="7700" y="16862"/>
                </a:lnTo>
                <a:lnTo>
                  <a:pt x="7700" y="16876"/>
                </a:lnTo>
                <a:lnTo>
                  <a:pt x="7714" y="16892"/>
                </a:lnTo>
                <a:lnTo>
                  <a:pt x="7713" y="16936"/>
                </a:lnTo>
                <a:lnTo>
                  <a:pt x="7711" y="16997"/>
                </a:lnTo>
                <a:lnTo>
                  <a:pt x="7718" y="17015"/>
                </a:lnTo>
                <a:lnTo>
                  <a:pt x="7727" y="16995"/>
                </a:lnTo>
                <a:lnTo>
                  <a:pt x="7748" y="16971"/>
                </a:lnTo>
                <a:lnTo>
                  <a:pt x="7771" y="16959"/>
                </a:lnTo>
                <a:lnTo>
                  <a:pt x="7775" y="16973"/>
                </a:lnTo>
                <a:lnTo>
                  <a:pt x="7766" y="17013"/>
                </a:lnTo>
                <a:lnTo>
                  <a:pt x="7773" y="17027"/>
                </a:lnTo>
                <a:lnTo>
                  <a:pt x="7783" y="17045"/>
                </a:lnTo>
                <a:lnTo>
                  <a:pt x="7808" y="17063"/>
                </a:lnTo>
                <a:lnTo>
                  <a:pt x="7835" y="17074"/>
                </a:lnTo>
                <a:lnTo>
                  <a:pt x="7852" y="17074"/>
                </a:lnTo>
                <a:lnTo>
                  <a:pt x="7858" y="17070"/>
                </a:lnTo>
                <a:lnTo>
                  <a:pt x="7877" y="17066"/>
                </a:lnTo>
                <a:lnTo>
                  <a:pt x="7900" y="17046"/>
                </a:lnTo>
                <a:lnTo>
                  <a:pt x="7914" y="17027"/>
                </a:lnTo>
                <a:lnTo>
                  <a:pt x="7943" y="17027"/>
                </a:lnTo>
                <a:lnTo>
                  <a:pt x="7966" y="17001"/>
                </a:lnTo>
                <a:lnTo>
                  <a:pt x="7954" y="16958"/>
                </a:lnTo>
                <a:lnTo>
                  <a:pt x="7969" y="16946"/>
                </a:lnTo>
                <a:cubicBezTo>
                  <a:pt x="7969" y="16946"/>
                  <a:pt x="7987" y="16883"/>
                  <a:pt x="7987" y="16883"/>
                </a:cubicBezTo>
                <a:close/>
                <a:moveTo>
                  <a:pt x="9079" y="16930"/>
                </a:moveTo>
                <a:lnTo>
                  <a:pt x="9062" y="16906"/>
                </a:lnTo>
                <a:lnTo>
                  <a:pt x="9054" y="16883"/>
                </a:lnTo>
                <a:lnTo>
                  <a:pt x="9041" y="16870"/>
                </a:lnTo>
                <a:lnTo>
                  <a:pt x="9033" y="16866"/>
                </a:lnTo>
                <a:lnTo>
                  <a:pt x="9019" y="16840"/>
                </a:lnTo>
                <a:lnTo>
                  <a:pt x="9000" y="16836"/>
                </a:lnTo>
                <a:lnTo>
                  <a:pt x="8989" y="16844"/>
                </a:lnTo>
                <a:lnTo>
                  <a:pt x="8991" y="16866"/>
                </a:lnTo>
                <a:lnTo>
                  <a:pt x="8996" y="16878"/>
                </a:lnTo>
                <a:lnTo>
                  <a:pt x="9010" y="16884"/>
                </a:lnTo>
                <a:lnTo>
                  <a:pt x="9025" y="16894"/>
                </a:lnTo>
                <a:lnTo>
                  <a:pt x="9027" y="16908"/>
                </a:lnTo>
                <a:lnTo>
                  <a:pt x="9019" y="16923"/>
                </a:lnTo>
                <a:lnTo>
                  <a:pt x="9019" y="16944"/>
                </a:lnTo>
                <a:lnTo>
                  <a:pt x="9033" y="16963"/>
                </a:lnTo>
                <a:lnTo>
                  <a:pt x="9083" y="16977"/>
                </a:lnTo>
                <a:lnTo>
                  <a:pt x="9095" y="16973"/>
                </a:lnTo>
                <a:lnTo>
                  <a:pt x="9099" y="16967"/>
                </a:lnTo>
                <a:lnTo>
                  <a:pt x="9099" y="16959"/>
                </a:lnTo>
                <a:lnTo>
                  <a:pt x="9093" y="16946"/>
                </a:lnTo>
                <a:cubicBezTo>
                  <a:pt x="9093" y="16946"/>
                  <a:pt x="9079" y="16930"/>
                  <a:pt x="9079" y="16930"/>
                </a:cubicBezTo>
                <a:close/>
                <a:moveTo>
                  <a:pt x="8361" y="16803"/>
                </a:moveTo>
                <a:lnTo>
                  <a:pt x="8376" y="16866"/>
                </a:lnTo>
                <a:lnTo>
                  <a:pt x="8389" y="16879"/>
                </a:lnTo>
                <a:lnTo>
                  <a:pt x="8394" y="16862"/>
                </a:lnTo>
                <a:lnTo>
                  <a:pt x="8403" y="16857"/>
                </a:lnTo>
                <a:lnTo>
                  <a:pt x="8409" y="16848"/>
                </a:lnTo>
                <a:lnTo>
                  <a:pt x="8409" y="16821"/>
                </a:lnTo>
                <a:lnTo>
                  <a:pt x="8424" y="16800"/>
                </a:lnTo>
                <a:lnTo>
                  <a:pt x="8386" y="16703"/>
                </a:lnTo>
                <a:lnTo>
                  <a:pt x="8361" y="16678"/>
                </a:lnTo>
                <a:lnTo>
                  <a:pt x="8349" y="16686"/>
                </a:lnTo>
                <a:lnTo>
                  <a:pt x="8313" y="16668"/>
                </a:lnTo>
                <a:lnTo>
                  <a:pt x="8274" y="16676"/>
                </a:lnTo>
                <a:lnTo>
                  <a:pt x="8257" y="16694"/>
                </a:lnTo>
                <a:lnTo>
                  <a:pt x="8313" y="16821"/>
                </a:lnTo>
                <a:lnTo>
                  <a:pt x="8330" y="16835"/>
                </a:lnTo>
                <a:lnTo>
                  <a:pt x="8343" y="16835"/>
                </a:lnTo>
                <a:lnTo>
                  <a:pt x="8349" y="16818"/>
                </a:lnTo>
                <a:lnTo>
                  <a:pt x="8343" y="16803"/>
                </a:lnTo>
                <a:lnTo>
                  <a:pt x="8347" y="16791"/>
                </a:lnTo>
                <a:cubicBezTo>
                  <a:pt x="8347" y="16791"/>
                  <a:pt x="8361" y="16803"/>
                  <a:pt x="8361" y="16803"/>
                </a:cubicBezTo>
                <a:close/>
                <a:moveTo>
                  <a:pt x="10924" y="16682"/>
                </a:moveTo>
                <a:lnTo>
                  <a:pt x="10913" y="16664"/>
                </a:lnTo>
                <a:lnTo>
                  <a:pt x="10896" y="16672"/>
                </a:lnTo>
                <a:lnTo>
                  <a:pt x="10891" y="16695"/>
                </a:lnTo>
                <a:lnTo>
                  <a:pt x="10893" y="16723"/>
                </a:lnTo>
                <a:lnTo>
                  <a:pt x="10884" y="16742"/>
                </a:lnTo>
                <a:lnTo>
                  <a:pt x="10864" y="16774"/>
                </a:lnTo>
                <a:lnTo>
                  <a:pt x="10878" y="16785"/>
                </a:lnTo>
                <a:lnTo>
                  <a:pt x="10880" y="16791"/>
                </a:lnTo>
                <a:lnTo>
                  <a:pt x="10864" y="16811"/>
                </a:lnTo>
                <a:lnTo>
                  <a:pt x="10876" y="16835"/>
                </a:lnTo>
                <a:lnTo>
                  <a:pt x="10917" y="16866"/>
                </a:lnTo>
                <a:lnTo>
                  <a:pt x="10921" y="16861"/>
                </a:lnTo>
                <a:lnTo>
                  <a:pt x="10926" y="16844"/>
                </a:lnTo>
                <a:lnTo>
                  <a:pt x="10932" y="16835"/>
                </a:lnTo>
                <a:lnTo>
                  <a:pt x="10934" y="16814"/>
                </a:lnTo>
                <a:lnTo>
                  <a:pt x="10930" y="16796"/>
                </a:lnTo>
                <a:lnTo>
                  <a:pt x="10953" y="16703"/>
                </a:lnTo>
                <a:cubicBezTo>
                  <a:pt x="10953" y="16703"/>
                  <a:pt x="10924" y="16682"/>
                  <a:pt x="10924" y="16682"/>
                </a:cubicBezTo>
                <a:close/>
                <a:moveTo>
                  <a:pt x="4940" y="16523"/>
                </a:moveTo>
                <a:lnTo>
                  <a:pt x="4911" y="16518"/>
                </a:lnTo>
                <a:lnTo>
                  <a:pt x="4900" y="16543"/>
                </a:lnTo>
                <a:lnTo>
                  <a:pt x="4879" y="16565"/>
                </a:lnTo>
                <a:lnTo>
                  <a:pt x="4859" y="16576"/>
                </a:lnTo>
                <a:lnTo>
                  <a:pt x="4857" y="16587"/>
                </a:lnTo>
                <a:lnTo>
                  <a:pt x="4871" y="16615"/>
                </a:lnTo>
                <a:lnTo>
                  <a:pt x="4877" y="16660"/>
                </a:lnTo>
                <a:lnTo>
                  <a:pt x="4900" y="16650"/>
                </a:lnTo>
                <a:lnTo>
                  <a:pt x="4930" y="16620"/>
                </a:lnTo>
                <a:lnTo>
                  <a:pt x="4969" y="16593"/>
                </a:lnTo>
                <a:lnTo>
                  <a:pt x="4977" y="16576"/>
                </a:lnTo>
                <a:lnTo>
                  <a:pt x="4969" y="16571"/>
                </a:lnTo>
                <a:lnTo>
                  <a:pt x="4948" y="16573"/>
                </a:lnTo>
                <a:lnTo>
                  <a:pt x="4942" y="16565"/>
                </a:lnTo>
                <a:lnTo>
                  <a:pt x="4958" y="16541"/>
                </a:lnTo>
                <a:cubicBezTo>
                  <a:pt x="4958" y="16541"/>
                  <a:pt x="4940" y="16523"/>
                  <a:pt x="4940" y="16523"/>
                </a:cubicBezTo>
                <a:close/>
                <a:moveTo>
                  <a:pt x="10986" y="16510"/>
                </a:moveTo>
                <a:lnTo>
                  <a:pt x="10957" y="16515"/>
                </a:lnTo>
                <a:lnTo>
                  <a:pt x="10924" y="16531"/>
                </a:lnTo>
                <a:lnTo>
                  <a:pt x="10905" y="16557"/>
                </a:lnTo>
                <a:lnTo>
                  <a:pt x="10903" y="16511"/>
                </a:lnTo>
                <a:lnTo>
                  <a:pt x="10876" y="16449"/>
                </a:lnTo>
                <a:lnTo>
                  <a:pt x="10834" y="16377"/>
                </a:lnTo>
                <a:lnTo>
                  <a:pt x="10815" y="16351"/>
                </a:lnTo>
                <a:lnTo>
                  <a:pt x="10792" y="16333"/>
                </a:lnTo>
                <a:lnTo>
                  <a:pt x="10768" y="16327"/>
                </a:lnTo>
                <a:lnTo>
                  <a:pt x="10766" y="16325"/>
                </a:lnTo>
                <a:lnTo>
                  <a:pt x="10765" y="16325"/>
                </a:lnTo>
                <a:lnTo>
                  <a:pt x="10734" y="16303"/>
                </a:lnTo>
                <a:lnTo>
                  <a:pt x="10670" y="16311"/>
                </a:lnTo>
                <a:lnTo>
                  <a:pt x="10614" y="16337"/>
                </a:lnTo>
                <a:lnTo>
                  <a:pt x="10595" y="16370"/>
                </a:lnTo>
                <a:lnTo>
                  <a:pt x="10619" y="16399"/>
                </a:lnTo>
                <a:lnTo>
                  <a:pt x="10624" y="16400"/>
                </a:lnTo>
                <a:lnTo>
                  <a:pt x="10651" y="16420"/>
                </a:lnTo>
                <a:lnTo>
                  <a:pt x="10664" y="16438"/>
                </a:lnTo>
                <a:lnTo>
                  <a:pt x="10679" y="16471"/>
                </a:lnTo>
                <a:lnTo>
                  <a:pt x="10693" y="16481"/>
                </a:lnTo>
                <a:lnTo>
                  <a:pt x="10704" y="16501"/>
                </a:lnTo>
                <a:lnTo>
                  <a:pt x="10734" y="16535"/>
                </a:lnTo>
                <a:lnTo>
                  <a:pt x="10851" y="16579"/>
                </a:lnTo>
                <a:lnTo>
                  <a:pt x="10864" y="16587"/>
                </a:lnTo>
                <a:lnTo>
                  <a:pt x="10901" y="16567"/>
                </a:lnTo>
                <a:lnTo>
                  <a:pt x="10901" y="16602"/>
                </a:lnTo>
                <a:lnTo>
                  <a:pt x="10909" y="16609"/>
                </a:lnTo>
                <a:lnTo>
                  <a:pt x="10924" y="16591"/>
                </a:lnTo>
                <a:lnTo>
                  <a:pt x="10934" y="16589"/>
                </a:lnTo>
                <a:lnTo>
                  <a:pt x="10944" y="16598"/>
                </a:lnTo>
                <a:lnTo>
                  <a:pt x="10967" y="16600"/>
                </a:lnTo>
                <a:lnTo>
                  <a:pt x="10988" y="16585"/>
                </a:lnTo>
                <a:lnTo>
                  <a:pt x="10984" y="16561"/>
                </a:lnTo>
                <a:lnTo>
                  <a:pt x="10974" y="16543"/>
                </a:lnTo>
                <a:lnTo>
                  <a:pt x="10992" y="16519"/>
                </a:lnTo>
                <a:cubicBezTo>
                  <a:pt x="10992" y="16519"/>
                  <a:pt x="10986" y="16510"/>
                  <a:pt x="10986" y="16510"/>
                </a:cubicBezTo>
                <a:close/>
                <a:moveTo>
                  <a:pt x="9757" y="16579"/>
                </a:moveTo>
                <a:lnTo>
                  <a:pt x="9832" y="16561"/>
                </a:lnTo>
                <a:lnTo>
                  <a:pt x="9863" y="16563"/>
                </a:lnTo>
                <a:lnTo>
                  <a:pt x="9892" y="16545"/>
                </a:lnTo>
                <a:lnTo>
                  <a:pt x="9898" y="16531"/>
                </a:lnTo>
                <a:lnTo>
                  <a:pt x="9892" y="16511"/>
                </a:lnTo>
                <a:lnTo>
                  <a:pt x="9881" y="16496"/>
                </a:lnTo>
                <a:lnTo>
                  <a:pt x="9771" y="16464"/>
                </a:lnTo>
                <a:lnTo>
                  <a:pt x="9753" y="16452"/>
                </a:lnTo>
                <a:lnTo>
                  <a:pt x="9765" y="16446"/>
                </a:lnTo>
                <a:lnTo>
                  <a:pt x="9786" y="16452"/>
                </a:lnTo>
                <a:lnTo>
                  <a:pt x="9792" y="16440"/>
                </a:lnTo>
                <a:lnTo>
                  <a:pt x="9782" y="16418"/>
                </a:lnTo>
                <a:lnTo>
                  <a:pt x="9757" y="16402"/>
                </a:lnTo>
                <a:lnTo>
                  <a:pt x="9755" y="16392"/>
                </a:lnTo>
                <a:lnTo>
                  <a:pt x="9780" y="16391"/>
                </a:lnTo>
                <a:lnTo>
                  <a:pt x="9800" y="16373"/>
                </a:lnTo>
                <a:lnTo>
                  <a:pt x="9768" y="16343"/>
                </a:lnTo>
                <a:lnTo>
                  <a:pt x="9713" y="16347"/>
                </a:lnTo>
                <a:lnTo>
                  <a:pt x="9684" y="16377"/>
                </a:lnTo>
                <a:lnTo>
                  <a:pt x="9674" y="16406"/>
                </a:lnTo>
                <a:lnTo>
                  <a:pt x="9678" y="16422"/>
                </a:lnTo>
                <a:lnTo>
                  <a:pt x="9676" y="16426"/>
                </a:lnTo>
                <a:lnTo>
                  <a:pt x="9661" y="16428"/>
                </a:lnTo>
                <a:lnTo>
                  <a:pt x="9661" y="16438"/>
                </a:lnTo>
                <a:lnTo>
                  <a:pt x="9713" y="16449"/>
                </a:lnTo>
                <a:lnTo>
                  <a:pt x="9717" y="16464"/>
                </a:lnTo>
                <a:lnTo>
                  <a:pt x="9722" y="16479"/>
                </a:lnTo>
                <a:lnTo>
                  <a:pt x="9738" y="16499"/>
                </a:lnTo>
                <a:lnTo>
                  <a:pt x="9742" y="16511"/>
                </a:lnTo>
                <a:lnTo>
                  <a:pt x="9715" y="16510"/>
                </a:lnTo>
                <a:lnTo>
                  <a:pt x="9688" y="16525"/>
                </a:lnTo>
                <a:lnTo>
                  <a:pt x="9690" y="16549"/>
                </a:lnTo>
                <a:lnTo>
                  <a:pt x="9713" y="16573"/>
                </a:lnTo>
                <a:lnTo>
                  <a:pt x="9732" y="16589"/>
                </a:lnTo>
                <a:cubicBezTo>
                  <a:pt x="9732" y="16589"/>
                  <a:pt x="9757" y="16579"/>
                  <a:pt x="9757" y="16579"/>
                </a:cubicBezTo>
                <a:close/>
                <a:moveTo>
                  <a:pt x="10518" y="16204"/>
                </a:moveTo>
                <a:lnTo>
                  <a:pt x="10508" y="16214"/>
                </a:lnTo>
                <a:lnTo>
                  <a:pt x="10468" y="16214"/>
                </a:lnTo>
                <a:lnTo>
                  <a:pt x="10458" y="16207"/>
                </a:lnTo>
                <a:lnTo>
                  <a:pt x="10451" y="16189"/>
                </a:lnTo>
                <a:lnTo>
                  <a:pt x="10437" y="16172"/>
                </a:lnTo>
                <a:lnTo>
                  <a:pt x="10423" y="16168"/>
                </a:lnTo>
                <a:lnTo>
                  <a:pt x="10387" y="16185"/>
                </a:lnTo>
                <a:lnTo>
                  <a:pt x="10366" y="16202"/>
                </a:lnTo>
                <a:lnTo>
                  <a:pt x="10352" y="16238"/>
                </a:lnTo>
                <a:lnTo>
                  <a:pt x="10356" y="16252"/>
                </a:lnTo>
                <a:lnTo>
                  <a:pt x="10373" y="16246"/>
                </a:lnTo>
                <a:lnTo>
                  <a:pt x="10408" y="16294"/>
                </a:lnTo>
                <a:lnTo>
                  <a:pt x="10451" y="16283"/>
                </a:lnTo>
                <a:lnTo>
                  <a:pt x="10468" y="16285"/>
                </a:lnTo>
                <a:lnTo>
                  <a:pt x="10487" y="16272"/>
                </a:lnTo>
                <a:lnTo>
                  <a:pt x="10508" y="16232"/>
                </a:lnTo>
                <a:lnTo>
                  <a:pt x="10520" y="16247"/>
                </a:lnTo>
                <a:lnTo>
                  <a:pt x="10525" y="16264"/>
                </a:lnTo>
                <a:lnTo>
                  <a:pt x="10545" y="16257"/>
                </a:lnTo>
                <a:lnTo>
                  <a:pt x="10559" y="16238"/>
                </a:lnTo>
                <a:lnTo>
                  <a:pt x="10543" y="16210"/>
                </a:lnTo>
                <a:cubicBezTo>
                  <a:pt x="10543" y="16210"/>
                  <a:pt x="10518" y="16204"/>
                  <a:pt x="10518" y="16204"/>
                </a:cubicBezTo>
                <a:close/>
                <a:moveTo>
                  <a:pt x="4249" y="15998"/>
                </a:moveTo>
                <a:lnTo>
                  <a:pt x="4224" y="15998"/>
                </a:lnTo>
                <a:lnTo>
                  <a:pt x="4148" y="16039"/>
                </a:lnTo>
                <a:lnTo>
                  <a:pt x="4112" y="16035"/>
                </a:lnTo>
                <a:lnTo>
                  <a:pt x="4087" y="16021"/>
                </a:lnTo>
                <a:lnTo>
                  <a:pt x="4070" y="16020"/>
                </a:lnTo>
                <a:lnTo>
                  <a:pt x="4066" y="16026"/>
                </a:lnTo>
                <a:lnTo>
                  <a:pt x="4130" y="16077"/>
                </a:lnTo>
                <a:lnTo>
                  <a:pt x="4130" y="16088"/>
                </a:lnTo>
                <a:lnTo>
                  <a:pt x="4108" y="16093"/>
                </a:lnTo>
                <a:lnTo>
                  <a:pt x="4108" y="16117"/>
                </a:lnTo>
                <a:lnTo>
                  <a:pt x="4130" y="16127"/>
                </a:lnTo>
                <a:lnTo>
                  <a:pt x="4160" y="16115"/>
                </a:lnTo>
                <a:lnTo>
                  <a:pt x="4187" y="16115"/>
                </a:lnTo>
                <a:lnTo>
                  <a:pt x="4239" y="16099"/>
                </a:lnTo>
                <a:lnTo>
                  <a:pt x="4257" y="16085"/>
                </a:lnTo>
                <a:lnTo>
                  <a:pt x="4264" y="16067"/>
                </a:lnTo>
                <a:lnTo>
                  <a:pt x="4257" y="16026"/>
                </a:lnTo>
                <a:cubicBezTo>
                  <a:pt x="4257" y="16026"/>
                  <a:pt x="4249" y="15998"/>
                  <a:pt x="4249" y="15998"/>
                </a:cubicBezTo>
                <a:close/>
                <a:moveTo>
                  <a:pt x="12538" y="15984"/>
                </a:moveTo>
                <a:lnTo>
                  <a:pt x="12523" y="15984"/>
                </a:lnTo>
                <a:lnTo>
                  <a:pt x="12523" y="15958"/>
                </a:lnTo>
                <a:lnTo>
                  <a:pt x="12415" y="15904"/>
                </a:lnTo>
                <a:lnTo>
                  <a:pt x="12390" y="15909"/>
                </a:lnTo>
                <a:lnTo>
                  <a:pt x="12378" y="15923"/>
                </a:lnTo>
                <a:lnTo>
                  <a:pt x="12376" y="15944"/>
                </a:lnTo>
                <a:lnTo>
                  <a:pt x="12367" y="15962"/>
                </a:lnTo>
                <a:lnTo>
                  <a:pt x="12365" y="15982"/>
                </a:lnTo>
                <a:lnTo>
                  <a:pt x="12380" y="15992"/>
                </a:lnTo>
                <a:lnTo>
                  <a:pt x="12394" y="15996"/>
                </a:lnTo>
                <a:lnTo>
                  <a:pt x="12409" y="16009"/>
                </a:lnTo>
                <a:lnTo>
                  <a:pt x="12411" y="16030"/>
                </a:lnTo>
                <a:lnTo>
                  <a:pt x="12401" y="16055"/>
                </a:lnTo>
                <a:lnTo>
                  <a:pt x="12402" y="16070"/>
                </a:lnTo>
                <a:lnTo>
                  <a:pt x="12423" y="16065"/>
                </a:lnTo>
                <a:lnTo>
                  <a:pt x="12443" y="16049"/>
                </a:lnTo>
                <a:lnTo>
                  <a:pt x="12477" y="16031"/>
                </a:lnTo>
                <a:lnTo>
                  <a:pt x="12505" y="16027"/>
                </a:lnTo>
                <a:lnTo>
                  <a:pt x="12535" y="16035"/>
                </a:lnTo>
                <a:lnTo>
                  <a:pt x="12558" y="16031"/>
                </a:lnTo>
                <a:lnTo>
                  <a:pt x="12573" y="16024"/>
                </a:lnTo>
                <a:lnTo>
                  <a:pt x="12607" y="15984"/>
                </a:lnTo>
                <a:lnTo>
                  <a:pt x="12611" y="15964"/>
                </a:lnTo>
                <a:lnTo>
                  <a:pt x="12602" y="15954"/>
                </a:lnTo>
                <a:cubicBezTo>
                  <a:pt x="12602" y="15954"/>
                  <a:pt x="12538" y="15984"/>
                  <a:pt x="12538" y="15984"/>
                </a:cubicBezTo>
                <a:close/>
                <a:moveTo>
                  <a:pt x="5181" y="16057"/>
                </a:moveTo>
                <a:lnTo>
                  <a:pt x="5198" y="16055"/>
                </a:lnTo>
                <a:lnTo>
                  <a:pt x="5219" y="16042"/>
                </a:lnTo>
                <a:lnTo>
                  <a:pt x="5237" y="16034"/>
                </a:lnTo>
                <a:lnTo>
                  <a:pt x="5258" y="16034"/>
                </a:lnTo>
                <a:lnTo>
                  <a:pt x="5269" y="16031"/>
                </a:lnTo>
                <a:lnTo>
                  <a:pt x="5279" y="16018"/>
                </a:lnTo>
                <a:lnTo>
                  <a:pt x="5300" y="16008"/>
                </a:lnTo>
                <a:lnTo>
                  <a:pt x="5327" y="16018"/>
                </a:lnTo>
                <a:lnTo>
                  <a:pt x="5347" y="16018"/>
                </a:lnTo>
                <a:lnTo>
                  <a:pt x="5368" y="15994"/>
                </a:lnTo>
                <a:lnTo>
                  <a:pt x="5431" y="15962"/>
                </a:lnTo>
                <a:lnTo>
                  <a:pt x="5426" y="15948"/>
                </a:lnTo>
                <a:lnTo>
                  <a:pt x="5387" y="15951"/>
                </a:lnTo>
                <a:lnTo>
                  <a:pt x="5378" y="15899"/>
                </a:lnTo>
                <a:lnTo>
                  <a:pt x="5341" y="15859"/>
                </a:lnTo>
                <a:lnTo>
                  <a:pt x="5285" y="15899"/>
                </a:lnTo>
                <a:lnTo>
                  <a:pt x="5281" y="15885"/>
                </a:lnTo>
                <a:lnTo>
                  <a:pt x="5297" y="15859"/>
                </a:lnTo>
                <a:lnTo>
                  <a:pt x="5295" y="15835"/>
                </a:lnTo>
                <a:lnTo>
                  <a:pt x="5273" y="15825"/>
                </a:lnTo>
                <a:lnTo>
                  <a:pt x="5256" y="15828"/>
                </a:lnTo>
                <a:lnTo>
                  <a:pt x="5191" y="15873"/>
                </a:lnTo>
                <a:lnTo>
                  <a:pt x="5177" y="15891"/>
                </a:lnTo>
                <a:lnTo>
                  <a:pt x="5154" y="15901"/>
                </a:lnTo>
                <a:lnTo>
                  <a:pt x="5142" y="15917"/>
                </a:lnTo>
                <a:lnTo>
                  <a:pt x="5160" y="15934"/>
                </a:lnTo>
                <a:lnTo>
                  <a:pt x="5185" y="15947"/>
                </a:lnTo>
                <a:lnTo>
                  <a:pt x="5175" y="16048"/>
                </a:lnTo>
                <a:cubicBezTo>
                  <a:pt x="5175" y="16048"/>
                  <a:pt x="5181" y="16057"/>
                  <a:pt x="5181" y="16057"/>
                </a:cubicBezTo>
                <a:close/>
                <a:moveTo>
                  <a:pt x="13270" y="15526"/>
                </a:moveTo>
                <a:lnTo>
                  <a:pt x="13214" y="15542"/>
                </a:lnTo>
                <a:lnTo>
                  <a:pt x="13201" y="15556"/>
                </a:lnTo>
                <a:lnTo>
                  <a:pt x="13257" y="15583"/>
                </a:lnTo>
                <a:lnTo>
                  <a:pt x="13278" y="15589"/>
                </a:lnTo>
                <a:lnTo>
                  <a:pt x="13341" y="15589"/>
                </a:lnTo>
                <a:lnTo>
                  <a:pt x="13347" y="15580"/>
                </a:lnTo>
                <a:lnTo>
                  <a:pt x="13295" y="15538"/>
                </a:lnTo>
                <a:cubicBezTo>
                  <a:pt x="13295" y="15538"/>
                  <a:pt x="13270" y="15526"/>
                  <a:pt x="13270" y="15526"/>
                </a:cubicBezTo>
                <a:close/>
                <a:moveTo>
                  <a:pt x="13430" y="15488"/>
                </a:moveTo>
                <a:lnTo>
                  <a:pt x="13359" y="15459"/>
                </a:lnTo>
                <a:lnTo>
                  <a:pt x="13336" y="15475"/>
                </a:lnTo>
                <a:lnTo>
                  <a:pt x="13349" y="15492"/>
                </a:lnTo>
                <a:lnTo>
                  <a:pt x="13424" y="15507"/>
                </a:lnTo>
                <a:lnTo>
                  <a:pt x="13453" y="15524"/>
                </a:lnTo>
                <a:lnTo>
                  <a:pt x="13484" y="15529"/>
                </a:lnTo>
                <a:lnTo>
                  <a:pt x="13503" y="15520"/>
                </a:lnTo>
                <a:lnTo>
                  <a:pt x="13503" y="15496"/>
                </a:lnTo>
                <a:lnTo>
                  <a:pt x="13471" y="15485"/>
                </a:lnTo>
                <a:cubicBezTo>
                  <a:pt x="13471" y="15485"/>
                  <a:pt x="13430" y="15488"/>
                  <a:pt x="13430" y="15488"/>
                </a:cubicBezTo>
                <a:close/>
                <a:moveTo>
                  <a:pt x="13199" y="15460"/>
                </a:moveTo>
                <a:lnTo>
                  <a:pt x="13206" y="15477"/>
                </a:lnTo>
                <a:lnTo>
                  <a:pt x="13220" y="15482"/>
                </a:lnTo>
                <a:lnTo>
                  <a:pt x="13276" y="15488"/>
                </a:lnTo>
                <a:lnTo>
                  <a:pt x="13315" y="15468"/>
                </a:lnTo>
                <a:lnTo>
                  <a:pt x="13335" y="15433"/>
                </a:lnTo>
                <a:lnTo>
                  <a:pt x="13322" y="15397"/>
                </a:lnTo>
                <a:lnTo>
                  <a:pt x="13295" y="15389"/>
                </a:lnTo>
                <a:lnTo>
                  <a:pt x="13280" y="15366"/>
                </a:lnTo>
                <a:lnTo>
                  <a:pt x="13257" y="15286"/>
                </a:lnTo>
                <a:lnTo>
                  <a:pt x="13245" y="15284"/>
                </a:lnTo>
                <a:lnTo>
                  <a:pt x="13241" y="15276"/>
                </a:lnTo>
                <a:lnTo>
                  <a:pt x="13241" y="15258"/>
                </a:lnTo>
                <a:lnTo>
                  <a:pt x="13226" y="15255"/>
                </a:lnTo>
                <a:lnTo>
                  <a:pt x="13206" y="15280"/>
                </a:lnTo>
                <a:lnTo>
                  <a:pt x="13206" y="15306"/>
                </a:lnTo>
                <a:lnTo>
                  <a:pt x="13214" y="15318"/>
                </a:lnTo>
                <a:lnTo>
                  <a:pt x="13212" y="15336"/>
                </a:lnTo>
                <a:lnTo>
                  <a:pt x="13203" y="15347"/>
                </a:lnTo>
                <a:lnTo>
                  <a:pt x="13191" y="15334"/>
                </a:lnTo>
                <a:lnTo>
                  <a:pt x="13181" y="15310"/>
                </a:lnTo>
                <a:lnTo>
                  <a:pt x="13174" y="15318"/>
                </a:lnTo>
                <a:lnTo>
                  <a:pt x="13178" y="15375"/>
                </a:lnTo>
                <a:lnTo>
                  <a:pt x="13203" y="15423"/>
                </a:lnTo>
                <a:lnTo>
                  <a:pt x="13208" y="15441"/>
                </a:lnTo>
                <a:lnTo>
                  <a:pt x="13201" y="15453"/>
                </a:lnTo>
                <a:cubicBezTo>
                  <a:pt x="13201" y="15453"/>
                  <a:pt x="13199" y="15460"/>
                  <a:pt x="13199" y="15460"/>
                </a:cubicBezTo>
                <a:close/>
                <a:moveTo>
                  <a:pt x="12270" y="15189"/>
                </a:moveTo>
                <a:lnTo>
                  <a:pt x="12323" y="15156"/>
                </a:lnTo>
                <a:lnTo>
                  <a:pt x="12367" y="15145"/>
                </a:lnTo>
                <a:lnTo>
                  <a:pt x="12369" y="15126"/>
                </a:lnTo>
                <a:lnTo>
                  <a:pt x="12226" y="15094"/>
                </a:lnTo>
                <a:lnTo>
                  <a:pt x="12188" y="15106"/>
                </a:lnTo>
                <a:lnTo>
                  <a:pt x="12174" y="15134"/>
                </a:lnTo>
                <a:lnTo>
                  <a:pt x="12232" y="15217"/>
                </a:lnTo>
                <a:cubicBezTo>
                  <a:pt x="12232" y="15217"/>
                  <a:pt x="12270" y="15189"/>
                  <a:pt x="12270" y="15189"/>
                </a:cubicBezTo>
                <a:close/>
                <a:moveTo>
                  <a:pt x="10684" y="14943"/>
                </a:moveTo>
                <a:lnTo>
                  <a:pt x="10670" y="14949"/>
                </a:lnTo>
                <a:lnTo>
                  <a:pt x="10641" y="14936"/>
                </a:lnTo>
                <a:lnTo>
                  <a:pt x="10601" y="14940"/>
                </a:lnTo>
                <a:lnTo>
                  <a:pt x="10564" y="14965"/>
                </a:lnTo>
                <a:lnTo>
                  <a:pt x="10545" y="14991"/>
                </a:lnTo>
                <a:lnTo>
                  <a:pt x="10550" y="15007"/>
                </a:lnTo>
                <a:lnTo>
                  <a:pt x="10580" y="15038"/>
                </a:lnTo>
                <a:lnTo>
                  <a:pt x="10608" y="15047"/>
                </a:lnTo>
                <a:lnTo>
                  <a:pt x="10645" y="15041"/>
                </a:lnTo>
                <a:lnTo>
                  <a:pt x="10720" y="14958"/>
                </a:lnTo>
                <a:lnTo>
                  <a:pt x="10702" y="14945"/>
                </a:lnTo>
                <a:cubicBezTo>
                  <a:pt x="10702" y="14945"/>
                  <a:pt x="10684" y="14943"/>
                  <a:pt x="10684" y="14943"/>
                </a:cubicBezTo>
                <a:close/>
                <a:moveTo>
                  <a:pt x="13690" y="14593"/>
                </a:moveTo>
                <a:lnTo>
                  <a:pt x="13688" y="14619"/>
                </a:lnTo>
                <a:lnTo>
                  <a:pt x="13698" y="14630"/>
                </a:lnTo>
                <a:lnTo>
                  <a:pt x="13717" y="14612"/>
                </a:lnTo>
                <a:lnTo>
                  <a:pt x="13732" y="14609"/>
                </a:lnTo>
                <a:lnTo>
                  <a:pt x="13750" y="14624"/>
                </a:lnTo>
                <a:lnTo>
                  <a:pt x="13758" y="14642"/>
                </a:lnTo>
                <a:lnTo>
                  <a:pt x="13806" y="14606"/>
                </a:lnTo>
                <a:lnTo>
                  <a:pt x="13815" y="14565"/>
                </a:lnTo>
                <a:lnTo>
                  <a:pt x="13817" y="14528"/>
                </a:lnTo>
                <a:lnTo>
                  <a:pt x="13825" y="14492"/>
                </a:lnTo>
                <a:lnTo>
                  <a:pt x="13823" y="14449"/>
                </a:lnTo>
                <a:lnTo>
                  <a:pt x="13806" y="14452"/>
                </a:lnTo>
                <a:lnTo>
                  <a:pt x="13794" y="14471"/>
                </a:lnTo>
                <a:lnTo>
                  <a:pt x="13776" y="14475"/>
                </a:lnTo>
                <a:lnTo>
                  <a:pt x="13758" y="14485"/>
                </a:lnTo>
                <a:lnTo>
                  <a:pt x="13758" y="14513"/>
                </a:lnTo>
                <a:lnTo>
                  <a:pt x="13740" y="14528"/>
                </a:lnTo>
                <a:lnTo>
                  <a:pt x="13711" y="14540"/>
                </a:lnTo>
                <a:lnTo>
                  <a:pt x="13716" y="14553"/>
                </a:lnTo>
                <a:lnTo>
                  <a:pt x="13725" y="14560"/>
                </a:lnTo>
                <a:lnTo>
                  <a:pt x="13719" y="14578"/>
                </a:lnTo>
                <a:cubicBezTo>
                  <a:pt x="13719" y="14578"/>
                  <a:pt x="13690" y="14593"/>
                  <a:pt x="13690" y="14593"/>
                </a:cubicBezTo>
                <a:close/>
                <a:moveTo>
                  <a:pt x="5165" y="14456"/>
                </a:moveTo>
                <a:lnTo>
                  <a:pt x="5147" y="14461"/>
                </a:lnTo>
                <a:lnTo>
                  <a:pt x="5133" y="14474"/>
                </a:lnTo>
                <a:lnTo>
                  <a:pt x="5127" y="14492"/>
                </a:lnTo>
                <a:lnTo>
                  <a:pt x="5117" y="14499"/>
                </a:lnTo>
                <a:lnTo>
                  <a:pt x="5089" y="14507"/>
                </a:lnTo>
                <a:lnTo>
                  <a:pt x="5077" y="14518"/>
                </a:lnTo>
                <a:lnTo>
                  <a:pt x="5081" y="14535"/>
                </a:lnTo>
                <a:lnTo>
                  <a:pt x="5104" y="14547"/>
                </a:lnTo>
                <a:lnTo>
                  <a:pt x="5127" y="14540"/>
                </a:lnTo>
                <a:lnTo>
                  <a:pt x="5140" y="14547"/>
                </a:lnTo>
                <a:lnTo>
                  <a:pt x="5231" y="14545"/>
                </a:lnTo>
                <a:lnTo>
                  <a:pt x="5252" y="14538"/>
                </a:lnTo>
                <a:lnTo>
                  <a:pt x="5264" y="14540"/>
                </a:lnTo>
                <a:lnTo>
                  <a:pt x="5254" y="14558"/>
                </a:lnTo>
                <a:lnTo>
                  <a:pt x="5216" y="14575"/>
                </a:lnTo>
                <a:lnTo>
                  <a:pt x="5208" y="14658"/>
                </a:lnTo>
                <a:lnTo>
                  <a:pt x="5183" y="14712"/>
                </a:lnTo>
                <a:lnTo>
                  <a:pt x="5179" y="14737"/>
                </a:lnTo>
                <a:lnTo>
                  <a:pt x="5188" y="14739"/>
                </a:lnTo>
                <a:lnTo>
                  <a:pt x="5198" y="14731"/>
                </a:lnTo>
                <a:lnTo>
                  <a:pt x="5242" y="14721"/>
                </a:lnTo>
                <a:lnTo>
                  <a:pt x="5246" y="14712"/>
                </a:lnTo>
                <a:lnTo>
                  <a:pt x="5239" y="14688"/>
                </a:lnTo>
                <a:lnTo>
                  <a:pt x="5246" y="14664"/>
                </a:lnTo>
                <a:lnTo>
                  <a:pt x="5310" y="14648"/>
                </a:lnTo>
                <a:lnTo>
                  <a:pt x="5354" y="14614"/>
                </a:lnTo>
                <a:lnTo>
                  <a:pt x="5360" y="14560"/>
                </a:lnTo>
                <a:lnTo>
                  <a:pt x="5354" y="14540"/>
                </a:lnTo>
                <a:lnTo>
                  <a:pt x="5329" y="14528"/>
                </a:lnTo>
                <a:lnTo>
                  <a:pt x="5304" y="14515"/>
                </a:lnTo>
                <a:lnTo>
                  <a:pt x="5297" y="14492"/>
                </a:lnTo>
                <a:lnTo>
                  <a:pt x="5295" y="14471"/>
                </a:lnTo>
                <a:lnTo>
                  <a:pt x="5289" y="14463"/>
                </a:lnTo>
                <a:lnTo>
                  <a:pt x="5276" y="14459"/>
                </a:lnTo>
                <a:lnTo>
                  <a:pt x="5271" y="14452"/>
                </a:lnTo>
                <a:lnTo>
                  <a:pt x="5264" y="14444"/>
                </a:lnTo>
                <a:lnTo>
                  <a:pt x="5248" y="14442"/>
                </a:lnTo>
                <a:lnTo>
                  <a:pt x="5233" y="14436"/>
                </a:lnTo>
                <a:lnTo>
                  <a:pt x="5204" y="14430"/>
                </a:lnTo>
                <a:lnTo>
                  <a:pt x="5181" y="14440"/>
                </a:lnTo>
                <a:cubicBezTo>
                  <a:pt x="5181" y="14440"/>
                  <a:pt x="5165" y="14456"/>
                  <a:pt x="5165" y="14456"/>
                </a:cubicBezTo>
                <a:close/>
                <a:moveTo>
                  <a:pt x="6256" y="9068"/>
                </a:moveTo>
                <a:lnTo>
                  <a:pt x="6240" y="9048"/>
                </a:lnTo>
                <a:lnTo>
                  <a:pt x="6223" y="9004"/>
                </a:lnTo>
                <a:lnTo>
                  <a:pt x="6210" y="8986"/>
                </a:lnTo>
                <a:lnTo>
                  <a:pt x="6194" y="8984"/>
                </a:lnTo>
                <a:lnTo>
                  <a:pt x="6157" y="8994"/>
                </a:lnTo>
                <a:lnTo>
                  <a:pt x="6153" y="9016"/>
                </a:lnTo>
                <a:lnTo>
                  <a:pt x="6136" y="9024"/>
                </a:lnTo>
                <a:lnTo>
                  <a:pt x="6111" y="9010"/>
                </a:lnTo>
                <a:lnTo>
                  <a:pt x="6090" y="9004"/>
                </a:lnTo>
                <a:lnTo>
                  <a:pt x="6067" y="9004"/>
                </a:lnTo>
                <a:lnTo>
                  <a:pt x="6057" y="9026"/>
                </a:lnTo>
                <a:lnTo>
                  <a:pt x="6071" y="9051"/>
                </a:lnTo>
                <a:lnTo>
                  <a:pt x="6288" y="9107"/>
                </a:lnTo>
                <a:lnTo>
                  <a:pt x="6314" y="9095"/>
                </a:lnTo>
                <a:lnTo>
                  <a:pt x="6313" y="9081"/>
                </a:lnTo>
                <a:cubicBezTo>
                  <a:pt x="6313" y="9081"/>
                  <a:pt x="6256" y="9068"/>
                  <a:pt x="6256" y="9068"/>
                </a:cubicBezTo>
                <a:close/>
                <a:moveTo>
                  <a:pt x="6198" y="6316"/>
                </a:moveTo>
                <a:lnTo>
                  <a:pt x="6217" y="6326"/>
                </a:lnTo>
                <a:lnTo>
                  <a:pt x="6271" y="6312"/>
                </a:lnTo>
                <a:lnTo>
                  <a:pt x="6279" y="6294"/>
                </a:lnTo>
                <a:lnTo>
                  <a:pt x="6271" y="6260"/>
                </a:lnTo>
                <a:lnTo>
                  <a:pt x="6187" y="6241"/>
                </a:lnTo>
                <a:lnTo>
                  <a:pt x="6177" y="6260"/>
                </a:lnTo>
                <a:lnTo>
                  <a:pt x="6187" y="6286"/>
                </a:lnTo>
                <a:cubicBezTo>
                  <a:pt x="6187" y="6286"/>
                  <a:pt x="6198" y="6316"/>
                  <a:pt x="6198" y="6316"/>
                </a:cubicBezTo>
                <a:close/>
                <a:moveTo>
                  <a:pt x="5882" y="5438"/>
                </a:moveTo>
                <a:lnTo>
                  <a:pt x="5857" y="5440"/>
                </a:lnTo>
                <a:lnTo>
                  <a:pt x="5730" y="5398"/>
                </a:lnTo>
                <a:lnTo>
                  <a:pt x="5716" y="5404"/>
                </a:lnTo>
                <a:lnTo>
                  <a:pt x="5705" y="5420"/>
                </a:lnTo>
                <a:lnTo>
                  <a:pt x="5709" y="5432"/>
                </a:lnTo>
                <a:lnTo>
                  <a:pt x="5760" y="5468"/>
                </a:lnTo>
                <a:lnTo>
                  <a:pt x="5784" y="5468"/>
                </a:lnTo>
                <a:lnTo>
                  <a:pt x="5815" y="5485"/>
                </a:lnTo>
                <a:lnTo>
                  <a:pt x="5849" y="5498"/>
                </a:lnTo>
                <a:lnTo>
                  <a:pt x="5887" y="5487"/>
                </a:lnTo>
                <a:lnTo>
                  <a:pt x="5911" y="5454"/>
                </a:lnTo>
                <a:lnTo>
                  <a:pt x="5901" y="5432"/>
                </a:lnTo>
                <a:cubicBezTo>
                  <a:pt x="5901" y="5432"/>
                  <a:pt x="5882" y="5438"/>
                  <a:pt x="5882" y="5438"/>
                </a:cubicBezTo>
                <a:close/>
                <a:moveTo>
                  <a:pt x="6129" y="4910"/>
                </a:moveTo>
                <a:lnTo>
                  <a:pt x="6157" y="4995"/>
                </a:lnTo>
                <a:lnTo>
                  <a:pt x="6200" y="4995"/>
                </a:lnTo>
                <a:lnTo>
                  <a:pt x="6238" y="4976"/>
                </a:lnTo>
                <a:lnTo>
                  <a:pt x="6246" y="4950"/>
                </a:lnTo>
                <a:lnTo>
                  <a:pt x="6246" y="4930"/>
                </a:lnTo>
                <a:lnTo>
                  <a:pt x="6234" y="4913"/>
                </a:lnTo>
                <a:lnTo>
                  <a:pt x="6215" y="4901"/>
                </a:lnTo>
                <a:lnTo>
                  <a:pt x="6175" y="4847"/>
                </a:lnTo>
                <a:lnTo>
                  <a:pt x="6146" y="4827"/>
                </a:lnTo>
                <a:lnTo>
                  <a:pt x="6125" y="4833"/>
                </a:lnTo>
                <a:lnTo>
                  <a:pt x="6111" y="4866"/>
                </a:lnTo>
                <a:lnTo>
                  <a:pt x="6113" y="4894"/>
                </a:lnTo>
                <a:cubicBezTo>
                  <a:pt x="6113" y="4894"/>
                  <a:pt x="6129" y="4910"/>
                  <a:pt x="6129" y="4910"/>
                </a:cubicBezTo>
                <a:close/>
                <a:moveTo>
                  <a:pt x="6346" y="4294"/>
                </a:moveTo>
                <a:lnTo>
                  <a:pt x="6317" y="4290"/>
                </a:lnTo>
                <a:lnTo>
                  <a:pt x="6294" y="4302"/>
                </a:lnTo>
                <a:lnTo>
                  <a:pt x="6283" y="4316"/>
                </a:lnTo>
                <a:lnTo>
                  <a:pt x="6254" y="4329"/>
                </a:lnTo>
                <a:lnTo>
                  <a:pt x="6223" y="4361"/>
                </a:lnTo>
                <a:lnTo>
                  <a:pt x="6238" y="4379"/>
                </a:lnTo>
                <a:lnTo>
                  <a:pt x="6337" y="4407"/>
                </a:lnTo>
                <a:lnTo>
                  <a:pt x="6350" y="4397"/>
                </a:lnTo>
                <a:lnTo>
                  <a:pt x="6358" y="4379"/>
                </a:lnTo>
                <a:lnTo>
                  <a:pt x="6362" y="4316"/>
                </a:lnTo>
                <a:cubicBezTo>
                  <a:pt x="6362" y="4316"/>
                  <a:pt x="6346" y="4294"/>
                  <a:pt x="6346" y="4294"/>
                </a:cubicBezTo>
                <a:close/>
                <a:moveTo>
                  <a:pt x="6055" y="4320"/>
                </a:moveTo>
                <a:lnTo>
                  <a:pt x="6038" y="4302"/>
                </a:lnTo>
                <a:lnTo>
                  <a:pt x="5938" y="4299"/>
                </a:lnTo>
                <a:lnTo>
                  <a:pt x="5890" y="4250"/>
                </a:lnTo>
                <a:lnTo>
                  <a:pt x="5834" y="4223"/>
                </a:lnTo>
                <a:lnTo>
                  <a:pt x="5815" y="4223"/>
                </a:lnTo>
                <a:lnTo>
                  <a:pt x="5811" y="4232"/>
                </a:lnTo>
                <a:lnTo>
                  <a:pt x="5845" y="4274"/>
                </a:lnTo>
                <a:lnTo>
                  <a:pt x="5867" y="4334"/>
                </a:lnTo>
                <a:lnTo>
                  <a:pt x="5880" y="4347"/>
                </a:lnTo>
                <a:lnTo>
                  <a:pt x="5901" y="4339"/>
                </a:lnTo>
                <a:lnTo>
                  <a:pt x="6011" y="4338"/>
                </a:lnTo>
                <a:cubicBezTo>
                  <a:pt x="6011" y="4338"/>
                  <a:pt x="6055" y="4320"/>
                  <a:pt x="6055" y="4320"/>
                </a:cubicBezTo>
                <a:close/>
                <a:moveTo>
                  <a:pt x="5612" y="3824"/>
                </a:moveTo>
                <a:lnTo>
                  <a:pt x="5522" y="3832"/>
                </a:lnTo>
                <a:lnTo>
                  <a:pt x="5522" y="3846"/>
                </a:lnTo>
                <a:lnTo>
                  <a:pt x="5564" y="3893"/>
                </a:lnTo>
                <a:lnTo>
                  <a:pt x="5620" y="3933"/>
                </a:lnTo>
                <a:lnTo>
                  <a:pt x="5636" y="3927"/>
                </a:lnTo>
                <a:lnTo>
                  <a:pt x="5624" y="3912"/>
                </a:lnTo>
                <a:lnTo>
                  <a:pt x="5613" y="3902"/>
                </a:lnTo>
                <a:lnTo>
                  <a:pt x="5618" y="3842"/>
                </a:lnTo>
                <a:cubicBezTo>
                  <a:pt x="5618" y="3842"/>
                  <a:pt x="5612" y="3824"/>
                  <a:pt x="5612" y="3824"/>
                </a:cubicBezTo>
                <a:close/>
                <a:moveTo>
                  <a:pt x="5333" y="3765"/>
                </a:moveTo>
                <a:lnTo>
                  <a:pt x="5360" y="3765"/>
                </a:lnTo>
                <a:lnTo>
                  <a:pt x="5414" y="3812"/>
                </a:lnTo>
                <a:lnTo>
                  <a:pt x="5443" y="3816"/>
                </a:lnTo>
                <a:lnTo>
                  <a:pt x="5451" y="3791"/>
                </a:lnTo>
                <a:lnTo>
                  <a:pt x="5435" y="3737"/>
                </a:lnTo>
                <a:lnTo>
                  <a:pt x="5412" y="3697"/>
                </a:lnTo>
                <a:lnTo>
                  <a:pt x="5285" y="3739"/>
                </a:lnTo>
                <a:lnTo>
                  <a:pt x="5310" y="3761"/>
                </a:lnTo>
                <a:cubicBezTo>
                  <a:pt x="5310" y="3761"/>
                  <a:pt x="5333" y="3765"/>
                  <a:pt x="5333" y="3765"/>
                </a:cubicBezTo>
                <a:close/>
                <a:moveTo>
                  <a:pt x="9307" y="18308"/>
                </a:moveTo>
                <a:lnTo>
                  <a:pt x="9293" y="18298"/>
                </a:lnTo>
                <a:lnTo>
                  <a:pt x="9291" y="18277"/>
                </a:lnTo>
                <a:lnTo>
                  <a:pt x="9283" y="18250"/>
                </a:lnTo>
                <a:lnTo>
                  <a:pt x="9276" y="18238"/>
                </a:lnTo>
                <a:lnTo>
                  <a:pt x="9261" y="18250"/>
                </a:lnTo>
                <a:lnTo>
                  <a:pt x="9239" y="18240"/>
                </a:lnTo>
                <a:lnTo>
                  <a:pt x="9224" y="18234"/>
                </a:lnTo>
                <a:lnTo>
                  <a:pt x="9220" y="18260"/>
                </a:lnTo>
                <a:lnTo>
                  <a:pt x="9242" y="18295"/>
                </a:lnTo>
                <a:lnTo>
                  <a:pt x="9260" y="18323"/>
                </a:lnTo>
                <a:lnTo>
                  <a:pt x="9302" y="18341"/>
                </a:lnTo>
                <a:lnTo>
                  <a:pt x="9310" y="18341"/>
                </a:lnTo>
                <a:lnTo>
                  <a:pt x="9316" y="18331"/>
                </a:lnTo>
                <a:lnTo>
                  <a:pt x="9316" y="18325"/>
                </a:lnTo>
                <a:lnTo>
                  <a:pt x="9312" y="18316"/>
                </a:lnTo>
                <a:cubicBezTo>
                  <a:pt x="9312" y="18316"/>
                  <a:pt x="9307" y="18308"/>
                  <a:pt x="9307" y="18308"/>
                </a:cubicBezTo>
                <a:close/>
                <a:moveTo>
                  <a:pt x="13576" y="15917"/>
                </a:moveTo>
                <a:lnTo>
                  <a:pt x="13545" y="15952"/>
                </a:lnTo>
                <a:lnTo>
                  <a:pt x="13520" y="15964"/>
                </a:lnTo>
                <a:lnTo>
                  <a:pt x="13518" y="15982"/>
                </a:lnTo>
                <a:lnTo>
                  <a:pt x="13536" y="15988"/>
                </a:lnTo>
                <a:lnTo>
                  <a:pt x="13563" y="15976"/>
                </a:lnTo>
                <a:lnTo>
                  <a:pt x="13594" y="15956"/>
                </a:lnTo>
                <a:lnTo>
                  <a:pt x="13594" y="15938"/>
                </a:lnTo>
                <a:lnTo>
                  <a:pt x="13580" y="15934"/>
                </a:lnTo>
                <a:cubicBezTo>
                  <a:pt x="13580" y="15934"/>
                  <a:pt x="13576" y="15917"/>
                  <a:pt x="13576" y="15917"/>
                </a:cubicBezTo>
                <a:close/>
                <a:moveTo>
                  <a:pt x="12852" y="15938"/>
                </a:moveTo>
                <a:lnTo>
                  <a:pt x="12800" y="15895"/>
                </a:lnTo>
                <a:lnTo>
                  <a:pt x="12761" y="15859"/>
                </a:lnTo>
                <a:lnTo>
                  <a:pt x="12750" y="15871"/>
                </a:lnTo>
                <a:lnTo>
                  <a:pt x="12766" y="15895"/>
                </a:lnTo>
                <a:lnTo>
                  <a:pt x="12785" y="15903"/>
                </a:lnTo>
                <a:lnTo>
                  <a:pt x="12789" y="15914"/>
                </a:lnTo>
                <a:lnTo>
                  <a:pt x="12775" y="15917"/>
                </a:lnTo>
                <a:lnTo>
                  <a:pt x="12766" y="15929"/>
                </a:lnTo>
                <a:lnTo>
                  <a:pt x="12789" y="15962"/>
                </a:lnTo>
                <a:lnTo>
                  <a:pt x="12825" y="15956"/>
                </a:lnTo>
                <a:lnTo>
                  <a:pt x="12842" y="15956"/>
                </a:lnTo>
                <a:lnTo>
                  <a:pt x="12881" y="15976"/>
                </a:lnTo>
                <a:lnTo>
                  <a:pt x="12897" y="15956"/>
                </a:lnTo>
                <a:lnTo>
                  <a:pt x="12877" y="15944"/>
                </a:lnTo>
                <a:cubicBezTo>
                  <a:pt x="12877" y="15944"/>
                  <a:pt x="12852" y="15938"/>
                  <a:pt x="12852" y="15938"/>
                </a:cubicBezTo>
                <a:close/>
                <a:moveTo>
                  <a:pt x="12413" y="15837"/>
                </a:moveTo>
                <a:lnTo>
                  <a:pt x="12427" y="15842"/>
                </a:lnTo>
                <a:lnTo>
                  <a:pt x="12459" y="15835"/>
                </a:lnTo>
                <a:lnTo>
                  <a:pt x="12471" y="15811"/>
                </a:lnTo>
                <a:lnTo>
                  <a:pt x="12459" y="15803"/>
                </a:lnTo>
                <a:lnTo>
                  <a:pt x="12443" y="15802"/>
                </a:lnTo>
                <a:lnTo>
                  <a:pt x="12427" y="15800"/>
                </a:lnTo>
                <a:lnTo>
                  <a:pt x="12415" y="15811"/>
                </a:lnTo>
                <a:lnTo>
                  <a:pt x="12396" y="15803"/>
                </a:lnTo>
                <a:lnTo>
                  <a:pt x="12378" y="15818"/>
                </a:lnTo>
                <a:lnTo>
                  <a:pt x="12353" y="15794"/>
                </a:lnTo>
                <a:lnTo>
                  <a:pt x="12359" y="15825"/>
                </a:lnTo>
                <a:lnTo>
                  <a:pt x="12380" y="15832"/>
                </a:lnTo>
                <a:cubicBezTo>
                  <a:pt x="12380" y="15832"/>
                  <a:pt x="12413" y="15837"/>
                  <a:pt x="12413" y="15837"/>
                </a:cubicBezTo>
                <a:close/>
                <a:moveTo>
                  <a:pt x="12263" y="15688"/>
                </a:moveTo>
                <a:lnTo>
                  <a:pt x="12222" y="15679"/>
                </a:lnTo>
                <a:lnTo>
                  <a:pt x="12192" y="15675"/>
                </a:lnTo>
                <a:lnTo>
                  <a:pt x="12169" y="15706"/>
                </a:lnTo>
                <a:lnTo>
                  <a:pt x="12190" y="15740"/>
                </a:lnTo>
                <a:lnTo>
                  <a:pt x="12224" y="15752"/>
                </a:lnTo>
                <a:lnTo>
                  <a:pt x="12259" y="15760"/>
                </a:lnTo>
                <a:lnTo>
                  <a:pt x="12263" y="15771"/>
                </a:lnTo>
                <a:lnTo>
                  <a:pt x="12267" y="15771"/>
                </a:lnTo>
                <a:lnTo>
                  <a:pt x="12288" y="15752"/>
                </a:lnTo>
                <a:lnTo>
                  <a:pt x="12286" y="15734"/>
                </a:lnTo>
                <a:cubicBezTo>
                  <a:pt x="12286" y="15734"/>
                  <a:pt x="12263" y="15688"/>
                  <a:pt x="12263" y="15688"/>
                </a:cubicBezTo>
                <a:close/>
                <a:moveTo>
                  <a:pt x="12648" y="15508"/>
                </a:moveTo>
                <a:lnTo>
                  <a:pt x="12633" y="15490"/>
                </a:lnTo>
                <a:lnTo>
                  <a:pt x="12598" y="15471"/>
                </a:lnTo>
                <a:lnTo>
                  <a:pt x="12584" y="15479"/>
                </a:lnTo>
                <a:lnTo>
                  <a:pt x="12579" y="15496"/>
                </a:lnTo>
                <a:lnTo>
                  <a:pt x="12594" y="15532"/>
                </a:lnTo>
                <a:lnTo>
                  <a:pt x="12611" y="15536"/>
                </a:lnTo>
                <a:lnTo>
                  <a:pt x="12635" y="15544"/>
                </a:lnTo>
                <a:lnTo>
                  <a:pt x="12632" y="15530"/>
                </a:lnTo>
                <a:lnTo>
                  <a:pt x="12633" y="15516"/>
                </a:lnTo>
                <a:cubicBezTo>
                  <a:pt x="12633" y="15516"/>
                  <a:pt x="12648" y="15508"/>
                  <a:pt x="12648" y="15508"/>
                </a:cubicBezTo>
                <a:close/>
                <a:moveTo>
                  <a:pt x="12026" y="15173"/>
                </a:moveTo>
                <a:lnTo>
                  <a:pt x="12053" y="15226"/>
                </a:lnTo>
                <a:lnTo>
                  <a:pt x="12062" y="15226"/>
                </a:lnTo>
                <a:lnTo>
                  <a:pt x="12081" y="15222"/>
                </a:lnTo>
                <a:lnTo>
                  <a:pt x="12084" y="15195"/>
                </a:lnTo>
                <a:lnTo>
                  <a:pt x="12074" y="15183"/>
                </a:lnTo>
                <a:cubicBezTo>
                  <a:pt x="12074" y="15183"/>
                  <a:pt x="12026" y="15173"/>
                  <a:pt x="12026" y="15173"/>
                </a:cubicBezTo>
                <a:close/>
                <a:moveTo>
                  <a:pt x="13420" y="14637"/>
                </a:moveTo>
                <a:lnTo>
                  <a:pt x="13351" y="14677"/>
                </a:lnTo>
                <a:lnTo>
                  <a:pt x="13365" y="14710"/>
                </a:lnTo>
                <a:lnTo>
                  <a:pt x="13353" y="14749"/>
                </a:lnTo>
                <a:lnTo>
                  <a:pt x="13359" y="14785"/>
                </a:lnTo>
                <a:lnTo>
                  <a:pt x="13370" y="14839"/>
                </a:lnTo>
                <a:lnTo>
                  <a:pt x="13382" y="14830"/>
                </a:lnTo>
                <a:lnTo>
                  <a:pt x="13405" y="14814"/>
                </a:lnTo>
                <a:lnTo>
                  <a:pt x="13409" y="14792"/>
                </a:lnTo>
                <a:lnTo>
                  <a:pt x="13395" y="14783"/>
                </a:lnTo>
                <a:lnTo>
                  <a:pt x="13409" y="14775"/>
                </a:lnTo>
                <a:lnTo>
                  <a:pt x="13409" y="14747"/>
                </a:lnTo>
                <a:lnTo>
                  <a:pt x="13393" y="14729"/>
                </a:lnTo>
                <a:lnTo>
                  <a:pt x="13424" y="14681"/>
                </a:lnTo>
                <a:cubicBezTo>
                  <a:pt x="13424" y="14681"/>
                  <a:pt x="13420" y="14637"/>
                  <a:pt x="13420" y="14637"/>
                </a:cubicBezTo>
                <a:close/>
                <a:moveTo>
                  <a:pt x="13515" y="14281"/>
                </a:moveTo>
                <a:lnTo>
                  <a:pt x="13495" y="14251"/>
                </a:lnTo>
                <a:lnTo>
                  <a:pt x="13451" y="14257"/>
                </a:lnTo>
                <a:lnTo>
                  <a:pt x="13476" y="14283"/>
                </a:lnTo>
                <a:lnTo>
                  <a:pt x="13518" y="14321"/>
                </a:lnTo>
                <a:cubicBezTo>
                  <a:pt x="13518" y="14321"/>
                  <a:pt x="13515" y="14281"/>
                  <a:pt x="13515" y="14281"/>
                </a:cubicBezTo>
                <a:close/>
                <a:moveTo>
                  <a:pt x="5855" y="18652"/>
                </a:moveTo>
                <a:lnTo>
                  <a:pt x="5824" y="18642"/>
                </a:lnTo>
                <a:lnTo>
                  <a:pt x="5783" y="18652"/>
                </a:lnTo>
                <a:lnTo>
                  <a:pt x="5801" y="18682"/>
                </a:lnTo>
                <a:lnTo>
                  <a:pt x="5834" y="18732"/>
                </a:lnTo>
                <a:lnTo>
                  <a:pt x="5847" y="18745"/>
                </a:lnTo>
                <a:lnTo>
                  <a:pt x="5859" y="18738"/>
                </a:lnTo>
                <a:lnTo>
                  <a:pt x="5857" y="18712"/>
                </a:lnTo>
                <a:lnTo>
                  <a:pt x="5864" y="18684"/>
                </a:lnTo>
                <a:lnTo>
                  <a:pt x="5896" y="18684"/>
                </a:lnTo>
                <a:lnTo>
                  <a:pt x="5901" y="18678"/>
                </a:lnTo>
                <a:lnTo>
                  <a:pt x="5911" y="18676"/>
                </a:lnTo>
                <a:lnTo>
                  <a:pt x="5907" y="18656"/>
                </a:lnTo>
                <a:lnTo>
                  <a:pt x="5917" y="18641"/>
                </a:lnTo>
                <a:cubicBezTo>
                  <a:pt x="5917" y="18641"/>
                  <a:pt x="5855" y="18652"/>
                  <a:pt x="5855" y="18652"/>
                </a:cubicBezTo>
                <a:close/>
                <a:moveTo>
                  <a:pt x="7870" y="18585"/>
                </a:moveTo>
                <a:lnTo>
                  <a:pt x="7947" y="18571"/>
                </a:lnTo>
                <a:lnTo>
                  <a:pt x="7916" y="18511"/>
                </a:lnTo>
                <a:lnTo>
                  <a:pt x="7891" y="18508"/>
                </a:lnTo>
                <a:lnTo>
                  <a:pt x="7862" y="18523"/>
                </a:lnTo>
                <a:lnTo>
                  <a:pt x="7866" y="18567"/>
                </a:lnTo>
                <a:cubicBezTo>
                  <a:pt x="7866" y="18567"/>
                  <a:pt x="7870" y="18585"/>
                  <a:pt x="7870" y="18585"/>
                </a:cubicBezTo>
                <a:close/>
                <a:moveTo>
                  <a:pt x="6737" y="18071"/>
                </a:moveTo>
                <a:lnTo>
                  <a:pt x="6747" y="18074"/>
                </a:lnTo>
                <a:lnTo>
                  <a:pt x="6787" y="18077"/>
                </a:lnTo>
                <a:lnTo>
                  <a:pt x="6812" y="18089"/>
                </a:lnTo>
                <a:lnTo>
                  <a:pt x="6814" y="18081"/>
                </a:lnTo>
                <a:lnTo>
                  <a:pt x="6803" y="18052"/>
                </a:lnTo>
                <a:lnTo>
                  <a:pt x="6782" y="18018"/>
                </a:lnTo>
                <a:lnTo>
                  <a:pt x="6758" y="18014"/>
                </a:lnTo>
                <a:lnTo>
                  <a:pt x="6747" y="18024"/>
                </a:lnTo>
                <a:lnTo>
                  <a:pt x="6758" y="18048"/>
                </a:lnTo>
                <a:lnTo>
                  <a:pt x="6747" y="18058"/>
                </a:lnTo>
                <a:cubicBezTo>
                  <a:pt x="6747" y="18058"/>
                  <a:pt x="6737" y="18071"/>
                  <a:pt x="6737" y="18071"/>
                </a:cubicBezTo>
                <a:close/>
                <a:moveTo>
                  <a:pt x="7321" y="17743"/>
                </a:moveTo>
                <a:lnTo>
                  <a:pt x="7344" y="17776"/>
                </a:lnTo>
                <a:lnTo>
                  <a:pt x="7352" y="17750"/>
                </a:lnTo>
                <a:lnTo>
                  <a:pt x="7375" y="17723"/>
                </a:lnTo>
                <a:lnTo>
                  <a:pt x="7382" y="17703"/>
                </a:lnTo>
                <a:lnTo>
                  <a:pt x="7382" y="17691"/>
                </a:lnTo>
                <a:lnTo>
                  <a:pt x="7374" y="17677"/>
                </a:lnTo>
                <a:lnTo>
                  <a:pt x="7361" y="17637"/>
                </a:lnTo>
                <a:lnTo>
                  <a:pt x="7311" y="17675"/>
                </a:lnTo>
                <a:lnTo>
                  <a:pt x="7313" y="17697"/>
                </a:lnTo>
                <a:lnTo>
                  <a:pt x="7305" y="17728"/>
                </a:lnTo>
                <a:cubicBezTo>
                  <a:pt x="7305" y="17728"/>
                  <a:pt x="7321" y="17743"/>
                  <a:pt x="7321" y="17743"/>
                </a:cubicBezTo>
                <a:close/>
                <a:moveTo>
                  <a:pt x="4547" y="17508"/>
                </a:moveTo>
                <a:lnTo>
                  <a:pt x="4528" y="17501"/>
                </a:lnTo>
                <a:lnTo>
                  <a:pt x="4511" y="17514"/>
                </a:lnTo>
                <a:lnTo>
                  <a:pt x="4505" y="17534"/>
                </a:lnTo>
                <a:lnTo>
                  <a:pt x="4492" y="17529"/>
                </a:lnTo>
                <a:lnTo>
                  <a:pt x="4499" y="17548"/>
                </a:lnTo>
                <a:lnTo>
                  <a:pt x="4499" y="17569"/>
                </a:lnTo>
                <a:lnTo>
                  <a:pt x="4510" y="17566"/>
                </a:lnTo>
                <a:lnTo>
                  <a:pt x="4522" y="17561"/>
                </a:lnTo>
                <a:lnTo>
                  <a:pt x="4528" y="17569"/>
                </a:lnTo>
                <a:lnTo>
                  <a:pt x="4555" y="17560"/>
                </a:lnTo>
                <a:lnTo>
                  <a:pt x="4593" y="17522"/>
                </a:lnTo>
                <a:lnTo>
                  <a:pt x="4559" y="17510"/>
                </a:lnTo>
                <a:cubicBezTo>
                  <a:pt x="4559" y="17510"/>
                  <a:pt x="4547" y="17508"/>
                  <a:pt x="4547" y="17508"/>
                </a:cubicBezTo>
                <a:close/>
                <a:moveTo>
                  <a:pt x="6830" y="17544"/>
                </a:moveTo>
                <a:lnTo>
                  <a:pt x="6847" y="17548"/>
                </a:lnTo>
                <a:lnTo>
                  <a:pt x="6870" y="17529"/>
                </a:lnTo>
                <a:lnTo>
                  <a:pt x="6888" y="17532"/>
                </a:lnTo>
                <a:lnTo>
                  <a:pt x="6870" y="17499"/>
                </a:lnTo>
                <a:lnTo>
                  <a:pt x="6841" y="17485"/>
                </a:lnTo>
                <a:lnTo>
                  <a:pt x="6824" y="17486"/>
                </a:lnTo>
                <a:lnTo>
                  <a:pt x="6814" y="17492"/>
                </a:lnTo>
                <a:lnTo>
                  <a:pt x="6805" y="17486"/>
                </a:lnTo>
                <a:lnTo>
                  <a:pt x="6802" y="17499"/>
                </a:lnTo>
                <a:lnTo>
                  <a:pt x="6775" y="17522"/>
                </a:lnTo>
                <a:lnTo>
                  <a:pt x="6795" y="17556"/>
                </a:lnTo>
                <a:cubicBezTo>
                  <a:pt x="6795" y="17556"/>
                  <a:pt x="6830" y="17544"/>
                  <a:pt x="6830" y="17544"/>
                </a:cubicBezTo>
                <a:close/>
                <a:moveTo>
                  <a:pt x="4961" y="17482"/>
                </a:moveTo>
                <a:lnTo>
                  <a:pt x="4948" y="17485"/>
                </a:lnTo>
                <a:lnTo>
                  <a:pt x="4930" y="17473"/>
                </a:lnTo>
                <a:lnTo>
                  <a:pt x="4917" y="17485"/>
                </a:lnTo>
                <a:lnTo>
                  <a:pt x="4921" y="17507"/>
                </a:lnTo>
                <a:lnTo>
                  <a:pt x="4900" y="17522"/>
                </a:lnTo>
                <a:lnTo>
                  <a:pt x="4892" y="17538"/>
                </a:lnTo>
                <a:lnTo>
                  <a:pt x="4877" y="17526"/>
                </a:lnTo>
                <a:lnTo>
                  <a:pt x="4861" y="17525"/>
                </a:lnTo>
                <a:lnTo>
                  <a:pt x="4847" y="17525"/>
                </a:lnTo>
                <a:lnTo>
                  <a:pt x="4824" y="17544"/>
                </a:lnTo>
                <a:lnTo>
                  <a:pt x="4847" y="17554"/>
                </a:lnTo>
                <a:lnTo>
                  <a:pt x="4863" y="17560"/>
                </a:lnTo>
                <a:lnTo>
                  <a:pt x="4875" y="17590"/>
                </a:lnTo>
                <a:lnTo>
                  <a:pt x="4892" y="17554"/>
                </a:lnTo>
                <a:lnTo>
                  <a:pt x="4912" y="17574"/>
                </a:lnTo>
                <a:lnTo>
                  <a:pt x="4938" y="17582"/>
                </a:lnTo>
                <a:lnTo>
                  <a:pt x="4956" y="17544"/>
                </a:lnTo>
                <a:lnTo>
                  <a:pt x="4967" y="17522"/>
                </a:lnTo>
                <a:lnTo>
                  <a:pt x="4979" y="17525"/>
                </a:lnTo>
                <a:lnTo>
                  <a:pt x="4965" y="17508"/>
                </a:lnTo>
                <a:cubicBezTo>
                  <a:pt x="4965" y="17508"/>
                  <a:pt x="4961" y="17482"/>
                  <a:pt x="4961" y="17482"/>
                </a:cubicBezTo>
                <a:close/>
                <a:moveTo>
                  <a:pt x="4488" y="17455"/>
                </a:moveTo>
                <a:lnTo>
                  <a:pt x="4457" y="17445"/>
                </a:lnTo>
                <a:lnTo>
                  <a:pt x="4424" y="17457"/>
                </a:lnTo>
                <a:lnTo>
                  <a:pt x="4397" y="17490"/>
                </a:lnTo>
                <a:lnTo>
                  <a:pt x="4399" y="17504"/>
                </a:lnTo>
                <a:lnTo>
                  <a:pt x="4409" y="17501"/>
                </a:lnTo>
                <a:lnTo>
                  <a:pt x="4434" y="17514"/>
                </a:lnTo>
                <a:lnTo>
                  <a:pt x="4451" y="17529"/>
                </a:lnTo>
                <a:lnTo>
                  <a:pt x="4453" y="17518"/>
                </a:lnTo>
                <a:lnTo>
                  <a:pt x="4443" y="17501"/>
                </a:lnTo>
                <a:lnTo>
                  <a:pt x="4445" y="17490"/>
                </a:lnTo>
                <a:lnTo>
                  <a:pt x="4455" y="17486"/>
                </a:lnTo>
                <a:lnTo>
                  <a:pt x="4470" y="17485"/>
                </a:lnTo>
                <a:lnTo>
                  <a:pt x="4478" y="17475"/>
                </a:lnTo>
                <a:lnTo>
                  <a:pt x="4476" y="17499"/>
                </a:lnTo>
                <a:lnTo>
                  <a:pt x="4485" y="17514"/>
                </a:lnTo>
                <a:lnTo>
                  <a:pt x="4492" y="17504"/>
                </a:lnTo>
                <a:cubicBezTo>
                  <a:pt x="4492" y="17504"/>
                  <a:pt x="4488" y="17455"/>
                  <a:pt x="4488" y="17455"/>
                </a:cubicBezTo>
                <a:close/>
                <a:moveTo>
                  <a:pt x="9971" y="17417"/>
                </a:moveTo>
                <a:lnTo>
                  <a:pt x="9998" y="17445"/>
                </a:lnTo>
                <a:lnTo>
                  <a:pt x="10013" y="17437"/>
                </a:lnTo>
                <a:lnTo>
                  <a:pt x="10013" y="17411"/>
                </a:lnTo>
                <a:lnTo>
                  <a:pt x="9998" y="17407"/>
                </a:lnTo>
                <a:cubicBezTo>
                  <a:pt x="9998" y="17407"/>
                  <a:pt x="9971" y="17417"/>
                  <a:pt x="9971" y="17417"/>
                </a:cubicBezTo>
                <a:close/>
                <a:moveTo>
                  <a:pt x="6625" y="17362"/>
                </a:moveTo>
                <a:lnTo>
                  <a:pt x="6591" y="17352"/>
                </a:lnTo>
                <a:lnTo>
                  <a:pt x="6591" y="17388"/>
                </a:lnTo>
                <a:lnTo>
                  <a:pt x="6622" y="17384"/>
                </a:lnTo>
                <a:lnTo>
                  <a:pt x="6653" y="17392"/>
                </a:lnTo>
                <a:lnTo>
                  <a:pt x="6668" y="17384"/>
                </a:lnTo>
                <a:lnTo>
                  <a:pt x="6699" y="17368"/>
                </a:lnTo>
                <a:lnTo>
                  <a:pt x="6679" y="17352"/>
                </a:lnTo>
                <a:cubicBezTo>
                  <a:pt x="6679" y="17352"/>
                  <a:pt x="6625" y="17362"/>
                  <a:pt x="6625" y="17362"/>
                </a:cubicBezTo>
                <a:close/>
                <a:moveTo>
                  <a:pt x="9408" y="17324"/>
                </a:moveTo>
                <a:lnTo>
                  <a:pt x="9385" y="17336"/>
                </a:lnTo>
                <a:lnTo>
                  <a:pt x="9374" y="17308"/>
                </a:lnTo>
                <a:lnTo>
                  <a:pt x="9366" y="17419"/>
                </a:lnTo>
                <a:lnTo>
                  <a:pt x="9416" y="17366"/>
                </a:lnTo>
                <a:lnTo>
                  <a:pt x="9424" y="17346"/>
                </a:lnTo>
                <a:lnTo>
                  <a:pt x="9438" y="17336"/>
                </a:lnTo>
                <a:lnTo>
                  <a:pt x="9429" y="17319"/>
                </a:lnTo>
                <a:cubicBezTo>
                  <a:pt x="9429" y="17319"/>
                  <a:pt x="9408" y="17324"/>
                  <a:pt x="9408" y="17324"/>
                </a:cubicBezTo>
                <a:close/>
                <a:moveTo>
                  <a:pt x="9497" y="17352"/>
                </a:moveTo>
                <a:lnTo>
                  <a:pt x="9503" y="17380"/>
                </a:lnTo>
                <a:lnTo>
                  <a:pt x="9512" y="17372"/>
                </a:lnTo>
                <a:lnTo>
                  <a:pt x="9524" y="17366"/>
                </a:lnTo>
                <a:lnTo>
                  <a:pt x="9528" y="17370"/>
                </a:lnTo>
                <a:lnTo>
                  <a:pt x="9537" y="17362"/>
                </a:lnTo>
                <a:lnTo>
                  <a:pt x="9540" y="17314"/>
                </a:lnTo>
                <a:lnTo>
                  <a:pt x="9493" y="17317"/>
                </a:lnTo>
                <a:cubicBezTo>
                  <a:pt x="9493" y="17317"/>
                  <a:pt x="9497" y="17352"/>
                  <a:pt x="9497" y="17352"/>
                </a:cubicBezTo>
                <a:close/>
                <a:moveTo>
                  <a:pt x="6371" y="17147"/>
                </a:moveTo>
                <a:lnTo>
                  <a:pt x="6375" y="17124"/>
                </a:lnTo>
                <a:lnTo>
                  <a:pt x="6360" y="17114"/>
                </a:lnTo>
                <a:lnTo>
                  <a:pt x="6342" y="17110"/>
                </a:lnTo>
                <a:lnTo>
                  <a:pt x="6337" y="17132"/>
                </a:lnTo>
                <a:lnTo>
                  <a:pt x="6356" y="17157"/>
                </a:lnTo>
                <a:lnTo>
                  <a:pt x="6371" y="17161"/>
                </a:lnTo>
                <a:cubicBezTo>
                  <a:pt x="6371" y="17161"/>
                  <a:pt x="6371" y="17147"/>
                  <a:pt x="6371" y="17147"/>
                </a:cubicBezTo>
                <a:close/>
                <a:moveTo>
                  <a:pt x="2363" y="16923"/>
                </a:moveTo>
                <a:lnTo>
                  <a:pt x="2344" y="16910"/>
                </a:lnTo>
                <a:lnTo>
                  <a:pt x="2313" y="16902"/>
                </a:lnTo>
                <a:lnTo>
                  <a:pt x="2292" y="16906"/>
                </a:lnTo>
                <a:lnTo>
                  <a:pt x="2303" y="16923"/>
                </a:lnTo>
                <a:lnTo>
                  <a:pt x="2336" y="16977"/>
                </a:lnTo>
                <a:lnTo>
                  <a:pt x="2359" y="16958"/>
                </a:lnTo>
                <a:lnTo>
                  <a:pt x="2371" y="16965"/>
                </a:lnTo>
                <a:lnTo>
                  <a:pt x="2392" y="16962"/>
                </a:lnTo>
                <a:lnTo>
                  <a:pt x="2407" y="16954"/>
                </a:lnTo>
                <a:lnTo>
                  <a:pt x="2392" y="16944"/>
                </a:lnTo>
                <a:cubicBezTo>
                  <a:pt x="2392" y="16944"/>
                  <a:pt x="2363" y="16923"/>
                  <a:pt x="2363" y="16923"/>
                </a:cubicBezTo>
                <a:close/>
                <a:moveTo>
                  <a:pt x="2332" y="16713"/>
                </a:moveTo>
                <a:lnTo>
                  <a:pt x="2332" y="16701"/>
                </a:lnTo>
                <a:lnTo>
                  <a:pt x="2315" y="16695"/>
                </a:lnTo>
                <a:lnTo>
                  <a:pt x="2292" y="16727"/>
                </a:lnTo>
                <a:lnTo>
                  <a:pt x="2282" y="16747"/>
                </a:lnTo>
                <a:lnTo>
                  <a:pt x="2290" y="16765"/>
                </a:lnTo>
                <a:lnTo>
                  <a:pt x="2336" y="16731"/>
                </a:lnTo>
                <a:cubicBezTo>
                  <a:pt x="2336" y="16731"/>
                  <a:pt x="2332" y="16713"/>
                  <a:pt x="2332" y="16713"/>
                </a:cubicBezTo>
                <a:close/>
                <a:moveTo>
                  <a:pt x="6163" y="16692"/>
                </a:moveTo>
                <a:lnTo>
                  <a:pt x="6173" y="16703"/>
                </a:lnTo>
                <a:lnTo>
                  <a:pt x="6165" y="16672"/>
                </a:lnTo>
                <a:lnTo>
                  <a:pt x="6163" y="16678"/>
                </a:lnTo>
                <a:cubicBezTo>
                  <a:pt x="6163" y="16678"/>
                  <a:pt x="6163" y="16692"/>
                  <a:pt x="6163" y="16692"/>
                </a:cubicBezTo>
                <a:close/>
                <a:moveTo>
                  <a:pt x="6142" y="16658"/>
                </a:moveTo>
                <a:lnTo>
                  <a:pt x="6159" y="16668"/>
                </a:lnTo>
                <a:lnTo>
                  <a:pt x="6165" y="16670"/>
                </a:lnTo>
                <a:lnTo>
                  <a:pt x="6157" y="16632"/>
                </a:lnTo>
                <a:cubicBezTo>
                  <a:pt x="6157" y="16632"/>
                  <a:pt x="6142" y="16658"/>
                  <a:pt x="6142" y="16658"/>
                </a:cubicBezTo>
                <a:close/>
                <a:moveTo>
                  <a:pt x="8601" y="16481"/>
                </a:moveTo>
                <a:lnTo>
                  <a:pt x="8627" y="16454"/>
                </a:lnTo>
                <a:lnTo>
                  <a:pt x="8629" y="16418"/>
                </a:lnTo>
                <a:lnTo>
                  <a:pt x="8605" y="16410"/>
                </a:lnTo>
                <a:lnTo>
                  <a:pt x="8594" y="16444"/>
                </a:lnTo>
                <a:lnTo>
                  <a:pt x="8582" y="16454"/>
                </a:lnTo>
                <a:lnTo>
                  <a:pt x="8573" y="16430"/>
                </a:lnTo>
                <a:lnTo>
                  <a:pt x="8553" y="16422"/>
                </a:lnTo>
                <a:lnTo>
                  <a:pt x="8542" y="16440"/>
                </a:lnTo>
                <a:lnTo>
                  <a:pt x="8519" y="16440"/>
                </a:lnTo>
                <a:lnTo>
                  <a:pt x="8521" y="16471"/>
                </a:lnTo>
                <a:lnTo>
                  <a:pt x="8542" y="16475"/>
                </a:lnTo>
                <a:lnTo>
                  <a:pt x="8557" y="16499"/>
                </a:lnTo>
                <a:cubicBezTo>
                  <a:pt x="8557" y="16499"/>
                  <a:pt x="8601" y="16481"/>
                  <a:pt x="8601" y="16481"/>
                </a:cubicBezTo>
                <a:close/>
                <a:moveTo>
                  <a:pt x="9555" y="16229"/>
                </a:moveTo>
                <a:lnTo>
                  <a:pt x="9557" y="16212"/>
                </a:lnTo>
                <a:lnTo>
                  <a:pt x="9524" y="16256"/>
                </a:lnTo>
                <a:cubicBezTo>
                  <a:pt x="9524" y="16256"/>
                  <a:pt x="9555" y="16229"/>
                  <a:pt x="9555" y="16229"/>
                </a:cubicBezTo>
                <a:close/>
                <a:moveTo>
                  <a:pt x="9557" y="16212"/>
                </a:moveTo>
                <a:lnTo>
                  <a:pt x="9560" y="16206"/>
                </a:lnTo>
                <a:lnTo>
                  <a:pt x="9557" y="16206"/>
                </a:lnTo>
                <a:cubicBezTo>
                  <a:pt x="9557" y="16206"/>
                  <a:pt x="9557" y="16212"/>
                  <a:pt x="9557" y="16212"/>
                </a:cubicBezTo>
                <a:close/>
                <a:moveTo>
                  <a:pt x="9563" y="16206"/>
                </a:moveTo>
                <a:lnTo>
                  <a:pt x="9572" y="16190"/>
                </a:lnTo>
                <a:lnTo>
                  <a:pt x="9560" y="16206"/>
                </a:lnTo>
                <a:cubicBezTo>
                  <a:pt x="9560" y="16206"/>
                  <a:pt x="9563" y="16206"/>
                  <a:pt x="9563" y="16206"/>
                </a:cubicBezTo>
                <a:close/>
                <a:moveTo>
                  <a:pt x="8538" y="16093"/>
                </a:moveTo>
                <a:lnTo>
                  <a:pt x="8516" y="16071"/>
                </a:lnTo>
                <a:lnTo>
                  <a:pt x="8507" y="16067"/>
                </a:lnTo>
                <a:lnTo>
                  <a:pt x="8493" y="16070"/>
                </a:lnTo>
                <a:lnTo>
                  <a:pt x="8484" y="16079"/>
                </a:lnTo>
                <a:lnTo>
                  <a:pt x="8507" y="16128"/>
                </a:lnTo>
                <a:lnTo>
                  <a:pt x="8525" y="16119"/>
                </a:lnTo>
                <a:cubicBezTo>
                  <a:pt x="8525" y="16119"/>
                  <a:pt x="8538" y="16093"/>
                  <a:pt x="8538" y="16093"/>
                </a:cubicBezTo>
                <a:close/>
                <a:moveTo>
                  <a:pt x="10054" y="16034"/>
                </a:moveTo>
                <a:lnTo>
                  <a:pt x="10023" y="16045"/>
                </a:lnTo>
                <a:lnTo>
                  <a:pt x="10011" y="16059"/>
                </a:lnTo>
                <a:lnTo>
                  <a:pt x="9992" y="16055"/>
                </a:lnTo>
                <a:lnTo>
                  <a:pt x="9973" y="16042"/>
                </a:lnTo>
                <a:lnTo>
                  <a:pt x="9957" y="16070"/>
                </a:lnTo>
                <a:lnTo>
                  <a:pt x="9965" y="16091"/>
                </a:lnTo>
                <a:lnTo>
                  <a:pt x="9994" y="16096"/>
                </a:lnTo>
                <a:lnTo>
                  <a:pt x="10013" y="16075"/>
                </a:lnTo>
                <a:lnTo>
                  <a:pt x="10015" y="16101"/>
                </a:lnTo>
                <a:lnTo>
                  <a:pt x="10027" y="16127"/>
                </a:lnTo>
                <a:lnTo>
                  <a:pt x="10052" y="16132"/>
                </a:lnTo>
                <a:lnTo>
                  <a:pt x="10063" y="16115"/>
                </a:lnTo>
                <a:lnTo>
                  <a:pt x="10067" y="16097"/>
                </a:lnTo>
                <a:lnTo>
                  <a:pt x="10091" y="16093"/>
                </a:lnTo>
                <a:lnTo>
                  <a:pt x="10107" y="16087"/>
                </a:lnTo>
                <a:lnTo>
                  <a:pt x="10107" y="16065"/>
                </a:lnTo>
                <a:lnTo>
                  <a:pt x="10086" y="16045"/>
                </a:lnTo>
                <a:cubicBezTo>
                  <a:pt x="10086" y="16045"/>
                  <a:pt x="10054" y="16034"/>
                  <a:pt x="10054" y="16034"/>
                </a:cubicBezTo>
                <a:close/>
                <a:moveTo>
                  <a:pt x="4644" y="15974"/>
                </a:moveTo>
                <a:lnTo>
                  <a:pt x="4637" y="15944"/>
                </a:lnTo>
                <a:lnTo>
                  <a:pt x="4617" y="15936"/>
                </a:lnTo>
                <a:lnTo>
                  <a:pt x="4599" y="15936"/>
                </a:lnTo>
                <a:lnTo>
                  <a:pt x="4576" y="15958"/>
                </a:lnTo>
                <a:lnTo>
                  <a:pt x="4559" y="15966"/>
                </a:lnTo>
                <a:lnTo>
                  <a:pt x="4578" y="16002"/>
                </a:lnTo>
                <a:lnTo>
                  <a:pt x="4609" y="16008"/>
                </a:lnTo>
                <a:lnTo>
                  <a:pt x="4623" y="16002"/>
                </a:lnTo>
                <a:lnTo>
                  <a:pt x="4637" y="16026"/>
                </a:lnTo>
                <a:lnTo>
                  <a:pt x="4665" y="16037"/>
                </a:lnTo>
                <a:lnTo>
                  <a:pt x="4665" y="15998"/>
                </a:lnTo>
                <a:lnTo>
                  <a:pt x="4657" y="15976"/>
                </a:lnTo>
                <a:cubicBezTo>
                  <a:pt x="4657" y="15976"/>
                  <a:pt x="4644" y="15974"/>
                  <a:pt x="4644" y="15974"/>
                </a:cubicBezTo>
                <a:close/>
                <a:moveTo>
                  <a:pt x="2931" y="15893"/>
                </a:moveTo>
                <a:lnTo>
                  <a:pt x="2916" y="15893"/>
                </a:lnTo>
                <a:lnTo>
                  <a:pt x="2910" y="15909"/>
                </a:lnTo>
                <a:lnTo>
                  <a:pt x="2891" y="15914"/>
                </a:lnTo>
                <a:lnTo>
                  <a:pt x="2881" y="15938"/>
                </a:lnTo>
                <a:lnTo>
                  <a:pt x="2896" y="15952"/>
                </a:lnTo>
                <a:lnTo>
                  <a:pt x="2914" y="15964"/>
                </a:lnTo>
                <a:lnTo>
                  <a:pt x="2937" y="15940"/>
                </a:lnTo>
                <a:lnTo>
                  <a:pt x="2962" y="15911"/>
                </a:lnTo>
                <a:lnTo>
                  <a:pt x="2970" y="15889"/>
                </a:lnTo>
                <a:lnTo>
                  <a:pt x="2943" y="15889"/>
                </a:lnTo>
                <a:cubicBezTo>
                  <a:pt x="2943" y="15889"/>
                  <a:pt x="2931" y="15893"/>
                  <a:pt x="2931" y="15893"/>
                </a:cubicBezTo>
                <a:close/>
                <a:moveTo>
                  <a:pt x="2560" y="15810"/>
                </a:moveTo>
                <a:lnTo>
                  <a:pt x="2589" y="15847"/>
                </a:lnTo>
                <a:lnTo>
                  <a:pt x="2608" y="15822"/>
                </a:lnTo>
                <a:lnTo>
                  <a:pt x="2627" y="15806"/>
                </a:lnTo>
                <a:lnTo>
                  <a:pt x="2602" y="15789"/>
                </a:lnTo>
                <a:cubicBezTo>
                  <a:pt x="2602" y="15789"/>
                  <a:pt x="2560" y="15810"/>
                  <a:pt x="2560" y="15810"/>
                </a:cubicBezTo>
                <a:close/>
                <a:moveTo>
                  <a:pt x="5069" y="15706"/>
                </a:moveTo>
                <a:lnTo>
                  <a:pt x="5096" y="15731"/>
                </a:lnTo>
                <a:lnTo>
                  <a:pt x="5115" y="15710"/>
                </a:lnTo>
                <a:lnTo>
                  <a:pt x="5115" y="15662"/>
                </a:lnTo>
                <a:lnTo>
                  <a:pt x="5079" y="15683"/>
                </a:lnTo>
                <a:cubicBezTo>
                  <a:pt x="5079" y="15683"/>
                  <a:pt x="5069" y="15706"/>
                  <a:pt x="5069" y="15706"/>
                </a:cubicBezTo>
                <a:close/>
                <a:moveTo>
                  <a:pt x="2026" y="15662"/>
                </a:moveTo>
                <a:lnTo>
                  <a:pt x="2018" y="15655"/>
                </a:lnTo>
                <a:lnTo>
                  <a:pt x="2007" y="15662"/>
                </a:lnTo>
                <a:lnTo>
                  <a:pt x="2005" y="15702"/>
                </a:lnTo>
                <a:lnTo>
                  <a:pt x="1965" y="15776"/>
                </a:lnTo>
                <a:lnTo>
                  <a:pt x="1957" y="15770"/>
                </a:lnTo>
                <a:lnTo>
                  <a:pt x="1939" y="15780"/>
                </a:lnTo>
                <a:lnTo>
                  <a:pt x="1930" y="15789"/>
                </a:lnTo>
                <a:lnTo>
                  <a:pt x="1939" y="15818"/>
                </a:lnTo>
                <a:lnTo>
                  <a:pt x="1935" y="15835"/>
                </a:lnTo>
                <a:lnTo>
                  <a:pt x="1959" y="15865"/>
                </a:lnTo>
                <a:lnTo>
                  <a:pt x="1965" y="15843"/>
                </a:lnTo>
                <a:lnTo>
                  <a:pt x="1980" y="15832"/>
                </a:lnTo>
                <a:lnTo>
                  <a:pt x="1995" y="15828"/>
                </a:lnTo>
                <a:lnTo>
                  <a:pt x="1985" y="15796"/>
                </a:lnTo>
                <a:lnTo>
                  <a:pt x="1999" y="15785"/>
                </a:lnTo>
                <a:lnTo>
                  <a:pt x="2032" y="15763"/>
                </a:lnTo>
                <a:lnTo>
                  <a:pt x="2053" y="15718"/>
                </a:lnTo>
                <a:lnTo>
                  <a:pt x="2055" y="15699"/>
                </a:lnTo>
                <a:lnTo>
                  <a:pt x="2053" y="15655"/>
                </a:lnTo>
                <a:cubicBezTo>
                  <a:pt x="2053" y="15655"/>
                  <a:pt x="2026" y="15662"/>
                  <a:pt x="2026" y="15662"/>
                </a:cubicBezTo>
                <a:close/>
                <a:moveTo>
                  <a:pt x="5851" y="15421"/>
                </a:moveTo>
                <a:lnTo>
                  <a:pt x="5869" y="15397"/>
                </a:lnTo>
                <a:lnTo>
                  <a:pt x="5857" y="15385"/>
                </a:lnTo>
                <a:lnTo>
                  <a:pt x="5847" y="15374"/>
                </a:lnTo>
                <a:lnTo>
                  <a:pt x="5832" y="15369"/>
                </a:lnTo>
                <a:lnTo>
                  <a:pt x="5820" y="15387"/>
                </a:lnTo>
                <a:lnTo>
                  <a:pt x="5792" y="15401"/>
                </a:lnTo>
                <a:lnTo>
                  <a:pt x="5824" y="15479"/>
                </a:lnTo>
                <a:lnTo>
                  <a:pt x="5836" y="15477"/>
                </a:lnTo>
                <a:lnTo>
                  <a:pt x="5838" y="15457"/>
                </a:lnTo>
                <a:lnTo>
                  <a:pt x="5830" y="15447"/>
                </a:lnTo>
                <a:lnTo>
                  <a:pt x="5832" y="15429"/>
                </a:lnTo>
                <a:cubicBezTo>
                  <a:pt x="5832" y="15429"/>
                  <a:pt x="5851" y="15421"/>
                  <a:pt x="5851" y="15421"/>
                </a:cubicBezTo>
                <a:close/>
                <a:moveTo>
                  <a:pt x="9695" y="15403"/>
                </a:moveTo>
                <a:lnTo>
                  <a:pt x="9715" y="15409"/>
                </a:lnTo>
                <a:lnTo>
                  <a:pt x="9722" y="15406"/>
                </a:lnTo>
                <a:lnTo>
                  <a:pt x="9727" y="15384"/>
                </a:lnTo>
                <a:lnTo>
                  <a:pt x="9749" y="15367"/>
                </a:lnTo>
                <a:lnTo>
                  <a:pt x="9763" y="15359"/>
                </a:lnTo>
                <a:lnTo>
                  <a:pt x="9765" y="15347"/>
                </a:lnTo>
                <a:lnTo>
                  <a:pt x="9770" y="15318"/>
                </a:lnTo>
                <a:lnTo>
                  <a:pt x="9742" y="15341"/>
                </a:lnTo>
                <a:lnTo>
                  <a:pt x="9713" y="15336"/>
                </a:lnTo>
                <a:lnTo>
                  <a:pt x="9701" y="15340"/>
                </a:lnTo>
                <a:lnTo>
                  <a:pt x="9692" y="15352"/>
                </a:lnTo>
                <a:lnTo>
                  <a:pt x="9695" y="15378"/>
                </a:lnTo>
                <a:lnTo>
                  <a:pt x="9680" y="15391"/>
                </a:lnTo>
                <a:cubicBezTo>
                  <a:pt x="9680" y="15391"/>
                  <a:pt x="9695" y="15403"/>
                  <a:pt x="9695" y="15403"/>
                </a:cubicBezTo>
                <a:close/>
                <a:moveTo>
                  <a:pt x="5732" y="14681"/>
                </a:moveTo>
                <a:lnTo>
                  <a:pt x="5705" y="14666"/>
                </a:lnTo>
                <a:lnTo>
                  <a:pt x="5691" y="14650"/>
                </a:lnTo>
                <a:lnTo>
                  <a:pt x="5678" y="14651"/>
                </a:lnTo>
                <a:lnTo>
                  <a:pt x="5678" y="14664"/>
                </a:lnTo>
                <a:lnTo>
                  <a:pt x="5657" y="14654"/>
                </a:lnTo>
                <a:lnTo>
                  <a:pt x="5643" y="14656"/>
                </a:lnTo>
                <a:lnTo>
                  <a:pt x="5664" y="14684"/>
                </a:lnTo>
                <a:lnTo>
                  <a:pt x="5682" y="14717"/>
                </a:lnTo>
                <a:lnTo>
                  <a:pt x="5693" y="14735"/>
                </a:lnTo>
                <a:lnTo>
                  <a:pt x="5705" y="14778"/>
                </a:lnTo>
                <a:lnTo>
                  <a:pt x="5760" y="14795"/>
                </a:lnTo>
                <a:lnTo>
                  <a:pt x="5772" y="14773"/>
                </a:lnTo>
                <a:lnTo>
                  <a:pt x="5755" y="14733"/>
                </a:lnTo>
                <a:cubicBezTo>
                  <a:pt x="5755" y="14733"/>
                  <a:pt x="5732" y="14681"/>
                  <a:pt x="5732" y="14681"/>
                </a:cubicBezTo>
                <a:close/>
                <a:moveTo>
                  <a:pt x="5489" y="14587"/>
                </a:moveTo>
                <a:lnTo>
                  <a:pt x="5468" y="14597"/>
                </a:lnTo>
                <a:lnTo>
                  <a:pt x="5441" y="14614"/>
                </a:lnTo>
                <a:lnTo>
                  <a:pt x="5428" y="14648"/>
                </a:lnTo>
                <a:lnTo>
                  <a:pt x="5435" y="14672"/>
                </a:lnTo>
                <a:lnTo>
                  <a:pt x="5453" y="14703"/>
                </a:lnTo>
                <a:lnTo>
                  <a:pt x="5470" y="14713"/>
                </a:lnTo>
                <a:lnTo>
                  <a:pt x="5477" y="14662"/>
                </a:lnTo>
                <a:lnTo>
                  <a:pt x="5487" y="14630"/>
                </a:lnTo>
                <a:lnTo>
                  <a:pt x="5483" y="14619"/>
                </a:lnTo>
                <a:lnTo>
                  <a:pt x="5491" y="14602"/>
                </a:lnTo>
                <a:cubicBezTo>
                  <a:pt x="5491" y="14602"/>
                  <a:pt x="5489" y="14587"/>
                  <a:pt x="5489" y="14587"/>
                </a:cubicBezTo>
                <a:close/>
                <a:moveTo>
                  <a:pt x="5651" y="14540"/>
                </a:moveTo>
                <a:lnTo>
                  <a:pt x="5643" y="14528"/>
                </a:lnTo>
                <a:lnTo>
                  <a:pt x="5613" y="14507"/>
                </a:lnTo>
                <a:lnTo>
                  <a:pt x="5592" y="14501"/>
                </a:lnTo>
                <a:lnTo>
                  <a:pt x="5576" y="14511"/>
                </a:lnTo>
                <a:lnTo>
                  <a:pt x="5599" y="14535"/>
                </a:lnTo>
                <a:lnTo>
                  <a:pt x="5601" y="14584"/>
                </a:lnTo>
                <a:lnTo>
                  <a:pt x="5595" y="14609"/>
                </a:lnTo>
                <a:lnTo>
                  <a:pt x="5583" y="14624"/>
                </a:lnTo>
                <a:lnTo>
                  <a:pt x="5604" y="14624"/>
                </a:lnTo>
                <a:lnTo>
                  <a:pt x="5618" y="14637"/>
                </a:lnTo>
                <a:lnTo>
                  <a:pt x="5636" y="14622"/>
                </a:lnTo>
                <a:lnTo>
                  <a:pt x="5670" y="14620"/>
                </a:lnTo>
                <a:lnTo>
                  <a:pt x="5672" y="14600"/>
                </a:lnTo>
                <a:lnTo>
                  <a:pt x="5670" y="14563"/>
                </a:lnTo>
                <a:cubicBezTo>
                  <a:pt x="5670" y="14563"/>
                  <a:pt x="5651" y="14540"/>
                  <a:pt x="5651" y="14540"/>
                </a:cubicBezTo>
                <a:close/>
                <a:moveTo>
                  <a:pt x="4821" y="14216"/>
                </a:moveTo>
                <a:lnTo>
                  <a:pt x="4831" y="14228"/>
                </a:lnTo>
                <a:lnTo>
                  <a:pt x="4834" y="14158"/>
                </a:lnTo>
                <a:lnTo>
                  <a:pt x="4817" y="14131"/>
                </a:lnTo>
                <a:lnTo>
                  <a:pt x="4796" y="14134"/>
                </a:lnTo>
                <a:lnTo>
                  <a:pt x="4780" y="14142"/>
                </a:lnTo>
                <a:lnTo>
                  <a:pt x="4778" y="14176"/>
                </a:lnTo>
                <a:lnTo>
                  <a:pt x="4796" y="14204"/>
                </a:lnTo>
                <a:cubicBezTo>
                  <a:pt x="4796" y="14204"/>
                  <a:pt x="4821" y="14216"/>
                  <a:pt x="4821" y="14216"/>
                </a:cubicBezTo>
                <a:close/>
                <a:moveTo>
                  <a:pt x="5227" y="13459"/>
                </a:moveTo>
                <a:lnTo>
                  <a:pt x="5256" y="13437"/>
                </a:lnTo>
                <a:lnTo>
                  <a:pt x="5273" y="13429"/>
                </a:lnTo>
                <a:lnTo>
                  <a:pt x="5262" y="13411"/>
                </a:lnTo>
                <a:lnTo>
                  <a:pt x="5256" y="13375"/>
                </a:lnTo>
                <a:lnTo>
                  <a:pt x="5239" y="13358"/>
                </a:lnTo>
                <a:lnTo>
                  <a:pt x="5216" y="13345"/>
                </a:lnTo>
                <a:lnTo>
                  <a:pt x="5211" y="13358"/>
                </a:lnTo>
                <a:lnTo>
                  <a:pt x="5204" y="13369"/>
                </a:lnTo>
                <a:lnTo>
                  <a:pt x="5191" y="13383"/>
                </a:lnTo>
                <a:lnTo>
                  <a:pt x="5191" y="13397"/>
                </a:lnTo>
                <a:lnTo>
                  <a:pt x="5202" y="13415"/>
                </a:lnTo>
                <a:lnTo>
                  <a:pt x="5216" y="13445"/>
                </a:lnTo>
                <a:cubicBezTo>
                  <a:pt x="5216" y="13445"/>
                  <a:pt x="5227" y="13459"/>
                  <a:pt x="5227" y="13459"/>
                </a:cubicBezTo>
                <a:close/>
                <a:moveTo>
                  <a:pt x="4775" y="13117"/>
                </a:moveTo>
                <a:lnTo>
                  <a:pt x="4788" y="13127"/>
                </a:lnTo>
                <a:lnTo>
                  <a:pt x="4803" y="13138"/>
                </a:lnTo>
                <a:lnTo>
                  <a:pt x="4811" y="13155"/>
                </a:lnTo>
                <a:lnTo>
                  <a:pt x="4803" y="13157"/>
                </a:lnTo>
                <a:lnTo>
                  <a:pt x="4790" y="13149"/>
                </a:lnTo>
                <a:lnTo>
                  <a:pt x="4778" y="13153"/>
                </a:lnTo>
                <a:lnTo>
                  <a:pt x="4767" y="13160"/>
                </a:lnTo>
                <a:lnTo>
                  <a:pt x="4778" y="13171"/>
                </a:lnTo>
                <a:lnTo>
                  <a:pt x="4799" y="13187"/>
                </a:lnTo>
                <a:lnTo>
                  <a:pt x="4792" y="13209"/>
                </a:lnTo>
                <a:lnTo>
                  <a:pt x="4831" y="13195"/>
                </a:lnTo>
                <a:lnTo>
                  <a:pt x="4847" y="13193"/>
                </a:lnTo>
                <a:lnTo>
                  <a:pt x="4854" y="13183"/>
                </a:lnTo>
                <a:lnTo>
                  <a:pt x="4879" y="13165"/>
                </a:lnTo>
                <a:lnTo>
                  <a:pt x="4871" y="13139"/>
                </a:lnTo>
                <a:lnTo>
                  <a:pt x="4865" y="13126"/>
                </a:lnTo>
                <a:lnTo>
                  <a:pt x="4847" y="13117"/>
                </a:lnTo>
                <a:lnTo>
                  <a:pt x="4840" y="13103"/>
                </a:lnTo>
                <a:lnTo>
                  <a:pt x="4819" y="13084"/>
                </a:lnTo>
                <a:lnTo>
                  <a:pt x="4792" y="13108"/>
                </a:lnTo>
                <a:cubicBezTo>
                  <a:pt x="4792" y="13108"/>
                  <a:pt x="4775" y="13117"/>
                  <a:pt x="4775" y="13117"/>
                </a:cubicBezTo>
                <a:close/>
                <a:moveTo>
                  <a:pt x="6943" y="11371"/>
                </a:moveTo>
                <a:lnTo>
                  <a:pt x="6918" y="11335"/>
                </a:lnTo>
                <a:lnTo>
                  <a:pt x="6881" y="11365"/>
                </a:lnTo>
                <a:lnTo>
                  <a:pt x="6876" y="11407"/>
                </a:lnTo>
                <a:lnTo>
                  <a:pt x="6888" y="11423"/>
                </a:lnTo>
                <a:lnTo>
                  <a:pt x="6930" y="11393"/>
                </a:lnTo>
                <a:cubicBezTo>
                  <a:pt x="6930" y="11393"/>
                  <a:pt x="6943" y="11371"/>
                  <a:pt x="6943" y="11371"/>
                </a:cubicBezTo>
                <a:close/>
                <a:moveTo>
                  <a:pt x="6335" y="11293"/>
                </a:moveTo>
                <a:lnTo>
                  <a:pt x="6371" y="11290"/>
                </a:lnTo>
                <a:lnTo>
                  <a:pt x="6381" y="11297"/>
                </a:lnTo>
                <a:lnTo>
                  <a:pt x="6387" y="11290"/>
                </a:lnTo>
                <a:lnTo>
                  <a:pt x="6408" y="11274"/>
                </a:lnTo>
                <a:lnTo>
                  <a:pt x="6383" y="11264"/>
                </a:lnTo>
                <a:lnTo>
                  <a:pt x="6356" y="11243"/>
                </a:lnTo>
                <a:lnTo>
                  <a:pt x="6323" y="11239"/>
                </a:lnTo>
                <a:lnTo>
                  <a:pt x="6304" y="11218"/>
                </a:lnTo>
                <a:lnTo>
                  <a:pt x="6261" y="11211"/>
                </a:lnTo>
                <a:lnTo>
                  <a:pt x="6263" y="11232"/>
                </a:lnTo>
                <a:lnTo>
                  <a:pt x="6271" y="11250"/>
                </a:lnTo>
                <a:lnTo>
                  <a:pt x="6277" y="11262"/>
                </a:lnTo>
                <a:lnTo>
                  <a:pt x="6277" y="11292"/>
                </a:lnTo>
                <a:lnTo>
                  <a:pt x="6294" y="11314"/>
                </a:lnTo>
                <a:lnTo>
                  <a:pt x="6304" y="11301"/>
                </a:lnTo>
                <a:lnTo>
                  <a:pt x="6317" y="11274"/>
                </a:lnTo>
                <a:lnTo>
                  <a:pt x="6319" y="11250"/>
                </a:lnTo>
                <a:lnTo>
                  <a:pt x="6325" y="11262"/>
                </a:lnTo>
                <a:lnTo>
                  <a:pt x="6323" y="11286"/>
                </a:lnTo>
                <a:cubicBezTo>
                  <a:pt x="6323" y="11286"/>
                  <a:pt x="6335" y="11293"/>
                  <a:pt x="6335" y="11293"/>
                </a:cubicBezTo>
                <a:close/>
                <a:moveTo>
                  <a:pt x="6013" y="11161"/>
                </a:moveTo>
                <a:lnTo>
                  <a:pt x="6049" y="11145"/>
                </a:lnTo>
                <a:lnTo>
                  <a:pt x="6042" y="11121"/>
                </a:lnTo>
                <a:lnTo>
                  <a:pt x="6021" y="11125"/>
                </a:lnTo>
                <a:lnTo>
                  <a:pt x="5996" y="11127"/>
                </a:lnTo>
                <a:lnTo>
                  <a:pt x="5995" y="11137"/>
                </a:lnTo>
                <a:lnTo>
                  <a:pt x="5990" y="11147"/>
                </a:lnTo>
                <a:lnTo>
                  <a:pt x="5980" y="11147"/>
                </a:lnTo>
                <a:lnTo>
                  <a:pt x="5988" y="11159"/>
                </a:lnTo>
                <a:cubicBezTo>
                  <a:pt x="5988" y="11159"/>
                  <a:pt x="6013" y="11161"/>
                  <a:pt x="6013" y="11161"/>
                </a:cubicBezTo>
                <a:close/>
                <a:moveTo>
                  <a:pt x="4676" y="10105"/>
                </a:moveTo>
                <a:lnTo>
                  <a:pt x="4697" y="10092"/>
                </a:lnTo>
                <a:lnTo>
                  <a:pt x="4690" y="10066"/>
                </a:lnTo>
                <a:lnTo>
                  <a:pt x="4707" y="10062"/>
                </a:lnTo>
                <a:lnTo>
                  <a:pt x="4727" y="10088"/>
                </a:lnTo>
                <a:lnTo>
                  <a:pt x="4715" y="10044"/>
                </a:lnTo>
                <a:lnTo>
                  <a:pt x="4672" y="10029"/>
                </a:lnTo>
                <a:lnTo>
                  <a:pt x="4642" y="10059"/>
                </a:lnTo>
                <a:lnTo>
                  <a:pt x="4653" y="10087"/>
                </a:lnTo>
                <a:cubicBezTo>
                  <a:pt x="4653" y="10087"/>
                  <a:pt x="4676" y="10105"/>
                  <a:pt x="4676" y="10105"/>
                </a:cubicBezTo>
                <a:close/>
                <a:moveTo>
                  <a:pt x="5069" y="9632"/>
                </a:moveTo>
                <a:lnTo>
                  <a:pt x="5057" y="9600"/>
                </a:lnTo>
                <a:lnTo>
                  <a:pt x="5011" y="9595"/>
                </a:lnTo>
                <a:lnTo>
                  <a:pt x="4998" y="9596"/>
                </a:lnTo>
                <a:lnTo>
                  <a:pt x="4996" y="9613"/>
                </a:lnTo>
                <a:lnTo>
                  <a:pt x="4983" y="9621"/>
                </a:lnTo>
                <a:lnTo>
                  <a:pt x="4967" y="9648"/>
                </a:lnTo>
                <a:lnTo>
                  <a:pt x="5006" y="9657"/>
                </a:lnTo>
                <a:cubicBezTo>
                  <a:pt x="5006" y="9657"/>
                  <a:pt x="5069" y="9632"/>
                  <a:pt x="5069" y="9632"/>
                </a:cubicBezTo>
                <a:close/>
                <a:moveTo>
                  <a:pt x="6005" y="9182"/>
                </a:moveTo>
                <a:lnTo>
                  <a:pt x="5980" y="9156"/>
                </a:lnTo>
                <a:lnTo>
                  <a:pt x="5972" y="9111"/>
                </a:lnTo>
                <a:lnTo>
                  <a:pt x="5955" y="9103"/>
                </a:lnTo>
                <a:lnTo>
                  <a:pt x="5942" y="9141"/>
                </a:lnTo>
                <a:lnTo>
                  <a:pt x="5917" y="9164"/>
                </a:lnTo>
                <a:lnTo>
                  <a:pt x="5903" y="9208"/>
                </a:lnTo>
                <a:lnTo>
                  <a:pt x="5907" y="9218"/>
                </a:lnTo>
                <a:lnTo>
                  <a:pt x="5938" y="9204"/>
                </a:lnTo>
                <a:lnTo>
                  <a:pt x="5970" y="9224"/>
                </a:lnTo>
                <a:lnTo>
                  <a:pt x="5975" y="9222"/>
                </a:lnTo>
                <a:lnTo>
                  <a:pt x="5990" y="9199"/>
                </a:lnTo>
                <a:cubicBezTo>
                  <a:pt x="5990" y="9199"/>
                  <a:pt x="6005" y="9182"/>
                  <a:pt x="6005" y="9182"/>
                </a:cubicBezTo>
                <a:close/>
                <a:moveTo>
                  <a:pt x="4983" y="7823"/>
                </a:moveTo>
                <a:lnTo>
                  <a:pt x="5000" y="7833"/>
                </a:lnTo>
                <a:lnTo>
                  <a:pt x="5017" y="7824"/>
                </a:lnTo>
                <a:lnTo>
                  <a:pt x="5027" y="7805"/>
                </a:lnTo>
                <a:lnTo>
                  <a:pt x="5036" y="7767"/>
                </a:lnTo>
                <a:lnTo>
                  <a:pt x="5031" y="7751"/>
                </a:lnTo>
                <a:lnTo>
                  <a:pt x="5019" y="7749"/>
                </a:lnTo>
                <a:lnTo>
                  <a:pt x="5002" y="7787"/>
                </a:lnTo>
                <a:lnTo>
                  <a:pt x="4971" y="7797"/>
                </a:lnTo>
                <a:lnTo>
                  <a:pt x="4925" y="7815"/>
                </a:lnTo>
                <a:lnTo>
                  <a:pt x="4909" y="7826"/>
                </a:lnTo>
                <a:lnTo>
                  <a:pt x="4932" y="7846"/>
                </a:lnTo>
                <a:cubicBezTo>
                  <a:pt x="4932" y="7846"/>
                  <a:pt x="4983" y="7823"/>
                  <a:pt x="4983" y="7823"/>
                </a:cubicBezTo>
                <a:close/>
                <a:moveTo>
                  <a:pt x="4702" y="6393"/>
                </a:moveTo>
                <a:lnTo>
                  <a:pt x="4718" y="6415"/>
                </a:lnTo>
                <a:lnTo>
                  <a:pt x="4773" y="6409"/>
                </a:lnTo>
                <a:lnTo>
                  <a:pt x="4792" y="6378"/>
                </a:lnTo>
                <a:lnTo>
                  <a:pt x="4784" y="6378"/>
                </a:lnTo>
                <a:lnTo>
                  <a:pt x="4763" y="6393"/>
                </a:lnTo>
                <a:lnTo>
                  <a:pt x="4742" y="6386"/>
                </a:lnTo>
                <a:lnTo>
                  <a:pt x="4713" y="6373"/>
                </a:lnTo>
                <a:lnTo>
                  <a:pt x="4720" y="6358"/>
                </a:lnTo>
                <a:lnTo>
                  <a:pt x="4699" y="6330"/>
                </a:lnTo>
                <a:lnTo>
                  <a:pt x="4672" y="6330"/>
                </a:lnTo>
                <a:lnTo>
                  <a:pt x="4690" y="6386"/>
                </a:lnTo>
                <a:cubicBezTo>
                  <a:pt x="4690" y="6386"/>
                  <a:pt x="4702" y="6393"/>
                  <a:pt x="4702" y="6393"/>
                </a:cubicBezTo>
                <a:close/>
                <a:moveTo>
                  <a:pt x="4557" y="6213"/>
                </a:moveTo>
                <a:lnTo>
                  <a:pt x="4570" y="6220"/>
                </a:lnTo>
                <a:lnTo>
                  <a:pt x="4580" y="6209"/>
                </a:lnTo>
                <a:lnTo>
                  <a:pt x="4584" y="6183"/>
                </a:lnTo>
                <a:lnTo>
                  <a:pt x="4582" y="6155"/>
                </a:lnTo>
                <a:lnTo>
                  <a:pt x="4603" y="6162"/>
                </a:lnTo>
                <a:lnTo>
                  <a:pt x="4623" y="6162"/>
                </a:lnTo>
                <a:lnTo>
                  <a:pt x="4623" y="6131"/>
                </a:lnTo>
                <a:lnTo>
                  <a:pt x="4576" y="6116"/>
                </a:lnTo>
                <a:lnTo>
                  <a:pt x="4566" y="6108"/>
                </a:lnTo>
                <a:lnTo>
                  <a:pt x="4559" y="6119"/>
                </a:lnTo>
                <a:lnTo>
                  <a:pt x="4557" y="6145"/>
                </a:lnTo>
                <a:lnTo>
                  <a:pt x="4543" y="6158"/>
                </a:lnTo>
                <a:lnTo>
                  <a:pt x="4540" y="6183"/>
                </a:lnTo>
                <a:lnTo>
                  <a:pt x="4557" y="6195"/>
                </a:lnTo>
                <a:cubicBezTo>
                  <a:pt x="4557" y="6195"/>
                  <a:pt x="4557" y="6213"/>
                  <a:pt x="4557" y="6213"/>
                </a:cubicBezTo>
                <a:close/>
                <a:moveTo>
                  <a:pt x="4994" y="6112"/>
                </a:moveTo>
                <a:lnTo>
                  <a:pt x="4961" y="6140"/>
                </a:lnTo>
                <a:lnTo>
                  <a:pt x="4976" y="6155"/>
                </a:lnTo>
                <a:lnTo>
                  <a:pt x="4994" y="6155"/>
                </a:lnTo>
                <a:lnTo>
                  <a:pt x="5002" y="6158"/>
                </a:lnTo>
                <a:lnTo>
                  <a:pt x="5036" y="6058"/>
                </a:lnTo>
                <a:lnTo>
                  <a:pt x="4969" y="6072"/>
                </a:lnTo>
                <a:lnTo>
                  <a:pt x="4951" y="6104"/>
                </a:lnTo>
                <a:lnTo>
                  <a:pt x="4969" y="6100"/>
                </a:lnTo>
                <a:cubicBezTo>
                  <a:pt x="4969" y="6100"/>
                  <a:pt x="4994" y="6112"/>
                  <a:pt x="4994" y="6112"/>
                </a:cubicBezTo>
                <a:close/>
                <a:moveTo>
                  <a:pt x="6051" y="6070"/>
                </a:moveTo>
                <a:lnTo>
                  <a:pt x="6067" y="6076"/>
                </a:lnTo>
                <a:lnTo>
                  <a:pt x="6090" y="6096"/>
                </a:lnTo>
                <a:lnTo>
                  <a:pt x="6075" y="6025"/>
                </a:lnTo>
                <a:lnTo>
                  <a:pt x="6051" y="6026"/>
                </a:lnTo>
                <a:cubicBezTo>
                  <a:pt x="6051" y="6026"/>
                  <a:pt x="6051" y="6070"/>
                  <a:pt x="6051" y="6070"/>
                </a:cubicBezTo>
                <a:close/>
                <a:moveTo>
                  <a:pt x="5633" y="5815"/>
                </a:moveTo>
                <a:lnTo>
                  <a:pt x="5657" y="5815"/>
                </a:lnTo>
                <a:lnTo>
                  <a:pt x="5674" y="5842"/>
                </a:lnTo>
                <a:lnTo>
                  <a:pt x="5705" y="5854"/>
                </a:lnTo>
                <a:lnTo>
                  <a:pt x="5689" y="5824"/>
                </a:lnTo>
                <a:lnTo>
                  <a:pt x="5672" y="5808"/>
                </a:lnTo>
                <a:lnTo>
                  <a:pt x="5664" y="5775"/>
                </a:lnTo>
                <a:lnTo>
                  <a:pt x="5630" y="5751"/>
                </a:lnTo>
                <a:lnTo>
                  <a:pt x="5613" y="5771"/>
                </a:lnTo>
                <a:lnTo>
                  <a:pt x="5583" y="5769"/>
                </a:lnTo>
                <a:lnTo>
                  <a:pt x="5601" y="5804"/>
                </a:lnTo>
                <a:cubicBezTo>
                  <a:pt x="5601" y="5804"/>
                  <a:pt x="5633" y="5815"/>
                  <a:pt x="5633" y="5815"/>
                </a:cubicBezTo>
                <a:close/>
                <a:moveTo>
                  <a:pt x="5071" y="5820"/>
                </a:moveTo>
                <a:lnTo>
                  <a:pt x="5119" y="5820"/>
                </a:lnTo>
                <a:lnTo>
                  <a:pt x="5125" y="5808"/>
                </a:lnTo>
                <a:lnTo>
                  <a:pt x="5121" y="5794"/>
                </a:lnTo>
                <a:lnTo>
                  <a:pt x="5121" y="5779"/>
                </a:lnTo>
                <a:lnTo>
                  <a:pt x="5131" y="5761"/>
                </a:lnTo>
                <a:lnTo>
                  <a:pt x="5119" y="5757"/>
                </a:lnTo>
                <a:lnTo>
                  <a:pt x="5112" y="5761"/>
                </a:lnTo>
                <a:lnTo>
                  <a:pt x="5089" y="5735"/>
                </a:lnTo>
                <a:lnTo>
                  <a:pt x="5052" y="5737"/>
                </a:lnTo>
                <a:lnTo>
                  <a:pt x="5046" y="5757"/>
                </a:lnTo>
                <a:lnTo>
                  <a:pt x="5054" y="5794"/>
                </a:lnTo>
                <a:cubicBezTo>
                  <a:pt x="5054" y="5794"/>
                  <a:pt x="5071" y="5820"/>
                  <a:pt x="5071" y="5820"/>
                </a:cubicBezTo>
                <a:close/>
                <a:moveTo>
                  <a:pt x="6945" y="5559"/>
                </a:moveTo>
                <a:lnTo>
                  <a:pt x="6913" y="5545"/>
                </a:lnTo>
                <a:lnTo>
                  <a:pt x="6891" y="5574"/>
                </a:lnTo>
                <a:lnTo>
                  <a:pt x="6905" y="5608"/>
                </a:lnTo>
                <a:lnTo>
                  <a:pt x="6962" y="5630"/>
                </a:lnTo>
                <a:cubicBezTo>
                  <a:pt x="6962" y="5630"/>
                  <a:pt x="6945" y="5559"/>
                  <a:pt x="6945" y="5559"/>
                </a:cubicBezTo>
                <a:close/>
                <a:moveTo>
                  <a:pt x="6327" y="4588"/>
                </a:moveTo>
                <a:lnTo>
                  <a:pt x="6342" y="4562"/>
                </a:lnTo>
                <a:lnTo>
                  <a:pt x="6344" y="4540"/>
                </a:lnTo>
                <a:lnTo>
                  <a:pt x="6360" y="4524"/>
                </a:lnTo>
                <a:lnTo>
                  <a:pt x="6354" y="4466"/>
                </a:lnTo>
                <a:lnTo>
                  <a:pt x="6294" y="4462"/>
                </a:lnTo>
                <a:lnTo>
                  <a:pt x="6275" y="4461"/>
                </a:lnTo>
                <a:lnTo>
                  <a:pt x="6281" y="4496"/>
                </a:lnTo>
                <a:lnTo>
                  <a:pt x="6314" y="4520"/>
                </a:lnTo>
                <a:lnTo>
                  <a:pt x="6309" y="4570"/>
                </a:lnTo>
                <a:cubicBezTo>
                  <a:pt x="6309" y="4570"/>
                  <a:pt x="6327" y="4588"/>
                  <a:pt x="6327" y="4588"/>
                </a:cubicBezTo>
                <a:close/>
                <a:moveTo>
                  <a:pt x="3748" y="3996"/>
                </a:moveTo>
                <a:lnTo>
                  <a:pt x="3738" y="4036"/>
                </a:lnTo>
                <a:lnTo>
                  <a:pt x="3763" y="4028"/>
                </a:lnTo>
                <a:lnTo>
                  <a:pt x="3786" y="4006"/>
                </a:lnTo>
                <a:lnTo>
                  <a:pt x="3781" y="3985"/>
                </a:lnTo>
                <a:cubicBezTo>
                  <a:pt x="3781" y="3985"/>
                  <a:pt x="3748" y="3996"/>
                  <a:pt x="3748" y="3996"/>
                </a:cubicBezTo>
                <a:close/>
                <a:moveTo>
                  <a:pt x="5206" y="3707"/>
                </a:moveTo>
                <a:lnTo>
                  <a:pt x="5221" y="3715"/>
                </a:lnTo>
                <a:lnTo>
                  <a:pt x="5231" y="3685"/>
                </a:lnTo>
                <a:lnTo>
                  <a:pt x="5191" y="3668"/>
                </a:lnTo>
                <a:lnTo>
                  <a:pt x="5167" y="3678"/>
                </a:lnTo>
                <a:lnTo>
                  <a:pt x="5172" y="3703"/>
                </a:lnTo>
                <a:cubicBezTo>
                  <a:pt x="5172" y="3703"/>
                  <a:pt x="5206" y="3707"/>
                  <a:pt x="5206" y="3707"/>
                </a:cubicBezTo>
                <a:close/>
                <a:moveTo>
                  <a:pt x="5547" y="3564"/>
                </a:moveTo>
                <a:lnTo>
                  <a:pt x="5576" y="3562"/>
                </a:lnTo>
                <a:lnTo>
                  <a:pt x="5555" y="3539"/>
                </a:lnTo>
                <a:lnTo>
                  <a:pt x="5514" y="3537"/>
                </a:lnTo>
                <a:lnTo>
                  <a:pt x="5493" y="3546"/>
                </a:lnTo>
                <a:lnTo>
                  <a:pt x="5539" y="3573"/>
                </a:lnTo>
                <a:cubicBezTo>
                  <a:pt x="5539" y="3573"/>
                  <a:pt x="5547" y="3564"/>
                  <a:pt x="5547" y="3564"/>
                </a:cubicBezTo>
                <a:close/>
                <a:moveTo>
                  <a:pt x="487" y="3313"/>
                </a:moveTo>
                <a:lnTo>
                  <a:pt x="441" y="3310"/>
                </a:lnTo>
                <a:lnTo>
                  <a:pt x="435" y="3323"/>
                </a:lnTo>
                <a:lnTo>
                  <a:pt x="435" y="3332"/>
                </a:lnTo>
                <a:lnTo>
                  <a:pt x="410" y="3348"/>
                </a:lnTo>
                <a:lnTo>
                  <a:pt x="395" y="3390"/>
                </a:lnTo>
                <a:lnTo>
                  <a:pt x="426" y="3378"/>
                </a:lnTo>
                <a:lnTo>
                  <a:pt x="449" y="3352"/>
                </a:lnTo>
                <a:lnTo>
                  <a:pt x="470" y="3342"/>
                </a:lnTo>
                <a:lnTo>
                  <a:pt x="503" y="3350"/>
                </a:lnTo>
                <a:lnTo>
                  <a:pt x="526" y="3346"/>
                </a:lnTo>
                <a:lnTo>
                  <a:pt x="535" y="3325"/>
                </a:lnTo>
                <a:lnTo>
                  <a:pt x="516" y="3309"/>
                </a:lnTo>
                <a:cubicBezTo>
                  <a:pt x="516" y="3309"/>
                  <a:pt x="487" y="3313"/>
                  <a:pt x="487" y="3313"/>
                </a:cubicBezTo>
                <a:close/>
                <a:moveTo>
                  <a:pt x="7978" y="20526"/>
                </a:moveTo>
                <a:lnTo>
                  <a:pt x="7958" y="20543"/>
                </a:lnTo>
                <a:lnTo>
                  <a:pt x="7941" y="20562"/>
                </a:lnTo>
                <a:lnTo>
                  <a:pt x="7908" y="20515"/>
                </a:lnTo>
                <a:lnTo>
                  <a:pt x="7875" y="20399"/>
                </a:lnTo>
                <a:lnTo>
                  <a:pt x="7825" y="20351"/>
                </a:lnTo>
                <a:lnTo>
                  <a:pt x="7658" y="20288"/>
                </a:lnTo>
                <a:lnTo>
                  <a:pt x="7608" y="20250"/>
                </a:lnTo>
                <a:lnTo>
                  <a:pt x="7538" y="20212"/>
                </a:lnTo>
                <a:lnTo>
                  <a:pt x="7460" y="20212"/>
                </a:lnTo>
                <a:lnTo>
                  <a:pt x="7296" y="20242"/>
                </a:lnTo>
                <a:lnTo>
                  <a:pt x="7020" y="20244"/>
                </a:lnTo>
                <a:lnTo>
                  <a:pt x="6968" y="20254"/>
                </a:lnTo>
                <a:lnTo>
                  <a:pt x="6841" y="20331"/>
                </a:lnTo>
                <a:lnTo>
                  <a:pt x="6491" y="20389"/>
                </a:lnTo>
                <a:lnTo>
                  <a:pt x="5951" y="20559"/>
                </a:lnTo>
                <a:lnTo>
                  <a:pt x="5828" y="20615"/>
                </a:lnTo>
                <a:lnTo>
                  <a:pt x="5768" y="20655"/>
                </a:lnTo>
                <a:lnTo>
                  <a:pt x="5574" y="20843"/>
                </a:lnTo>
                <a:lnTo>
                  <a:pt x="5453" y="20908"/>
                </a:lnTo>
                <a:lnTo>
                  <a:pt x="5418" y="20944"/>
                </a:lnTo>
                <a:lnTo>
                  <a:pt x="5360" y="21041"/>
                </a:lnTo>
                <a:lnTo>
                  <a:pt x="5300" y="21200"/>
                </a:lnTo>
                <a:lnTo>
                  <a:pt x="5335" y="21322"/>
                </a:lnTo>
                <a:lnTo>
                  <a:pt x="5431" y="21424"/>
                </a:lnTo>
                <a:lnTo>
                  <a:pt x="5618" y="21574"/>
                </a:lnTo>
                <a:lnTo>
                  <a:pt x="5672" y="21600"/>
                </a:lnTo>
                <a:lnTo>
                  <a:pt x="5728" y="21591"/>
                </a:lnTo>
                <a:lnTo>
                  <a:pt x="5853" y="21491"/>
                </a:lnTo>
                <a:lnTo>
                  <a:pt x="5915" y="21475"/>
                </a:lnTo>
                <a:lnTo>
                  <a:pt x="6651" y="21469"/>
                </a:lnTo>
                <a:lnTo>
                  <a:pt x="6878" y="21400"/>
                </a:lnTo>
                <a:lnTo>
                  <a:pt x="7009" y="21380"/>
                </a:lnTo>
                <a:lnTo>
                  <a:pt x="7452" y="21230"/>
                </a:lnTo>
                <a:lnTo>
                  <a:pt x="7511" y="21188"/>
                </a:lnTo>
                <a:lnTo>
                  <a:pt x="7542" y="21172"/>
                </a:lnTo>
                <a:lnTo>
                  <a:pt x="7627" y="21164"/>
                </a:lnTo>
                <a:lnTo>
                  <a:pt x="7663" y="21150"/>
                </a:lnTo>
                <a:lnTo>
                  <a:pt x="7681" y="21126"/>
                </a:lnTo>
                <a:lnTo>
                  <a:pt x="7752" y="21013"/>
                </a:lnTo>
                <a:lnTo>
                  <a:pt x="7854" y="20898"/>
                </a:lnTo>
                <a:lnTo>
                  <a:pt x="7900" y="20833"/>
                </a:lnTo>
                <a:lnTo>
                  <a:pt x="7918" y="20764"/>
                </a:lnTo>
                <a:lnTo>
                  <a:pt x="7924" y="20752"/>
                </a:lnTo>
                <a:lnTo>
                  <a:pt x="7954" y="20714"/>
                </a:lnTo>
                <a:lnTo>
                  <a:pt x="7964" y="20694"/>
                </a:lnTo>
                <a:lnTo>
                  <a:pt x="7964" y="20673"/>
                </a:lnTo>
                <a:lnTo>
                  <a:pt x="7943" y="20637"/>
                </a:lnTo>
                <a:lnTo>
                  <a:pt x="7941" y="20615"/>
                </a:lnTo>
                <a:lnTo>
                  <a:pt x="7966" y="20587"/>
                </a:lnTo>
                <a:lnTo>
                  <a:pt x="7997" y="20577"/>
                </a:lnTo>
                <a:lnTo>
                  <a:pt x="8014" y="20562"/>
                </a:lnTo>
                <a:lnTo>
                  <a:pt x="7989" y="20510"/>
                </a:lnTo>
                <a:cubicBezTo>
                  <a:pt x="7989" y="20510"/>
                  <a:pt x="7978" y="20526"/>
                  <a:pt x="7978" y="20526"/>
                </a:cubicBezTo>
                <a:close/>
                <a:moveTo>
                  <a:pt x="8029" y="20360"/>
                </a:moveTo>
                <a:lnTo>
                  <a:pt x="8031" y="20350"/>
                </a:lnTo>
                <a:lnTo>
                  <a:pt x="8016" y="20335"/>
                </a:lnTo>
                <a:lnTo>
                  <a:pt x="8004" y="20327"/>
                </a:lnTo>
                <a:lnTo>
                  <a:pt x="7993" y="20335"/>
                </a:lnTo>
                <a:lnTo>
                  <a:pt x="7969" y="20401"/>
                </a:lnTo>
                <a:lnTo>
                  <a:pt x="7969" y="20432"/>
                </a:lnTo>
                <a:lnTo>
                  <a:pt x="7981" y="20448"/>
                </a:lnTo>
                <a:lnTo>
                  <a:pt x="8018" y="20458"/>
                </a:lnTo>
                <a:lnTo>
                  <a:pt x="8045" y="20440"/>
                </a:lnTo>
                <a:lnTo>
                  <a:pt x="8041" y="20391"/>
                </a:lnTo>
                <a:cubicBezTo>
                  <a:pt x="8041" y="20391"/>
                  <a:pt x="8029" y="20360"/>
                  <a:pt x="8029" y="20360"/>
                </a:cubicBezTo>
                <a:close/>
                <a:moveTo>
                  <a:pt x="21542" y="4264"/>
                </a:moveTo>
                <a:lnTo>
                  <a:pt x="21498" y="4272"/>
                </a:lnTo>
                <a:lnTo>
                  <a:pt x="21419" y="4302"/>
                </a:lnTo>
                <a:lnTo>
                  <a:pt x="21296" y="4320"/>
                </a:lnTo>
                <a:lnTo>
                  <a:pt x="21236" y="4360"/>
                </a:lnTo>
                <a:lnTo>
                  <a:pt x="21207" y="4422"/>
                </a:lnTo>
                <a:lnTo>
                  <a:pt x="21224" y="4506"/>
                </a:lnTo>
                <a:lnTo>
                  <a:pt x="21280" y="4570"/>
                </a:lnTo>
                <a:lnTo>
                  <a:pt x="21365" y="4619"/>
                </a:lnTo>
                <a:lnTo>
                  <a:pt x="21453" y="4635"/>
                </a:lnTo>
                <a:lnTo>
                  <a:pt x="21517" y="4603"/>
                </a:lnTo>
                <a:lnTo>
                  <a:pt x="21556" y="4526"/>
                </a:lnTo>
                <a:lnTo>
                  <a:pt x="21596" y="4411"/>
                </a:lnTo>
                <a:lnTo>
                  <a:pt x="21600" y="4306"/>
                </a:lnTo>
                <a:cubicBezTo>
                  <a:pt x="21600" y="4306"/>
                  <a:pt x="21542" y="4264"/>
                  <a:pt x="21542" y="4264"/>
                </a:cubicBezTo>
                <a:close/>
                <a:moveTo>
                  <a:pt x="445" y="2522"/>
                </a:moveTo>
                <a:lnTo>
                  <a:pt x="408" y="2478"/>
                </a:lnTo>
                <a:lnTo>
                  <a:pt x="312" y="2444"/>
                </a:lnTo>
                <a:lnTo>
                  <a:pt x="122" y="2508"/>
                </a:lnTo>
                <a:lnTo>
                  <a:pt x="37" y="2478"/>
                </a:lnTo>
                <a:lnTo>
                  <a:pt x="0" y="2623"/>
                </a:lnTo>
                <a:lnTo>
                  <a:pt x="104" y="2708"/>
                </a:lnTo>
                <a:lnTo>
                  <a:pt x="245" y="2726"/>
                </a:lnTo>
                <a:lnTo>
                  <a:pt x="314" y="2674"/>
                </a:lnTo>
                <a:lnTo>
                  <a:pt x="295" y="2659"/>
                </a:lnTo>
                <a:lnTo>
                  <a:pt x="256" y="2652"/>
                </a:lnTo>
                <a:lnTo>
                  <a:pt x="223" y="2637"/>
                </a:lnTo>
                <a:lnTo>
                  <a:pt x="221" y="2593"/>
                </a:lnTo>
                <a:lnTo>
                  <a:pt x="239" y="2585"/>
                </a:lnTo>
                <a:lnTo>
                  <a:pt x="327" y="2577"/>
                </a:lnTo>
                <a:lnTo>
                  <a:pt x="394" y="2615"/>
                </a:lnTo>
                <a:lnTo>
                  <a:pt x="441" y="2583"/>
                </a:lnTo>
                <a:cubicBezTo>
                  <a:pt x="441" y="2583"/>
                  <a:pt x="445" y="2522"/>
                  <a:pt x="445" y="2522"/>
                </a:cubicBezTo>
                <a:close/>
              </a:path>
            </a:pathLst>
          </a:custGeom>
          <a:gradFill flip="none" rotWithShape="1">
            <a:gsLst>
              <a:gs pos="46000">
                <a:srgbClr val="ECF0F3"/>
              </a:gs>
              <a:gs pos="10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innerShdw blurRad="914400" dist="406400" dir="13500000">
              <a:srgbClr val="A6B4C8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solidFill>
                <a:schemeClr val="lt1"/>
              </a:solidFill>
              <a:sym typeface="Helvetica Neue UltraLight"/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A1A52BF3-7157-7799-5D2C-D0F827130A1E}"/>
              </a:ext>
            </a:extLst>
          </p:cNvPr>
          <p:cNvGrpSpPr/>
          <p:nvPr/>
        </p:nvGrpSpPr>
        <p:grpSpPr>
          <a:xfrm>
            <a:off x="7231400" y="2362200"/>
            <a:ext cx="1715432" cy="1715432"/>
            <a:chOff x="7189733" y="2894668"/>
            <a:chExt cx="1715432" cy="1715432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E4406B61-D5FC-24CE-24EC-C48728A9D541}"/>
                </a:ext>
              </a:extLst>
            </p:cNvPr>
            <p:cNvGrpSpPr/>
            <p:nvPr/>
          </p:nvGrpSpPr>
          <p:grpSpPr>
            <a:xfrm>
              <a:off x="7189733" y="2894668"/>
              <a:ext cx="1715432" cy="1715432"/>
              <a:chOff x="10826751" y="1539271"/>
              <a:chExt cx="1104899" cy="1104899"/>
            </a:xfrm>
          </p:grpSpPr>
          <p:sp>
            <p:nvSpPr>
              <p:cNvPr id="4" name="사각형: 둥근 모서리 24">
                <a:extLst>
                  <a:ext uri="{FF2B5EF4-FFF2-40B4-BE49-F238E27FC236}">
                    <a16:creationId xmlns:a16="http://schemas.microsoft.com/office/drawing/2014/main" id="{77462D1C-934A-8340-20DF-43FF720106B2}"/>
                  </a:ext>
                </a:extLst>
              </p:cNvPr>
              <p:cNvSpPr/>
              <p:nvPr/>
            </p:nvSpPr>
            <p:spPr>
              <a:xfrm>
                <a:off x="10826751" y="1539271"/>
                <a:ext cx="1104899" cy="1104899"/>
              </a:xfrm>
              <a:prstGeom prst="ellipse">
                <a:avLst/>
              </a:prstGeom>
              <a:solidFill>
                <a:srgbClr val="ECF0F3"/>
              </a:solidFill>
              <a:ln>
                <a:noFill/>
              </a:ln>
              <a:effectLst>
                <a:outerShdw blurRad="190500" dist="127000" dir="2400000" algn="tl" rotWithShape="0">
                  <a:srgbClr val="A6B4C8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" name="사각형: 둥근 모서리 25">
                <a:extLst>
                  <a:ext uri="{FF2B5EF4-FFF2-40B4-BE49-F238E27FC236}">
                    <a16:creationId xmlns:a16="http://schemas.microsoft.com/office/drawing/2014/main" id="{61A3B5EF-6C08-B08A-65A1-6E7601E7A352}"/>
                  </a:ext>
                </a:extLst>
              </p:cNvPr>
              <p:cNvSpPr/>
              <p:nvPr/>
            </p:nvSpPr>
            <p:spPr>
              <a:xfrm>
                <a:off x="10826751" y="1539271"/>
                <a:ext cx="1104899" cy="1104899"/>
              </a:xfrm>
              <a:prstGeom prst="ellipse">
                <a:avLst/>
              </a:prstGeom>
              <a:gradFill flip="none" rotWithShape="1">
                <a:gsLst>
                  <a:gs pos="50000">
                    <a:srgbClr val="ECF0F3"/>
                  </a:gs>
                  <a:gs pos="0">
                    <a:schemeClr val="bg1"/>
                  </a:gs>
                  <a:gs pos="100000">
                    <a:srgbClr val="A6B4C8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127000" dist="127000" dir="13500000" algn="br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1753099-D5AB-47BE-1D83-8389B0484A2C}"/>
                </a:ext>
              </a:extLst>
            </p:cNvPr>
            <p:cNvSpPr txBox="1"/>
            <p:nvPr/>
          </p:nvSpPr>
          <p:spPr>
            <a:xfrm>
              <a:off x="7233765" y="3521552"/>
              <a:ext cx="16273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ko-KR" sz="2400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SemiBold" panose="00000700000000000000" pitchFamily="2" charset="0"/>
                </a:rPr>
                <a:t>2,000</a:t>
              </a:r>
              <a:r>
                <a:rPr lang="ko-KR" altLang="en-US" sz="2400">
                  <a:solidFill>
                    <a:schemeClr val="tx1">
                      <a:lumMod val="65000"/>
                      <a:lumOff val="35000"/>
                    </a:schemeClr>
                  </a:solidFill>
                  <a:latin typeface="Sandoll 고딕Neo1유니코드 06 Sb" panose="020B0600000101010101" pitchFamily="34" charset="-127"/>
                  <a:ea typeface="Sandoll 고딕Neo1유니코드 06 Sb" panose="020B0600000101010101" pitchFamily="34" charset="-127"/>
                </a:rPr>
                <a:t>만명</a:t>
              </a:r>
            </a:p>
          </p:txBody>
        </p:sp>
      </p:grpSp>
      <p:sp>
        <p:nvSpPr>
          <p:cNvPr id="8" name="Shape">
            <a:extLst>
              <a:ext uri="{FF2B5EF4-FFF2-40B4-BE49-F238E27FC236}">
                <a16:creationId xmlns:a16="http://schemas.microsoft.com/office/drawing/2014/main" id="{0E57C59D-40CD-0573-2D8E-B97D689F2694}"/>
              </a:ext>
            </a:extLst>
          </p:cNvPr>
          <p:cNvSpPr/>
          <p:nvPr/>
        </p:nvSpPr>
        <p:spPr>
          <a:xfrm>
            <a:off x="7619376" y="409182"/>
            <a:ext cx="943116" cy="12167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372"/>
                </a:moveTo>
                <a:cubicBezTo>
                  <a:pt x="21600" y="15237"/>
                  <a:pt x="10800" y="21600"/>
                  <a:pt x="10800" y="21600"/>
                </a:cubicBezTo>
                <a:cubicBezTo>
                  <a:pt x="10800" y="21600"/>
                  <a:pt x="0" y="15237"/>
                  <a:pt x="0" y="8372"/>
                </a:cubicBezTo>
                <a:cubicBezTo>
                  <a:pt x="0" y="3748"/>
                  <a:pt x="4836" y="0"/>
                  <a:pt x="10800" y="0"/>
                </a:cubicBezTo>
                <a:cubicBezTo>
                  <a:pt x="16764" y="0"/>
                  <a:pt x="21600" y="3748"/>
                  <a:pt x="21600" y="8372"/>
                </a:cubicBezTo>
              </a:path>
            </a:pathLst>
          </a:custGeom>
          <a:solidFill>
            <a:srgbClr val="262E3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6477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kumimoji="0" sz="4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ontserrat"/>
              <a:ea typeface="Montserrat"/>
              <a:cs typeface="Montserrat"/>
              <a:sym typeface="Helvetica"/>
            </a:endParaRPr>
          </a:p>
        </p:txBody>
      </p:sp>
      <p:sp>
        <p:nvSpPr>
          <p:cNvPr id="9" name="Circle">
            <a:extLst>
              <a:ext uri="{FF2B5EF4-FFF2-40B4-BE49-F238E27FC236}">
                <a16:creationId xmlns:a16="http://schemas.microsoft.com/office/drawing/2014/main" id="{373DED11-1AAF-1E7A-9A14-FB6C28BCF106}"/>
              </a:ext>
            </a:extLst>
          </p:cNvPr>
          <p:cNvSpPr/>
          <p:nvPr/>
        </p:nvSpPr>
        <p:spPr>
          <a:xfrm>
            <a:off x="7759028" y="550251"/>
            <a:ext cx="660177" cy="660247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6477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Helvetica"/>
                <a:ea typeface="Helvetica"/>
                <a:cs typeface="Helvetica"/>
                <a:sym typeface="Helvetica"/>
              </a:defRPr>
            </a:pPr>
            <a:endParaRPr kumimoji="0" sz="4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ontserrat"/>
              <a:ea typeface="Montserrat"/>
              <a:cs typeface="Montserrat"/>
              <a:sym typeface="Helvetic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3D1929-3F4B-BF12-5D4C-5C1C6D51A4E4}"/>
              </a:ext>
            </a:extLst>
          </p:cNvPr>
          <p:cNvSpPr txBox="1"/>
          <p:nvPr/>
        </p:nvSpPr>
        <p:spPr>
          <a:xfrm>
            <a:off x="7619376" y="1629650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200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  <a:ea typeface="Sandoll 고딕Neo1유니코드 06 Sb" panose="020B0600000101010101" pitchFamily="34" charset="-127"/>
              </a:rPr>
              <a:t>seoul</a:t>
            </a:r>
            <a:endParaRPr lang="ko-KR" altLang="en-US" sz="2000">
              <a:solidFill>
                <a:schemeClr val="tx1">
                  <a:lumMod val="65000"/>
                  <a:lumOff val="35000"/>
                </a:schemeClr>
              </a:solidFill>
              <a:latin typeface="Sandoll 고딕Neo1유니코드 06 Sb" panose="020B0600000101010101" pitchFamily="34" charset="-127"/>
              <a:ea typeface="Sandoll 고딕Neo1유니코드 06 Sb" panose="020B0600000101010101" pitchFamily="34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40DDB3-274B-4309-5902-AC24EA940D8C}"/>
              </a:ext>
            </a:extLst>
          </p:cNvPr>
          <p:cNvSpPr txBox="1"/>
          <p:nvPr/>
        </p:nvSpPr>
        <p:spPr>
          <a:xfrm>
            <a:off x="4162837" y="1278473"/>
            <a:ext cx="13195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>
                <a:solidFill>
                  <a:schemeClr val="tx1">
                    <a:lumMod val="65000"/>
                    <a:lumOff val="35000"/>
                  </a:schemeClr>
                </a:solidFill>
                <a:latin typeface="Sandoll 고딕Neo1유니코드 06 Sb" panose="020B0600000101010101" pitchFamily="34" charset="-127"/>
                <a:ea typeface="Sandoll 고딕Neo1유니코드 06 Sb" panose="020B0600000101010101" pitchFamily="34" charset="-127"/>
              </a:rPr>
              <a:t>Title</a:t>
            </a:r>
            <a:endParaRPr lang="ko-KR" altLang="en-US" sz="4400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7DECFA-9430-7F3E-9624-DAF3A1000770}"/>
              </a:ext>
            </a:extLst>
          </p:cNvPr>
          <p:cNvSpPr txBox="1"/>
          <p:nvPr/>
        </p:nvSpPr>
        <p:spPr>
          <a:xfrm>
            <a:off x="1134766" y="3164464"/>
            <a:ext cx="43476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 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 무궁화 삼천리 화려강산 대한사람 대한으로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길이 보전하세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E8CEA6-ECAD-56AA-159C-E9AC6070D04A}"/>
              </a:ext>
            </a:extLst>
          </p:cNvPr>
          <p:cNvSpPr txBox="1"/>
          <p:nvPr/>
        </p:nvSpPr>
        <p:spPr>
          <a:xfrm>
            <a:off x="1134765" y="4097913"/>
            <a:ext cx="43476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 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 무궁화 삼천리 화려강산 대한사람 대한으로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길이 보전하세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C08CCB-2FA6-750D-E687-4D3F142709D4}"/>
              </a:ext>
            </a:extLst>
          </p:cNvPr>
          <p:cNvSpPr txBox="1"/>
          <p:nvPr/>
        </p:nvSpPr>
        <p:spPr>
          <a:xfrm>
            <a:off x="1134764" y="5031362"/>
            <a:ext cx="43476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 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 무궁화 삼천리 화려강산 대한사람 대한으로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길이 보전하세</a:t>
            </a:r>
          </a:p>
        </p:txBody>
      </p: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25A721E0-A090-65BD-75D2-39E404FA9543}"/>
              </a:ext>
            </a:extLst>
          </p:cNvPr>
          <p:cNvCxnSpPr/>
          <p:nvPr/>
        </p:nvCxnSpPr>
        <p:spPr>
          <a:xfrm>
            <a:off x="3230264" y="2362200"/>
            <a:ext cx="2099765" cy="0"/>
          </a:xfrm>
          <a:prstGeom prst="line">
            <a:avLst/>
          </a:prstGeom>
          <a:ln w="57150">
            <a:solidFill>
              <a:srgbClr val="A6B4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5282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E3C556-B1E4-2BB0-6E54-1587F87228E5}"/>
              </a:ext>
            </a:extLst>
          </p:cNvPr>
          <p:cNvSpPr txBox="1"/>
          <p:nvPr/>
        </p:nvSpPr>
        <p:spPr>
          <a:xfrm>
            <a:off x="3646461" y="539242"/>
            <a:ext cx="48990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SOCIAL MEDIA</a:t>
            </a:r>
            <a:endParaRPr lang="ko-KR" altLang="en-US" sz="4800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97671C11-A84D-87A0-0163-19E1BDB4A91E}"/>
              </a:ext>
            </a:extLst>
          </p:cNvPr>
          <p:cNvGrpSpPr/>
          <p:nvPr/>
        </p:nvGrpSpPr>
        <p:grpSpPr>
          <a:xfrm>
            <a:off x="2047411" y="1992040"/>
            <a:ext cx="1224995" cy="2265779"/>
            <a:chOff x="1778741" y="2611021"/>
            <a:chExt cx="1380119" cy="2552700"/>
          </a:xfrm>
        </p:grpSpPr>
        <p:sp>
          <p:nvSpPr>
            <p:cNvPr id="7" name="그래픽 5">
              <a:extLst>
                <a:ext uri="{FF2B5EF4-FFF2-40B4-BE49-F238E27FC236}">
                  <a16:creationId xmlns:a16="http://schemas.microsoft.com/office/drawing/2014/main" id="{C0E7129E-AE9A-1E2A-5C7A-832D7237EE01}"/>
                </a:ext>
              </a:extLst>
            </p:cNvPr>
            <p:cNvSpPr/>
            <p:nvPr/>
          </p:nvSpPr>
          <p:spPr>
            <a:xfrm>
              <a:off x="1778741" y="2611021"/>
              <a:ext cx="1380119" cy="2552700"/>
            </a:xfrm>
            <a:custGeom>
              <a:avLst/>
              <a:gdLst>
                <a:gd name="connsiteX0" fmla="*/ 476364 w 495004"/>
                <a:gd name="connsiteY0" fmla="*/ 191 h 915571"/>
                <a:gd name="connsiteX1" fmla="*/ 357635 w 495004"/>
                <a:gd name="connsiteY1" fmla="*/ 0 h 915571"/>
                <a:gd name="connsiteX2" fmla="*/ 138046 w 495004"/>
                <a:gd name="connsiteY2" fmla="*/ 225323 h 915571"/>
                <a:gd name="connsiteX3" fmla="*/ 138046 w 495004"/>
                <a:gd name="connsiteY3" fmla="*/ 329213 h 915571"/>
                <a:gd name="connsiteX4" fmla="*/ 18669 w 495004"/>
                <a:gd name="connsiteY4" fmla="*/ 329213 h 915571"/>
                <a:gd name="connsiteX5" fmla="*/ 0 w 495004"/>
                <a:gd name="connsiteY5" fmla="*/ 347891 h 915571"/>
                <a:gd name="connsiteX6" fmla="*/ 0 w 495004"/>
                <a:gd name="connsiteY6" fmla="*/ 498415 h 915571"/>
                <a:gd name="connsiteX7" fmla="*/ 18669 w 495004"/>
                <a:gd name="connsiteY7" fmla="*/ 517084 h 915571"/>
                <a:gd name="connsiteX8" fmla="*/ 138046 w 495004"/>
                <a:gd name="connsiteY8" fmla="*/ 517084 h 915571"/>
                <a:gd name="connsiteX9" fmla="*/ 138046 w 495004"/>
                <a:gd name="connsiteY9" fmla="*/ 896903 h 915571"/>
                <a:gd name="connsiteX10" fmla="*/ 156715 w 495004"/>
                <a:gd name="connsiteY10" fmla="*/ 915572 h 915571"/>
                <a:gd name="connsiteX11" fmla="*/ 312468 w 495004"/>
                <a:gd name="connsiteY11" fmla="*/ 915572 h 915571"/>
                <a:gd name="connsiteX12" fmla="*/ 331137 w 495004"/>
                <a:gd name="connsiteY12" fmla="*/ 896903 h 915571"/>
                <a:gd name="connsiteX13" fmla="*/ 331137 w 495004"/>
                <a:gd name="connsiteY13" fmla="*/ 517084 h 915571"/>
                <a:gd name="connsiteX14" fmla="*/ 470716 w 495004"/>
                <a:gd name="connsiteY14" fmla="*/ 517084 h 915571"/>
                <a:gd name="connsiteX15" fmla="*/ 489385 w 495004"/>
                <a:gd name="connsiteY15" fmla="*/ 498415 h 915571"/>
                <a:gd name="connsiteX16" fmla="*/ 489442 w 495004"/>
                <a:gd name="connsiteY16" fmla="*/ 347891 h 915571"/>
                <a:gd name="connsiteX17" fmla="*/ 483975 w 495004"/>
                <a:gd name="connsiteY17" fmla="*/ 334689 h 915571"/>
                <a:gd name="connsiteX18" fmla="*/ 470764 w 495004"/>
                <a:gd name="connsiteY18" fmla="*/ 329213 h 915571"/>
                <a:gd name="connsiteX19" fmla="*/ 331137 w 495004"/>
                <a:gd name="connsiteY19" fmla="*/ 329213 h 915571"/>
                <a:gd name="connsiteX20" fmla="*/ 331137 w 495004"/>
                <a:gd name="connsiteY20" fmla="*/ 241144 h 915571"/>
                <a:gd name="connsiteX21" fmla="*/ 396364 w 495004"/>
                <a:gd name="connsiteY21" fmla="*/ 177327 h 915571"/>
                <a:gd name="connsiteX22" fmla="*/ 476345 w 495004"/>
                <a:gd name="connsiteY22" fmla="*/ 177298 h 915571"/>
                <a:gd name="connsiteX23" fmla="*/ 495005 w 495004"/>
                <a:gd name="connsiteY23" fmla="*/ 158629 h 915571"/>
                <a:gd name="connsiteX24" fmla="*/ 495005 w 495004"/>
                <a:gd name="connsiteY24" fmla="*/ 18860 h 915571"/>
                <a:gd name="connsiteX25" fmla="*/ 476364 w 495004"/>
                <a:gd name="connsiteY25" fmla="*/ 191 h 915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95004" h="915571">
                  <a:moveTo>
                    <a:pt x="476364" y="191"/>
                  </a:moveTo>
                  <a:lnTo>
                    <a:pt x="357635" y="0"/>
                  </a:lnTo>
                  <a:cubicBezTo>
                    <a:pt x="224247" y="0"/>
                    <a:pt x="138046" y="88440"/>
                    <a:pt x="138046" y="225323"/>
                  </a:cubicBezTo>
                  <a:lnTo>
                    <a:pt x="138046" y="329213"/>
                  </a:lnTo>
                  <a:lnTo>
                    <a:pt x="18669" y="329213"/>
                  </a:lnTo>
                  <a:cubicBezTo>
                    <a:pt x="8353" y="329213"/>
                    <a:pt x="0" y="337576"/>
                    <a:pt x="0" y="347891"/>
                  </a:cubicBezTo>
                  <a:lnTo>
                    <a:pt x="0" y="498415"/>
                  </a:lnTo>
                  <a:cubicBezTo>
                    <a:pt x="0" y="508730"/>
                    <a:pt x="8363" y="517084"/>
                    <a:pt x="18669" y="517084"/>
                  </a:cubicBezTo>
                  <a:lnTo>
                    <a:pt x="138046" y="517084"/>
                  </a:lnTo>
                  <a:lnTo>
                    <a:pt x="138046" y="896903"/>
                  </a:lnTo>
                  <a:cubicBezTo>
                    <a:pt x="138046" y="907218"/>
                    <a:pt x="146399" y="915572"/>
                    <a:pt x="156715" y="915572"/>
                  </a:cubicBezTo>
                  <a:lnTo>
                    <a:pt x="312468" y="915572"/>
                  </a:lnTo>
                  <a:cubicBezTo>
                    <a:pt x="322783" y="915572"/>
                    <a:pt x="331137" y="907209"/>
                    <a:pt x="331137" y="896903"/>
                  </a:cubicBezTo>
                  <a:lnTo>
                    <a:pt x="331137" y="517084"/>
                  </a:lnTo>
                  <a:lnTo>
                    <a:pt x="470716" y="517084"/>
                  </a:lnTo>
                  <a:cubicBezTo>
                    <a:pt x="481032" y="517084"/>
                    <a:pt x="489385" y="508730"/>
                    <a:pt x="489385" y="498415"/>
                  </a:cubicBezTo>
                  <a:lnTo>
                    <a:pt x="489442" y="347891"/>
                  </a:lnTo>
                  <a:cubicBezTo>
                    <a:pt x="489442" y="342938"/>
                    <a:pt x="487470" y="338195"/>
                    <a:pt x="483975" y="334689"/>
                  </a:cubicBezTo>
                  <a:cubicBezTo>
                    <a:pt x="480479" y="331184"/>
                    <a:pt x="475717" y="329213"/>
                    <a:pt x="470764" y="329213"/>
                  </a:cubicBezTo>
                  <a:lnTo>
                    <a:pt x="331137" y="329213"/>
                  </a:lnTo>
                  <a:lnTo>
                    <a:pt x="331137" y="241144"/>
                  </a:lnTo>
                  <a:cubicBezTo>
                    <a:pt x="331137" y="198815"/>
                    <a:pt x="341224" y="177327"/>
                    <a:pt x="396364" y="177327"/>
                  </a:cubicBezTo>
                  <a:lnTo>
                    <a:pt x="476345" y="177298"/>
                  </a:lnTo>
                  <a:cubicBezTo>
                    <a:pt x="486651" y="177298"/>
                    <a:pt x="495005" y="168935"/>
                    <a:pt x="495005" y="158629"/>
                  </a:cubicBezTo>
                  <a:lnTo>
                    <a:pt x="495005" y="18860"/>
                  </a:lnTo>
                  <a:cubicBezTo>
                    <a:pt x="495005" y="8563"/>
                    <a:pt x="486661" y="210"/>
                    <a:pt x="476364" y="191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lt1"/>
                </a:solidFill>
              </a:endParaRPr>
            </a:p>
          </p:txBody>
        </p:sp>
        <p:sp>
          <p:nvSpPr>
            <p:cNvPr id="13" name="그래픽 5">
              <a:extLst>
                <a:ext uri="{FF2B5EF4-FFF2-40B4-BE49-F238E27FC236}">
                  <a16:creationId xmlns:a16="http://schemas.microsoft.com/office/drawing/2014/main" id="{AD77C4C8-CAA4-FA73-B115-7F3C44ED9998}"/>
                </a:ext>
              </a:extLst>
            </p:cNvPr>
            <p:cNvSpPr/>
            <p:nvPr/>
          </p:nvSpPr>
          <p:spPr>
            <a:xfrm>
              <a:off x="1778741" y="2611021"/>
              <a:ext cx="1380119" cy="2552700"/>
            </a:xfrm>
            <a:custGeom>
              <a:avLst/>
              <a:gdLst>
                <a:gd name="connsiteX0" fmla="*/ 476364 w 495004"/>
                <a:gd name="connsiteY0" fmla="*/ 191 h 915571"/>
                <a:gd name="connsiteX1" fmla="*/ 357635 w 495004"/>
                <a:gd name="connsiteY1" fmla="*/ 0 h 915571"/>
                <a:gd name="connsiteX2" fmla="*/ 138046 w 495004"/>
                <a:gd name="connsiteY2" fmla="*/ 225323 h 915571"/>
                <a:gd name="connsiteX3" fmla="*/ 138046 w 495004"/>
                <a:gd name="connsiteY3" fmla="*/ 329213 h 915571"/>
                <a:gd name="connsiteX4" fmla="*/ 18669 w 495004"/>
                <a:gd name="connsiteY4" fmla="*/ 329213 h 915571"/>
                <a:gd name="connsiteX5" fmla="*/ 0 w 495004"/>
                <a:gd name="connsiteY5" fmla="*/ 347891 h 915571"/>
                <a:gd name="connsiteX6" fmla="*/ 0 w 495004"/>
                <a:gd name="connsiteY6" fmla="*/ 498415 h 915571"/>
                <a:gd name="connsiteX7" fmla="*/ 18669 w 495004"/>
                <a:gd name="connsiteY7" fmla="*/ 517084 h 915571"/>
                <a:gd name="connsiteX8" fmla="*/ 138046 w 495004"/>
                <a:gd name="connsiteY8" fmla="*/ 517084 h 915571"/>
                <a:gd name="connsiteX9" fmla="*/ 138046 w 495004"/>
                <a:gd name="connsiteY9" fmla="*/ 896903 h 915571"/>
                <a:gd name="connsiteX10" fmla="*/ 156715 w 495004"/>
                <a:gd name="connsiteY10" fmla="*/ 915572 h 915571"/>
                <a:gd name="connsiteX11" fmla="*/ 312468 w 495004"/>
                <a:gd name="connsiteY11" fmla="*/ 915572 h 915571"/>
                <a:gd name="connsiteX12" fmla="*/ 331137 w 495004"/>
                <a:gd name="connsiteY12" fmla="*/ 896903 h 915571"/>
                <a:gd name="connsiteX13" fmla="*/ 331137 w 495004"/>
                <a:gd name="connsiteY13" fmla="*/ 517084 h 915571"/>
                <a:gd name="connsiteX14" fmla="*/ 470716 w 495004"/>
                <a:gd name="connsiteY14" fmla="*/ 517084 h 915571"/>
                <a:gd name="connsiteX15" fmla="*/ 489385 w 495004"/>
                <a:gd name="connsiteY15" fmla="*/ 498415 h 915571"/>
                <a:gd name="connsiteX16" fmla="*/ 489442 w 495004"/>
                <a:gd name="connsiteY16" fmla="*/ 347891 h 915571"/>
                <a:gd name="connsiteX17" fmla="*/ 483975 w 495004"/>
                <a:gd name="connsiteY17" fmla="*/ 334689 h 915571"/>
                <a:gd name="connsiteX18" fmla="*/ 470764 w 495004"/>
                <a:gd name="connsiteY18" fmla="*/ 329213 h 915571"/>
                <a:gd name="connsiteX19" fmla="*/ 331137 w 495004"/>
                <a:gd name="connsiteY19" fmla="*/ 329213 h 915571"/>
                <a:gd name="connsiteX20" fmla="*/ 331137 w 495004"/>
                <a:gd name="connsiteY20" fmla="*/ 241144 h 915571"/>
                <a:gd name="connsiteX21" fmla="*/ 396364 w 495004"/>
                <a:gd name="connsiteY21" fmla="*/ 177327 h 915571"/>
                <a:gd name="connsiteX22" fmla="*/ 476345 w 495004"/>
                <a:gd name="connsiteY22" fmla="*/ 177298 h 915571"/>
                <a:gd name="connsiteX23" fmla="*/ 495005 w 495004"/>
                <a:gd name="connsiteY23" fmla="*/ 158629 h 915571"/>
                <a:gd name="connsiteX24" fmla="*/ 495005 w 495004"/>
                <a:gd name="connsiteY24" fmla="*/ 18860 h 915571"/>
                <a:gd name="connsiteX25" fmla="*/ 476364 w 495004"/>
                <a:gd name="connsiteY25" fmla="*/ 191 h 915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95004" h="915571">
                  <a:moveTo>
                    <a:pt x="476364" y="191"/>
                  </a:moveTo>
                  <a:lnTo>
                    <a:pt x="357635" y="0"/>
                  </a:lnTo>
                  <a:cubicBezTo>
                    <a:pt x="224247" y="0"/>
                    <a:pt x="138046" y="88440"/>
                    <a:pt x="138046" y="225323"/>
                  </a:cubicBezTo>
                  <a:lnTo>
                    <a:pt x="138046" y="329213"/>
                  </a:lnTo>
                  <a:lnTo>
                    <a:pt x="18669" y="329213"/>
                  </a:lnTo>
                  <a:cubicBezTo>
                    <a:pt x="8353" y="329213"/>
                    <a:pt x="0" y="337576"/>
                    <a:pt x="0" y="347891"/>
                  </a:cubicBezTo>
                  <a:lnTo>
                    <a:pt x="0" y="498415"/>
                  </a:lnTo>
                  <a:cubicBezTo>
                    <a:pt x="0" y="508730"/>
                    <a:pt x="8363" y="517084"/>
                    <a:pt x="18669" y="517084"/>
                  </a:cubicBezTo>
                  <a:lnTo>
                    <a:pt x="138046" y="517084"/>
                  </a:lnTo>
                  <a:lnTo>
                    <a:pt x="138046" y="896903"/>
                  </a:lnTo>
                  <a:cubicBezTo>
                    <a:pt x="138046" y="907218"/>
                    <a:pt x="146399" y="915572"/>
                    <a:pt x="156715" y="915572"/>
                  </a:cubicBezTo>
                  <a:lnTo>
                    <a:pt x="312468" y="915572"/>
                  </a:lnTo>
                  <a:cubicBezTo>
                    <a:pt x="322783" y="915572"/>
                    <a:pt x="331137" y="907209"/>
                    <a:pt x="331137" y="896903"/>
                  </a:cubicBezTo>
                  <a:lnTo>
                    <a:pt x="331137" y="517084"/>
                  </a:lnTo>
                  <a:lnTo>
                    <a:pt x="470716" y="517084"/>
                  </a:lnTo>
                  <a:cubicBezTo>
                    <a:pt x="481032" y="517084"/>
                    <a:pt x="489385" y="508730"/>
                    <a:pt x="489385" y="498415"/>
                  </a:cubicBezTo>
                  <a:lnTo>
                    <a:pt x="489442" y="347891"/>
                  </a:lnTo>
                  <a:cubicBezTo>
                    <a:pt x="489442" y="342938"/>
                    <a:pt x="487470" y="338195"/>
                    <a:pt x="483975" y="334689"/>
                  </a:cubicBezTo>
                  <a:cubicBezTo>
                    <a:pt x="480479" y="331184"/>
                    <a:pt x="475717" y="329213"/>
                    <a:pt x="470764" y="329213"/>
                  </a:cubicBezTo>
                  <a:lnTo>
                    <a:pt x="331137" y="329213"/>
                  </a:lnTo>
                  <a:lnTo>
                    <a:pt x="331137" y="241144"/>
                  </a:lnTo>
                  <a:cubicBezTo>
                    <a:pt x="331137" y="198815"/>
                    <a:pt x="341224" y="177327"/>
                    <a:pt x="396364" y="177327"/>
                  </a:cubicBezTo>
                  <a:lnTo>
                    <a:pt x="476345" y="177298"/>
                  </a:lnTo>
                  <a:cubicBezTo>
                    <a:pt x="486651" y="177298"/>
                    <a:pt x="495005" y="168935"/>
                    <a:pt x="495005" y="158629"/>
                  </a:cubicBezTo>
                  <a:lnTo>
                    <a:pt x="495005" y="18860"/>
                  </a:lnTo>
                  <a:cubicBezTo>
                    <a:pt x="495005" y="8563"/>
                    <a:pt x="486661" y="210"/>
                    <a:pt x="476364" y="191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6C9F518A-342E-D0E5-0064-587D81A4E5B3}"/>
              </a:ext>
            </a:extLst>
          </p:cNvPr>
          <p:cNvGrpSpPr/>
          <p:nvPr/>
        </p:nvGrpSpPr>
        <p:grpSpPr>
          <a:xfrm>
            <a:off x="4921239" y="2887611"/>
            <a:ext cx="1964203" cy="1389920"/>
            <a:chOff x="4398497" y="3658190"/>
            <a:chExt cx="4391034" cy="3107207"/>
          </a:xfrm>
        </p:grpSpPr>
        <p:sp>
          <p:nvSpPr>
            <p:cNvPr id="17" name="그래픽 15">
              <a:extLst>
                <a:ext uri="{FF2B5EF4-FFF2-40B4-BE49-F238E27FC236}">
                  <a16:creationId xmlns:a16="http://schemas.microsoft.com/office/drawing/2014/main" id="{6AA09141-09C9-FF65-0FBD-74493F52FB3F}"/>
                </a:ext>
              </a:extLst>
            </p:cNvPr>
            <p:cNvSpPr/>
            <p:nvPr/>
          </p:nvSpPr>
          <p:spPr>
            <a:xfrm>
              <a:off x="4398497" y="3658190"/>
              <a:ext cx="4391034" cy="3107207"/>
            </a:xfrm>
            <a:custGeom>
              <a:avLst/>
              <a:gdLst>
                <a:gd name="connsiteX0" fmla="*/ 3479073 w 4391034"/>
                <a:gd name="connsiteY0" fmla="*/ 0 h 3107207"/>
                <a:gd name="connsiteX1" fmla="*/ 911962 w 4391034"/>
                <a:gd name="connsiteY1" fmla="*/ 0 h 3107207"/>
                <a:gd name="connsiteX2" fmla="*/ 0 w 4391034"/>
                <a:gd name="connsiteY2" fmla="*/ 911962 h 3107207"/>
                <a:gd name="connsiteX3" fmla="*/ 0 w 4391034"/>
                <a:gd name="connsiteY3" fmla="*/ 2195246 h 3107207"/>
                <a:gd name="connsiteX4" fmla="*/ 911962 w 4391034"/>
                <a:gd name="connsiteY4" fmla="*/ 3107208 h 3107207"/>
                <a:gd name="connsiteX5" fmla="*/ 3479073 w 4391034"/>
                <a:gd name="connsiteY5" fmla="*/ 3107208 h 3107207"/>
                <a:gd name="connsiteX6" fmla="*/ 4391035 w 4391034"/>
                <a:gd name="connsiteY6" fmla="*/ 2195246 h 3107207"/>
                <a:gd name="connsiteX7" fmla="*/ 4391035 w 4391034"/>
                <a:gd name="connsiteY7" fmla="*/ 911962 h 3107207"/>
                <a:gd name="connsiteX8" fmla="*/ 3479073 w 4391034"/>
                <a:gd name="connsiteY8" fmla="*/ 0 h 3107207"/>
                <a:gd name="connsiteX9" fmla="*/ 2862320 w 4391034"/>
                <a:gd name="connsiteY9" fmla="*/ 1616040 h 3107207"/>
                <a:gd name="connsiteX10" fmla="*/ 1661598 w 4391034"/>
                <a:gd name="connsiteY10" fmla="*/ 2188712 h 3107207"/>
                <a:gd name="connsiteX11" fmla="*/ 1592647 w 4391034"/>
                <a:gd name="connsiteY11" fmla="*/ 2145202 h 3107207"/>
                <a:gd name="connsiteX12" fmla="*/ 1592647 w 4391034"/>
                <a:gd name="connsiteY12" fmla="*/ 964063 h 3107207"/>
                <a:gd name="connsiteX13" fmla="*/ 1662636 w 4391034"/>
                <a:gd name="connsiteY13" fmla="*/ 921068 h 3107207"/>
                <a:gd name="connsiteX14" fmla="*/ 2863358 w 4391034"/>
                <a:gd name="connsiteY14" fmla="*/ 1529534 h 3107207"/>
                <a:gd name="connsiteX15" fmla="*/ 2862320 w 4391034"/>
                <a:gd name="connsiteY15" fmla="*/ 1616040 h 3107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91034" h="3107207">
                  <a:moveTo>
                    <a:pt x="3479073" y="0"/>
                  </a:moveTo>
                  <a:lnTo>
                    <a:pt x="911962" y="0"/>
                  </a:lnTo>
                  <a:cubicBezTo>
                    <a:pt x="408299" y="0"/>
                    <a:pt x="0" y="408299"/>
                    <a:pt x="0" y="911962"/>
                  </a:cubicBezTo>
                  <a:lnTo>
                    <a:pt x="0" y="2195246"/>
                  </a:lnTo>
                  <a:cubicBezTo>
                    <a:pt x="0" y="2698909"/>
                    <a:pt x="408299" y="3107208"/>
                    <a:pt x="911962" y="3107208"/>
                  </a:cubicBezTo>
                  <a:lnTo>
                    <a:pt x="3479073" y="3107208"/>
                  </a:lnTo>
                  <a:cubicBezTo>
                    <a:pt x="3982736" y="3107208"/>
                    <a:pt x="4391035" y="2698909"/>
                    <a:pt x="4391035" y="2195246"/>
                  </a:cubicBezTo>
                  <a:lnTo>
                    <a:pt x="4391035" y="911962"/>
                  </a:lnTo>
                  <a:cubicBezTo>
                    <a:pt x="4391035" y="408299"/>
                    <a:pt x="3982736" y="0"/>
                    <a:pt x="3479073" y="0"/>
                  </a:cubicBezTo>
                  <a:close/>
                  <a:moveTo>
                    <a:pt x="2862320" y="1616040"/>
                  </a:moveTo>
                  <a:lnTo>
                    <a:pt x="1661598" y="2188712"/>
                  </a:lnTo>
                  <a:cubicBezTo>
                    <a:pt x="1629604" y="2203971"/>
                    <a:pt x="1592647" y="2180644"/>
                    <a:pt x="1592647" y="2145202"/>
                  </a:cubicBezTo>
                  <a:lnTo>
                    <a:pt x="1592647" y="964063"/>
                  </a:lnTo>
                  <a:cubicBezTo>
                    <a:pt x="1592647" y="928116"/>
                    <a:pt x="1630575" y="904818"/>
                    <a:pt x="1662636" y="921068"/>
                  </a:cubicBezTo>
                  <a:lnTo>
                    <a:pt x="2863358" y="1529534"/>
                  </a:lnTo>
                  <a:cubicBezTo>
                    <a:pt x="2899058" y="1547622"/>
                    <a:pt x="2898439" y="1598819"/>
                    <a:pt x="2862320" y="1616040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lt1"/>
                </a:solidFill>
              </a:endParaRPr>
            </a:p>
          </p:txBody>
        </p:sp>
        <p:sp>
          <p:nvSpPr>
            <p:cNvPr id="18" name="그래픽 15">
              <a:extLst>
                <a:ext uri="{FF2B5EF4-FFF2-40B4-BE49-F238E27FC236}">
                  <a16:creationId xmlns:a16="http://schemas.microsoft.com/office/drawing/2014/main" id="{4F6FD2AB-DE45-197C-6814-5E87797381DF}"/>
                </a:ext>
              </a:extLst>
            </p:cNvPr>
            <p:cNvSpPr/>
            <p:nvPr/>
          </p:nvSpPr>
          <p:spPr>
            <a:xfrm>
              <a:off x="4398497" y="3658190"/>
              <a:ext cx="4391034" cy="3107207"/>
            </a:xfrm>
            <a:custGeom>
              <a:avLst/>
              <a:gdLst>
                <a:gd name="connsiteX0" fmla="*/ 3479073 w 4391034"/>
                <a:gd name="connsiteY0" fmla="*/ 0 h 3107207"/>
                <a:gd name="connsiteX1" fmla="*/ 911962 w 4391034"/>
                <a:gd name="connsiteY1" fmla="*/ 0 h 3107207"/>
                <a:gd name="connsiteX2" fmla="*/ 0 w 4391034"/>
                <a:gd name="connsiteY2" fmla="*/ 911962 h 3107207"/>
                <a:gd name="connsiteX3" fmla="*/ 0 w 4391034"/>
                <a:gd name="connsiteY3" fmla="*/ 2195246 h 3107207"/>
                <a:gd name="connsiteX4" fmla="*/ 911962 w 4391034"/>
                <a:gd name="connsiteY4" fmla="*/ 3107208 h 3107207"/>
                <a:gd name="connsiteX5" fmla="*/ 3479073 w 4391034"/>
                <a:gd name="connsiteY5" fmla="*/ 3107208 h 3107207"/>
                <a:gd name="connsiteX6" fmla="*/ 4391035 w 4391034"/>
                <a:gd name="connsiteY6" fmla="*/ 2195246 h 3107207"/>
                <a:gd name="connsiteX7" fmla="*/ 4391035 w 4391034"/>
                <a:gd name="connsiteY7" fmla="*/ 911962 h 3107207"/>
                <a:gd name="connsiteX8" fmla="*/ 3479073 w 4391034"/>
                <a:gd name="connsiteY8" fmla="*/ 0 h 3107207"/>
                <a:gd name="connsiteX9" fmla="*/ 2862320 w 4391034"/>
                <a:gd name="connsiteY9" fmla="*/ 1616040 h 3107207"/>
                <a:gd name="connsiteX10" fmla="*/ 1661598 w 4391034"/>
                <a:gd name="connsiteY10" fmla="*/ 2188712 h 3107207"/>
                <a:gd name="connsiteX11" fmla="*/ 1592647 w 4391034"/>
                <a:gd name="connsiteY11" fmla="*/ 2145202 h 3107207"/>
                <a:gd name="connsiteX12" fmla="*/ 1592647 w 4391034"/>
                <a:gd name="connsiteY12" fmla="*/ 964063 h 3107207"/>
                <a:gd name="connsiteX13" fmla="*/ 1662636 w 4391034"/>
                <a:gd name="connsiteY13" fmla="*/ 921068 h 3107207"/>
                <a:gd name="connsiteX14" fmla="*/ 2863358 w 4391034"/>
                <a:gd name="connsiteY14" fmla="*/ 1529534 h 3107207"/>
                <a:gd name="connsiteX15" fmla="*/ 2862320 w 4391034"/>
                <a:gd name="connsiteY15" fmla="*/ 1616040 h 3107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91034" h="3107207">
                  <a:moveTo>
                    <a:pt x="3479073" y="0"/>
                  </a:moveTo>
                  <a:lnTo>
                    <a:pt x="911962" y="0"/>
                  </a:lnTo>
                  <a:cubicBezTo>
                    <a:pt x="408299" y="0"/>
                    <a:pt x="0" y="408299"/>
                    <a:pt x="0" y="911962"/>
                  </a:cubicBezTo>
                  <a:lnTo>
                    <a:pt x="0" y="2195246"/>
                  </a:lnTo>
                  <a:cubicBezTo>
                    <a:pt x="0" y="2698909"/>
                    <a:pt x="408299" y="3107208"/>
                    <a:pt x="911962" y="3107208"/>
                  </a:cubicBezTo>
                  <a:lnTo>
                    <a:pt x="3479073" y="3107208"/>
                  </a:lnTo>
                  <a:cubicBezTo>
                    <a:pt x="3982736" y="3107208"/>
                    <a:pt x="4391035" y="2698909"/>
                    <a:pt x="4391035" y="2195246"/>
                  </a:cubicBezTo>
                  <a:lnTo>
                    <a:pt x="4391035" y="911962"/>
                  </a:lnTo>
                  <a:cubicBezTo>
                    <a:pt x="4391035" y="408299"/>
                    <a:pt x="3982736" y="0"/>
                    <a:pt x="3479073" y="0"/>
                  </a:cubicBezTo>
                  <a:close/>
                  <a:moveTo>
                    <a:pt x="2862320" y="1616040"/>
                  </a:moveTo>
                  <a:lnTo>
                    <a:pt x="1661598" y="2188712"/>
                  </a:lnTo>
                  <a:cubicBezTo>
                    <a:pt x="1629604" y="2203971"/>
                    <a:pt x="1592647" y="2180644"/>
                    <a:pt x="1592647" y="2145202"/>
                  </a:cubicBezTo>
                  <a:lnTo>
                    <a:pt x="1592647" y="964063"/>
                  </a:lnTo>
                  <a:cubicBezTo>
                    <a:pt x="1592647" y="928116"/>
                    <a:pt x="1630575" y="904818"/>
                    <a:pt x="1662636" y="921068"/>
                  </a:cubicBezTo>
                  <a:lnTo>
                    <a:pt x="2863358" y="1529534"/>
                  </a:lnTo>
                  <a:cubicBezTo>
                    <a:pt x="2899058" y="1547622"/>
                    <a:pt x="2898439" y="1598819"/>
                    <a:pt x="2862320" y="1616040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80F8FC5D-CC85-F028-A464-4D0743B32817}"/>
              </a:ext>
            </a:extLst>
          </p:cNvPr>
          <p:cNvGrpSpPr/>
          <p:nvPr/>
        </p:nvGrpSpPr>
        <p:grpSpPr>
          <a:xfrm>
            <a:off x="8534275" y="2667216"/>
            <a:ext cx="1610315" cy="1610315"/>
            <a:chOff x="8622242" y="4376737"/>
            <a:chExt cx="1610315" cy="1610315"/>
          </a:xfrm>
        </p:grpSpPr>
        <p:grpSp>
          <p:nvGrpSpPr>
            <p:cNvPr id="22" name="그래픽 20">
              <a:extLst>
                <a:ext uri="{FF2B5EF4-FFF2-40B4-BE49-F238E27FC236}">
                  <a16:creationId xmlns:a16="http://schemas.microsoft.com/office/drawing/2014/main" id="{A6D7DE5A-5E0A-0E15-D8B7-D27BB3534B4C}"/>
                </a:ext>
              </a:extLst>
            </p:cNvPr>
            <p:cNvGrpSpPr/>
            <p:nvPr/>
          </p:nvGrpSpPr>
          <p:grpSpPr>
            <a:xfrm>
              <a:off x="8622242" y="4376737"/>
              <a:ext cx="1610315" cy="1610315"/>
              <a:chOff x="7740696" y="4376737"/>
              <a:chExt cx="1610315" cy="1610315"/>
            </a:xfrm>
            <a:solidFill>
              <a:srgbClr val="000000"/>
            </a:solidFill>
          </p:grpSpPr>
          <p:sp>
            <p:nvSpPr>
              <p:cNvPr id="23" name="자유형: 도형 22">
                <a:extLst>
                  <a:ext uri="{FF2B5EF4-FFF2-40B4-BE49-F238E27FC236}">
                    <a16:creationId xmlns:a16="http://schemas.microsoft.com/office/drawing/2014/main" id="{C098B03A-52A7-DF2E-8690-2C1DA613C51A}"/>
                  </a:ext>
                </a:extLst>
              </p:cNvPr>
              <p:cNvSpPr/>
              <p:nvPr/>
            </p:nvSpPr>
            <p:spPr>
              <a:xfrm>
                <a:off x="7740696" y="4376737"/>
                <a:ext cx="1610315" cy="1610315"/>
              </a:xfrm>
              <a:custGeom>
                <a:avLst/>
                <a:gdLst>
                  <a:gd name="connsiteX0" fmla="*/ 1165917 w 1610315"/>
                  <a:gd name="connsiteY0" fmla="*/ 0 h 1610315"/>
                  <a:gd name="connsiteX1" fmla="*/ 444379 w 1610315"/>
                  <a:gd name="connsiteY1" fmla="*/ 0 h 1610315"/>
                  <a:gd name="connsiteX2" fmla="*/ 0 w 1610315"/>
                  <a:gd name="connsiteY2" fmla="*/ 444389 h 1610315"/>
                  <a:gd name="connsiteX3" fmla="*/ 0 w 1610315"/>
                  <a:gd name="connsiteY3" fmla="*/ 1165927 h 1610315"/>
                  <a:gd name="connsiteX4" fmla="*/ 444379 w 1610315"/>
                  <a:gd name="connsiteY4" fmla="*/ 1610316 h 1610315"/>
                  <a:gd name="connsiteX5" fmla="*/ 1165917 w 1610315"/>
                  <a:gd name="connsiteY5" fmla="*/ 1610316 h 1610315"/>
                  <a:gd name="connsiteX6" fmla="*/ 1610316 w 1610315"/>
                  <a:gd name="connsiteY6" fmla="*/ 1165927 h 1610315"/>
                  <a:gd name="connsiteX7" fmla="*/ 1610316 w 1610315"/>
                  <a:gd name="connsiteY7" fmla="*/ 444389 h 1610315"/>
                  <a:gd name="connsiteX8" fmla="*/ 1165917 w 1610315"/>
                  <a:gd name="connsiteY8" fmla="*/ 0 h 1610315"/>
                  <a:gd name="connsiteX9" fmla="*/ 1467450 w 1610315"/>
                  <a:gd name="connsiteY9" fmla="*/ 1165927 h 1610315"/>
                  <a:gd name="connsiteX10" fmla="*/ 1165927 w 1610315"/>
                  <a:gd name="connsiteY10" fmla="*/ 1467441 h 1610315"/>
                  <a:gd name="connsiteX11" fmla="*/ 444379 w 1610315"/>
                  <a:gd name="connsiteY11" fmla="*/ 1467441 h 1610315"/>
                  <a:gd name="connsiteX12" fmla="*/ 142875 w 1610315"/>
                  <a:gd name="connsiteY12" fmla="*/ 1165927 h 1610315"/>
                  <a:gd name="connsiteX13" fmla="*/ 142875 w 1610315"/>
                  <a:gd name="connsiteY13" fmla="*/ 444389 h 1610315"/>
                  <a:gd name="connsiteX14" fmla="*/ 444379 w 1610315"/>
                  <a:gd name="connsiteY14" fmla="*/ 142875 h 1610315"/>
                  <a:gd name="connsiteX15" fmla="*/ 1165917 w 1610315"/>
                  <a:gd name="connsiteY15" fmla="*/ 142875 h 1610315"/>
                  <a:gd name="connsiteX16" fmla="*/ 1467441 w 1610315"/>
                  <a:gd name="connsiteY16" fmla="*/ 444389 h 1610315"/>
                  <a:gd name="connsiteX17" fmla="*/ 1467441 w 1610315"/>
                  <a:gd name="connsiteY17" fmla="*/ 1165927 h 1610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610315" h="1610315">
                    <a:moveTo>
                      <a:pt x="1165917" y="0"/>
                    </a:moveTo>
                    <a:lnTo>
                      <a:pt x="444379" y="0"/>
                    </a:lnTo>
                    <a:cubicBezTo>
                      <a:pt x="199349" y="0"/>
                      <a:pt x="0" y="199358"/>
                      <a:pt x="0" y="444389"/>
                    </a:cubicBezTo>
                    <a:lnTo>
                      <a:pt x="0" y="1165927"/>
                    </a:lnTo>
                    <a:cubicBezTo>
                      <a:pt x="0" y="1410967"/>
                      <a:pt x="199349" y="1610316"/>
                      <a:pt x="444379" y="1610316"/>
                    </a:cubicBezTo>
                    <a:lnTo>
                      <a:pt x="1165917" y="1610316"/>
                    </a:lnTo>
                    <a:cubicBezTo>
                      <a:pt x="1410967" y="1610316"/>
                      <a:pt x="1610316" y="1410957"/>
                      <a:pt x="1610316" y="1165927"/>
                    </a:cubicBezTo>
                    <a:lnTo>
                      <a:pt x="1610316" y="444389"/>
                    </a:lnTo>
                    <a:cubicBezTo>
                      <a:pt x="1610325" y="199358"/>
                      <a:pt x="1410967" y="0"/>
                      <a:pt x="1165917" y="0"/>
                    </a:cubicBezTo>
                    <a:close/>
                    <a:moveTo>
                      <a:pt x="1467450" y="1165927"/>
                    </a:moveTo>
                    <a:cubicBezTo>
                      <a:pt x="1467450" y="1332186"/>
                      <a:pt x="1332186" y="1467441"/>
                      <a:pt x="1165927" y="1467441"/>
                    </a:cubicBezTo>
                    <a:lnTo>
                      <a:pt x="444379" y="1467441"/>
                    </a:lnTo>
                    <a:cubicBezTo>
                      <a:pt x="278130" y="1467450"/>
                      <a:pt x="142875" y="1332186"/>
                      <a:pt x="142875" y="1165927"/>
                    </a:cubicBezTo>
                    <a:lnTo>
                      <a:pt x="142875" y="444389"/>
                    </a:lnTo>
                    <a:cubicBezTo>
                      <a:pt x="142875" y="278140"/>
                      <a:pt x="278130" y="142875"/>
                      <a:pt x="444379" y="142875"/>
                    </a:cubicBezTo>
                    <a:lnTo>
                      <a:pt x="1165917" y="142875"/>
                    </a:lnTo>
                    <a:cubicBezTo>
                      <a:pt x="1332176" y="142875"/>
                      <a:pt x="1467441" y="278140"/>
                      <a:pt x="1467441" y="444389"/>
                    </a:cubicBezTo>
                    <a:lnTo>
                      <a:pt x="1467441" y="1165927"/>
                    </a:ln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2400000" algn="tl" rotWithShape="0">
                  <a:srgbClr val="A6B4C8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24" name="자유형: 도형 23">
                <a:extLst>
                  <a:ext uri="{FF2B5EF4-FFF2-40B4-BE49-F238E27FC236}">
                    <a16:creationId xmlns:a16="http://schemas.microsoft.com/office/drawing/2014/main" id="{9A266320-7902-4E1B-C2AD-E16469B4488C}"/>
                  </a:ext>
                </a:extLst>
              </p:cNvPr>
              <p:cNvSpPr/>
              <p:nvPr/>
            </p:nvSpPr>
            <p:spPr>
              <a:xfrm>
                <a:off x="8130916" y="4766976"/>
                <a:ext cx="829875" cy="829856"/>
              </a:xfrm>
              <a:custGeom>
                <a:avLst/>
                <a:gdLst>
                  <a:gd name="connsiteX0" fmla="*/ 414938 w 829875"/>
                  <a:gd name="connsiteY0" fmla="*/ 0 h 829856"/>
                  <a:gd name="connsiteX1" fmla="*/ 0 w 829875"/>
                  <a:gd name="connsiteY1" fmla="*/ 414938 h 829856"/>
                  <a:gd name="connsiteX2" fmla="*/ 414938 w 829875"/>
                  <a:gd name="connsiteY2" fmla="*/ 829856 h 829856"/>
                  <a:gd name="connsiteX3" fmla="*/ 829875 w 829875"/>
                  <a:gd name="connsiteY3" fmla="*/ 414938 h 829856"/>
                  <a:gd name="connsiteX4" fmla="*/ 414938 w 829875"/>
                  <a:gd name="connsiteY4" fmla="*/ 0 h 829856"/>
                  <a:gd name="connsiteX5" fmla="*/ 414938 w 829875"/>
                  <a:gd name="connsiteY5" fmla="*/ 686972 h 829856"/>
                  <a:gd name="connsiteX6" fmla="*/ 142875 w 829875"/>
                  <a:gd name="connsiteY6" fmla="*/ 414928 h 829856"/>
                  <a:gd name="connsiteX7" fmla="*/ 414938 w 829875"/>
                  <a:gd name="connsiteY7" fmla="*/ 142865 h 829856"/>
                  <a:gd name="connsiteX8" fmla="*/ 687000 w 829875"/>
                  <a:gd name="connsiteY8" fmla="*/ 414928 h 829856"/>
                  <a:gd name="connsiteX9" fmla="*/ 414938 w 829875"/>
                  <a:gd name="connsiteY9" fmla="*/ 686972 h 829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29875" h="829856">
                    <a:moveTo>
                      <a:pt x="414938" y="0"/>
                    </a:moveTo>
                    <a:cubicBezTo>
                      <a:pt x="186138" y="0"/>
                      <a:pt x="0" y="186138"/>
                      <a:pt x="0" y="414938"/>
                    </a:cubicBezTo>
                    <a:cubicBezTo>
                      <a:pt x="0" y="643728"/>
                      <a:pt x="186138" y="829856"/>
                      <a:pt x="414938" y="829856"/>
                    </a:cubicBezTo>
                    <a:cubicBezTo>
                      <a:pt x="643738" y="829856"/>
                      <a:pt x="829875" y="643728"/>
                      <a:pt x="829875" y="414938"/>
                    </a:cubicBezTo>
                    <a:cubicBezTo>
                      <a:pt x="829875" y="186138"/>
                      <a:pt x="643738" y="0"/>
                      <a:pt x="414938" y="0"/>
                    </a:cubicBezTo>
                    <a:close/>
                    <a:moveTo>
                      <a:pt x="414938" y="686972"/>
                    </a:moveTo>
                    <a:cubicBezTo>
                      <a:pt x="264928" y="686972"/>
                      <a:pt x="142875" y="564937"/>
                      <a:pt x="142875" y="414928"/>
                    </a:cubicBezTo>
                    <a:cubicBezTo>
                      <a:pt x="142875" y="264909"/>
                      <a:pt x="264919" y="142865"/>
                      <a:pt x="414938" y="142865"/>
                    </a:cubicBezTo>
                    <a:cubicBezTo>
                      <a:pt x="564956" y="142865"/>
                      <a:pt x="687000" y="264909"/>
                      <a:pt x="687000" y="414928"/>
                    </a:cubicBezTo>
                    <a:cubicBezTo>
                      <a:pt x="687000" y="564937"/>
                      <a:pt x="564947" y="686972"/>
                      <a:pt x="414938" y="686972"/>
                    </a:cubicBez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2400000" algn="tl" rotWithShape="0">
                  <a:srgbClr val="A6B4C8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25" name="자유형: 도형 24">
                <a:extLst>
                  <a:ext uri="{FF2B5EF4-FFF2-40B4-BE49-F238E27FC236}">
                    <a16:creationId xmlns:a16="http://schemas.microsoft.com/office/drawing/2014/main" id="{36237F9D-737F-A1E8-6B44-A16EB5BCC330}"/>
                  </a:ext>
                </a:extLst>
              </p:cNvPr>
              <p:cNvSpPr/>
              <p:nvPr/>
            </p:nvSpPr>
            <p:spPr>
              <a:xfrm>
                <a:off x="8873418" y="4645827"/>
                <a:ext cx="209550" cy="209550"/>
              </a:xfrm>
              <a:custGeom>
                <a:avLst/>
                <a:gdLst>
                  <a:gd name="connsiteX0" fmla="*/ 104775 w 209550"/>
                  <a:gd name="connsiteY0" fmla="*/ 0 h 209550"/>
                  <a:gd name="connsiteX1" fmla="*/ 30766 w 209550"/>
                  <a:gd name="connsiteY1" fmla="*/ 30671 h 209550"/>
                  <a:gd name="connsiteX2" fmla="*/ 0 w 209550"/>
                  <a:gd name="connsiteY2" fmla="*/ 104775 h 209550"/>
                  <a:gd name="connsiteX3" fmla="*/ 30766 w 209550"/>
                  <a:gd name="connsiteY3" fmla="*/ 178879 h 209550"/>
                  <a:gd name="connsiteX4" fmla="*/ 104775 w 209550"/>
                  <a:gd name="connsiteY4" fmla="*/ 209550 h 209550"/>
                  <a:gd name="connsiteX5" fmla="*/ 178880 w 209550"/>
                  <a:gd name="connsiteY5" fmla="*/ 178879 h 209550"/>
                  <a:gd name="connsiteX6" fmla="*/ 209550 w 209550"/>
                  <a:gd name="connsiteY6" fmla="*/ 104775 h 209550"/>
                  <a:gd name="connsiteX7" fmla="*/ 178880 w 209550"/>
                  <a:gd name="connsiteY7" fmla="*/ 30671 h 209550"/>
                  <a:gd name="connsiteX8" fmla="*/ 104775 w 209550"/>
                  <a:gd name="connsiteY8" fmla="*/ 0 h 209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9550" h="209550">
                    <a:moveTo>
                      <a:pt x="104775" y="0"/>
                    </a:moveTo>
                    <a:cubicBezTo>
                      <a:pt x="77248" y="0"/>
                      <a:pt x="50206" y="11144"/>
                      <a:pt x="30766" y="30671"/>
                    </a:cubicBezTo>
                    <a:cubicBezTo>
                      <a:pt x="11230" y="50102"/>
                      <a:pt x="0" y="77153"/>
                      <a:pt x="0" y="104775"/>
                    </a:cubicBezTo>
                    <a:cubicBezTo>
                      <a:pt x="0" y="132312"/>
                      <a:pt x="11240" y="159353"/>
                      <a:pt x="30766" y="178879"/>
                    </a:cubicBezTo>
                    <a:cubicBezTo>
                      <a:pt x="50197" y="198311"/>
                      <a:pt x="77248" y="209550"/>
                      <a:pt x="104775" y="209550"/>
                    </a:cubicBezTo>
                    <a:cubicBezTo>
                      <a:pt x="132398" y="209550"/>
                      <a:pt x="159353" y="198311"/>
                      <a:pt x="178880" y="178879"/>
                    </a:cubicBezTo>
                    <a:cubicBezTo>
                      <a:pt x="198406" y="159353"/>
                      <a:pt x="209550" y="132302"/>
                      <a:pt x="209550" y="104775"/>
                    </a:cubicBezTo>
                    <a:cubicBezTo>
                      <a:pt x="209550" y="77153"/>
                      <a:pt x="198406" y="50102"/>
                      <a:pt x="178880" y="30671"/>
                    </a:cubicBezTo>
                    <a:cubicBezTo>
                      <a:pt x="159448" y="11144"/>
                      <a:pt x="132398" y="0"/>
                      <a:pt x="104775" y="0"/>
                    </a:cubicBez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90500" dist="127000" dir="2400000" algn="tl" rotWithShape="0">
                  <a:srgbClr val="A6B4C8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26" name="그래픽 20">
              <a:extLst>
                <a:ext uri="{FF2B5EF4-FFF2-40B4-BE49-F238E27FC236}">
                  <a16:creationId xmlns:a16="http://schemas.microsoft.com/office/drawing/2014/main" id="{3B3E4AA5-058A-1667-41C8-B080038F8510}"/>
                </a:ext>
              </a:extLst>
            </p:cNvPr>
            <p:cNvGrpSpPr/>
            <p:nvPr/>
          </p:nvGrpSpPr>
          <p:grpSpPr>
            <a:xfrm>
              <a:off x="8622242" y="4376737"/>
              <a:ext cx="1610315" cy="1610315"/>
              <a:chOff x="7740696" y="4376737"/>
              <a:chExt cx="1610315" cy="1610315"/>
            </a:xfrm>
            <a:solidFill>
              <a:srgbClr val="000000"/>
            </a:solidFill>
          </p:grpSpPr>
          <p:sp>
            <p:nvSpPr>
              <p:cNvPr id="27" name="자유형: 도형 26">
                <a:extLst>
                  <a:ext uri="{FF2B5EF4-FFF2-40B4-BE49-F238E27FC236}">
                    <a16:creationId xmlns:a16="http://schemas.microsoft.com/office/drawing/2014/main" id="{BD925A50-48F1-69A1-2850-026F5170FFB3}"/>
                  </a:ext>
                </a:extLst>
              </p:cNvPr>
              <p:cNvSpPr/>
              <p:nvPr/>
            </p:nvSpPr>
            <p:spPr>
              <a:xfrm>
                <a:off x="7740696" y="4376737"/>
                <a:ext cx="1610315" cy="1610315"/>
              </a:xfrm>
              <a:custGeom>
                <a:avLst/>
                <a:gdLst>
                  <a:gd name="connsiteX0" fmla="*/ 1165917 w 1610315"/>
                  <a:gd name="connsiteY0" fmla="*/ 0 h 1610315"/>
                  <a:gd name="connsiteX1" fmla="*/ 444379 w 1610315"/>
                  <a:gd name="connsiteY1" fmla="*/ 0 h 1610315"/>
                  <a:gd name="connsiteX2" fmla="*/ 0 w 1610315"/>
                  <a:gd name="connsiteY2" fmla="*/ 444389 h 1610315"/>
                  <a:gd name="connsiteX3" fmla="*/ 0 w 1610315"/>
                  <a:gd name="connsiteY3" fmla="*/ 1165927 h 1610315"/>
                  <a:gd name="connsiteX4" fmla="*/ 444379 w 1610315"/>
                  <a:gd name="connsiteY4" fmla="*/ 1610316 h 1610315"/>
                  <a:gd name="connsiteX5" fmla="*/ 1165917 w 1610315"/>
                  <a:gd name="connsiteY5" fmla="*/ 1610316 h 1610315"/>
                  <a:gd name="connsiteX6" fmla="*/ 1610316 w 1610315"/>
                  <a:gd name="connsiteY6" fmla="*/ 1165927 h 1610315"/>
                  <a:gd name="connsiteX7" fmla="*/ 1610316 w 1610315"/>
                  <a:gd name="connsiteY7" fmla="*/ 444389 h 1610315"/>
                  <a:gd name="connsiteX8" fmla="*/ 1165917 w 1610315"/>
                  <a:gd name="connsiteY8" fmla="*/ 0 h 1610315"/>
                  <a:gd name="connsiteX9" fmla="*/ 1467450 w 1610315"/>
                  <a:gd name="connsiteY9" fmla="*/ 1165927 h 1610315"/>
                  <a:gd name="connsiteX10" fmla="*/ 1165927 w 1610315"/>
                  <a:gd name="connsiteY10" fmla="*/ 1467441 h 1610315"/>
                  <a:gd name="connsiteX11" fmla="*/ 444379 w 1610315"/>
                  <a:gd name="connsiteY11" fmla="*/ 1467441 h 1610315"/>
                  <a:gd name="connsiteX12" fmla="*/ 142875 w 1610315"/>
                  <a:gd name="connsiteY12" fmla="*/ 1165927 h 1610315"/>
                  <a:gd name="connsiteX13" fmla="*/ 142875 w 1610315"/>
                  <a:gd name="connsiteY13" fmla="*/ 444389 h 1610315"/>
                  <a:gd name="connsiteX14" fmla="*/ 444379 w 1610315"/>
                  <a:gd name="connsiteY14" fmla="*/ 142875 h 1610315"/>
                  <a:gd name="connsiteX15" fmla="*/ 1165917 w 1610315"/>
                  <a:gd name="connsiteY15" fmla="*/ 142875 h 1610315"/>
                  <a:gd name="connsiteX16" fmla="*/ 1467441 w 1610315"/>
                  <a:gd name="connsiteY16" fmla="*/ 444389 h 1610315"/>
                  <a:gd name="connsiteX17" fmla="*/ 1467441 w 1610315"/>
                  <a:gd name="connsiteY17" fmla="*/ 1165927 h 1610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610315" h="1610315">
                    <a:moveTo>
                      <a:pt x="1165917" y="0"/>
                    </a:moveTo>
                    <a:lnTo>
                      <a:pt x="444379" y="0"/>
                    </a:lnTo>
                    <a:cubicBezTo>
                      <a:pt x="199349" y="0"/>
                      <a:pt x="0" y="199358"/>
                      <a:pt x="0" y="444389"/>
                    </a:cubicBezTo>
                    <a:lnTo>
                      <a:pt x="0" y="1165927"/>
                    </a:lnTo>
                    <a:cubicBezTo>
                      <a:pt x="0" y="1410967"/>
                      <a:pt x="199349" y="1610316"/>
                      <a:pt x="444379" y="1610316"/>
                    </a:cubicBezTo>
                    <a:lnTo>
                      <a:pt x="1165917" y="1610316"/>
                    </a:lnTo>
                    <a:cubicBezTo>
                      <a:pt x="1410967" y="1610316"/>
                      <a:pt x="1610316" y="1410957"/>
                      <a:pt x="1610316" y="1165927"/>
                    </a:cubicBezTo>
                    <a:lnTo>
                      <a:pt x="1610316" y="444389"/>
                    </a:lnTo>
                    <a:cubicBezTo>
                      <a:pt x="1610325" y="199358"/>
                      <a:pt x="1410967" y="0"/>
                      <a:pt x="1165917" y="0"/>
                    </a:cubicBezTo>
                    <a:close/>
                    <a:moveTo>
                      <a:pt x="1467450" y="1165927"/>
                    </a:moveTo>
                    <a:cubicBezTo>
                      <a:pt x="1467450" y="1332186"/>
                      <a:pt x="1332186" y="1467441"/>
                      <a:pt x="1165927" y="1467441"/>
                    </a:cubicBezTo>
                    <a:lnTo>
                      <a:pt x="444379" y="1467441"/>
                    </a:lnTo>
                    <a:cubicBezTo>
                      <a:pt x="278130" y="1467450"/>
                      <a:pt x="142875" y="1332186"/>
                      <a:pt x="142875" y="1165927"/>
                    </a:cubicBezTo>
                    <a:lnTo>
                      <a:pt x="142875" y="444389"/>
                    </a:lnTo>
                    <a:cubicBezTo>
                      <a:pt x="142875" y="278140"/>
                      <a:pt x="278130" y="142875"/>
                      <a:pt x="444379" y="142875"/>
                    </a:cubicBezTo>
                    <a:lnTo>
                      <a:pt x="1165917" y="142875"/>
                    </a:lnTo>
                    <a:cubicBezTo>
                      <a:pt x="1332176" y="142875"/>
                      <a:pt x="1467441" y="278140"/>
                      <a:pt x="1467441" y="444389"/>
                    </a:cubicBezTo>
                    <a:lnTo>
                      <a:pt x="1467441" y="1165927"/>
                    </a:ln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27000" dist="127000" dir="13500000" algn="br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자유형: 도형 27">
                <a:extLst>
                  <a:ext uri="{FF2B5EF4-FFF2-40B4-BE49-F238E27FC236}">
                    <a16:creationId xmlns:a16="http://schemas.microsoft.com/office/drawing/2014/main" id="{C5A20E74-05D1-5DCB-3538-B0D6CBD14735}"/>
                  </a:ext>
                </a:extLst>
              </p:cNvPr>
              <p:cNvSpPr/>
              <p:nvPr/>
            </p:nvSpPr>
            <p:spPr>
              <a:xfrm>
                <a:off x="8130916" y="4766976"/>
                <a:ext cx="829875" cy="829856"/>
              </a:xfrm>
              <a:custGeom>
                <a:avLst/>
                <a:gdLst>
                  <a:gd name="connsiteX0" fmla="*/ 414938 w 829875"/>
                  <a:gd name="connsiteY0" fmla="*/ 0 h 829856"/>
                  <a:gd name="connsiteX1" fmla="*/ 0 w 829875"/>
                  <a:gd name="connsiteY1" fmla="*/ 414938 h 829856"/>
                  <a:gd name="connsiteX2" fmla="*/ 414938 w 829875"/>
                  <a:gd name="connsiteY2" fmla="*/ 829856 h 829856"/>
                  <a:gd name="connsiteX3" fmla="*/ 829875 w 829875"/>
                  <a:gd name="connsiteY3" fmla="*/ 414938 h 829856"/>
                  <a:gd name="connsiteX4" fmla="*/ 414938 w 829875"/>
                  <a:gd name="connsiteY4" fmla="*/ 0 h 829856"/>
                  <a:gd name="connsiteX5" fmla="*/ 414938 w 829875"/>
                  <a:gd name="connsiteY5" fmla="*/ 686972 h 829856"/>
                  <a:gd name="connsiteX6" fmla="*/ 142875 w 829875"/>
                  <a:gd name="connsiteY6" fmla="*/ 414928 h 829856"/>
                  <a:gd name="connsiteX7" fmla="*/ 414938 w 829875"/>
                  <a:gd name="connsiteY7" fmla="*/ 142865 h 829856"/>
                  <a:gd name="connsiteX8" fmla="*/ 687000 w 829875"/>
                  <a:gd name="connsiteY8" fmla="*/ 414928 h 829856"/>
                  <a:gd name="connsiteX9" fmla="*/ 414938 w 829875"/>
                  <a:gd name="connsiteY9" fmla="*/ 686972 h 829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29875" h="829856">
                    <a:moveTo>
                      <a:pt x="414938" y="0"/>
                    </a:moveTo>
                    <a:cubicBezTo>
                      <a:pt x="186138" y="0"/>
                      <a:pt x="0" y="186138"/>
                      <a:pt x="0" y="414938"/>
                    </a:cubicBezTo>
                    <a:cubicBezTo>
                      <a:pt x="0" y="643728"/>
                      <a:pt x="186138" y="829856"/>
                      <a:pt x="414938" y="829856"/>
                    </a:cubicBezTo>
                    <a:cubicBezTo>
                      <a:pt x="643738" y="829856"/>
                      <a:pt x="829875" y="643728"/>
                      <a:pt x="829875" y="414938"/>
                    </a:cubicBezTo>
                    <a:cubicBezTo>
                      <a:pt x="829875" y="186138"/>
                      <a:pt x="643738" y="0"/>
                      <a:pt x="414938" y="0"/>
                    </a:cubicBezTo>
                    <a:close/>
                    <a:moveTo>
                      <a:pt x="414938" y="686972"/>
                    </a:moveTo>
                    <a:cubicBezTo>
                      <a:pt x="264928" y="686972"/>
                      <a:pt x="142875" y="564937"/>
                      <a:pt x="142875" y="414928"/>
                    </a:cubicBezTo>
                    <a:cubicBezTo>
                      <a:pt x="142875" y="264909"/>
                      <a:pt x="264919" y="142865"/>
                      <a:pt x="414938" y="142865"/>
                    </a:cubicBezTo>
                    <a:cubicBezTo>
                      <a:pt x="564956" y="142865"/>
                      <a:pt x="687000" y="264909"/>
                      <a:pt x="687000" y="414928"/>
                    </a:cubicBezTo>
                    <a:cubicBezTo>
                      <a:pt x="687000" y="564937"/>
                      <a:pt x="564947" y="686972"/>
                      <a:pt x="414938" y="686972"/>
                    </a:cubicBez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27000" dist="127000" dir="13500000" algn="br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자유형: 도형 28">
                <a:extLst>
                  <a:ext uri="{FF2B5EF4-FFF2-40B4-BE49-F238E27FC236}">
                    <a16:creationId xmlns:a16="http://schemas.microsoft.com/office/drawing/2014/main" id="{86F32DB8-9BE3-7A04-763F-8150AB8F20CA}"/>
                  </a:ext>
                </a:extLst>
              </p:cNvPr>
              <p:cNvSpPr/>
              <p:nvPr/>
            </p:nvSpPr>
            <p:spPr>
              <a:xfrm>
                <a:off x="8873418" y="4645827"/>
                <a:ext cx="209550" cy="209550"/>
              </a:xfrm>
              <a:custGeom>
                <a:avLst/>
                <a:gdLst>
                  <a:gd name="connsiteX0" fmla="*/ 104775 w 209550"/>
                  <a:gd name="connsiteY0" fmla="*/ 0 h 209550"/>
                  <a:gd name="connsiteX1" fmla="*/ 30766 w 209550"/>
                  <a:gd name="connsiteY1" fmla="*/ 30671 h 209550"/>
                  <a:gd name="connsiteX2" fmla="*/ 0 w 209550"/>
                  <a:gd name="connsiteY2" fmla="*/ 104775 h 209550"/>
                  <a:gd name="connsiteX3" fmla="*/ 30766 w 209550"/>
                  <a:gd name="connsiteY3" fmla="*/ 178879 h 209550"/>
                  <a:gd name="connsiteX4" fmla="*/ 104775 w 209550"/>
                  <a:gd name="connsiteY4" fmla="*/ 209550 h 209550"/>
                  <a:gd name="connsiteX5" fmla="*/ 178880 w 209550"/>
                  <a:gd name="connsiteY5" fmla="*/ 178879 h 209550"/>
                  <a:gd name="connsiteX6" fmla="*/ 209550 w 209550"/>
                  <a:gd name="connsiteY6" fmla="*/ 104775 h 209550"/>
                  <a:gd name="connsiteX7" fmla="*/ 178880 w 209550"/>
                  <a:gd name="connsiteY7" fmla="*/ 30671 h 209550"/>
                  <a:gd name="connsiteX8" fmla="*/ 104775 w 209550"/>
                  <a:gd name="connsiteY8" fmla="*/ 0 h 209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9550" h="209550">
                    <a:moveTo>
                      <a:pt x="104775" y="0"/>
                    </a:moveTo>
                    <a:cubicBezTo>
                      <a:pt x="77248" y="0"/>
                      <a:pt x="50206" y="11144"/>
                      <a:pt x="30766" y="30671"/>
                    </a:cubicBezTo>
                    <a:cubicBezTo>
                      <a:pt x="11230" y="50102"/>
                      <a:pt x="0" y="77153"/>
                      <a:pt x="0" y="104775"/>
                    </a:cubicBezTo>
                    <a:cubicBezTo>
                      <a:pt x="0" y="132312"/>
                      <a:pt x="11240" y="159353"/>
                      <a:pt x="30766" y="178879"/>
                    </a:cubicBezTo>
                    <a:cubicBezTo>
                      <a:pt x="50197" y="198311"/>
                      <a:pt x="77248" y="209550"/>
                      <a:pt x="104775" y="209550"/>
                    </a:cubicBezTo>
                    <a:cubicBezTo>
                      <a:pt x="132398" y="209550"/>
                      <a:pt x="159353" y="198311"/>
                      <a:pt x="178880" y="178879"/>
                    </a:cubicBezTo>
                    <a:cubicBezTo>
                      <a:pt x="198406" y="159353"/>
                      <a:pt x="209550" y="132302"/>
                      <a:pt x="209550" y="104775"/>
                    </a:cubicBezTo>
                    <a:cubicBezTo>
                      <a:pt x="209550" y="77153"/>
                      <a:pt x="198406" y="50102"/>
                      <a:pt x="178880" y="30671"/>
                    </a:cubicBezTo>
                    <a:cubicBezTo>
                      <a:pt x="159448" y="11144"/>
                      <a:pt x="132398" y="0"/>
                      <a:pt x="104775" y="0"/>
                    </a:cubicBezTo>
                    <a:close/>
                  </a:path>
                </a:pathLst>
              </a:custGeom>
              <a:solidFill>
                <a:srgbClr val="ECF0F3"/>
              </a:solidFill>
              <a:ln>
                <a:noFill/>
              </a:ln>
              <a:effectLst>
                <a:outerShdw blurRad="127000" dist="127000" dir="13500000" algn="br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61308907-8200-58FE-B851-3EAA46BED7FD}"/>
              </a:ext>
            </a:extLst>
          </p:cNvPr>
          <p:cNvSpPr txBox="1"/>
          <p:nvPr/>
        </p:nvSpPr>
        <p:spPr>
          <a:xfrm>
            <a:off x="1825899" y="4718068"/>
            <a:ext cx="1560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FACEBOOK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7CB9696-0EFC-85CB-B641-657FB25E7E98}"/>
              </a:ext>
            </a:extLst>
          </p:cNvPr>
          <p:cNvSpPr txBox="1"/>
          <p:nvPr/>
        </p:nvSpPr>
        <p:spPr>
          <a:xfrm>
            <a:off x="1565378" y="5087400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F136874-6B5B-E0FE-E9A0-AC5DCB48AD94}"/>
              </a:ext>
            </a:extLst>
          </p:cNvPr>
          <p:cNvSpPr txBox="1"/>
          <p:nvPr/>
        </p:nvSpPr>
        <p:spPr>
          <a:xfrm>
            <a:off x="5278741" y="4718068"/>
            <a:ext cx="1366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YOUTUBE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3AA655F-DE10-31AC-E5F0-1AB2CFA87D16}"/>
              </a:ext>
            </a:extLst>
          </p:cNvPr>
          <p:cNvSpPr txBox="1"/>
          <p:nvPr/>
        </p:nvSpPr>
        <p:spPr>
          <a:xfrm>
            <a:off x="4921239" y="5087400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E2FFEC5-3645-A489-37BD-6F774ED62AF3}"/>
              </a:ext>
            </a:extLst>
          </p:cNvPr>
          <p:cNvSpPr txBox="1"/>
          <p:nvPr/>
        </p:nvSpPr>
        <p:spPr>
          <a:xfrm>
            <a:off x="8496466" y="4718068"/>
            <a:ext cx="164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INSTAGRAM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B0831F9-0EB2-FF4E-2B37-6F5228344641}"/>
              </a:ext>
            </a:extLst>
          </p:cNvPr>
          <p:cNvSpPr txBox="1"/>
          <p:nvPr/>
        </p:nvSpPr>
        <p:spPr>
          <a:xfrm>
            <a:off x="8278423" y="5087400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ct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</p:spTree>
    <p:extLst>
      <p:ext uri="{BB962C8B-B14F-4D97-AF65-F5344CB8AC3E}">
        <p14:creationId xmlns:p14="http://schemas.microsoft.com/office/powerpoint/2010/main" val="1059492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0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857ED8F9-8812-E765-30B0-9F77DC0193C1}"/>
              </a:ext>
            </a:extLst>
          </p:cNvPr>
          <p:cNvSpPr txBox="1"/>
          <p:nvPr/>
        </p:nvSpPr>
        <p:spPr>
          <a:xfrm>
            <a:off x="2792644" y="3080528"/>
            <a:ext cx="9701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Lato Black" panose="020F0A02020204030203" pitchFamily="34" charset="0"/>
              </a:rPr>
              <a:t>#A6B4C8</a:t>
            </a:r>
            <a:endParaRPr lang="ko-KR" altLang="en-US" sz="1400">
              <a:solidFill>
                <a:schemeClr val="tx1">
                  <a:lumMod val="50000"/>
                  <a:lumOff val="50000"/>
                </a:schemeClr>
              </a:solidFill>
              <a:latin typeface="Lato Black" panose="020F0A0202020403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C948BE-02B3-5809-8606-805F39809AF7}"/>
              </a:ext>
            </a:extLst>
          </p:cNvPr>
          <p:cNvSpPr txBox="1"/>
          <p:nvPr/>
        </p:nvSpPr>
        <p:spPr>
          <a:xfrm>
            <a:off x="3762781" y="437570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Lato Black" panose="020F0A02020204030203" pitchFamily="34" charset="0"/>
              </a:rPr>
              <a:t>#FFFFFF</a:t>
            </a:r>
            <a:endParaRPr lang="ko-KR" altLang="en-US" sz="1400">
              <a:solidFill>
                <a:schemeClr val="tx1">
                  <a:lumMod val="50000"/>
                  <a:lumOff val="50000"/>
                </a:schemeClr>
              </a:solidFill>
              <a:latin typeface="Lato Black" panose="020F0A02020204030203" pitchFamily="34" charset="0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F819A6CC-3F00-9C4B-9D4C-E37A39BB47B3}"/>
              </a:ext>
            </a:extLst>
          </p:cNvPr>
          <p:cNvSpPr/>
          <p:nvPr/>
        </p:nvSpPr>
        <p:spPr>
          <a:xfrm>
            <a:off x="1118666" y="802301"/>
            <a:ext cx="2139885" cy="2139885"/>
          </a:xfrm>
          <a:prstGeom prst="roundRect">
            <a:avLst/>
          </a:prstGeom>
          <a:solidFill>
            <a:srgbClr val="ECF0F3"/>
          </a:solidFill>
          <a:ln>
            <a:noFill/>
          </a:ln>
          <a:effectLst>
            <a:outerShdw blurRad="190500" dist="127000" dir="2400000" algn="tl" rotWithShape="0">
              <a:srgbClr val="A6B4C8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EE6535-55E9-85A9-2BB6-14F28D881B60}"/>
              </a:ext>
            </a:extLst>
          </p:cNvPr>
          <p:cNvSpPr txBox="1"/>
          <p:nvPr/>
        </p:nvSpPr>
        <p:spPr>
          <a:xfrm>
            <a:off x="1730790" y="1718354"/>
            <a:ext cx="915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Lato Black" panose="020F0A02020204030203" pitchFamily="34" charset="0"/>
              </a:rPr>
              <a:t>#ECF0F3</a:t>
            </a:r>
            <a:endParaRPr lang="ko-KR" altLang="en-US" sz="1400">
              <a:solidFill>
                <a:schemeClr val="tx1">
                  <a:lumMod val="50000"/>
                  <a:lumOff val="50000"/>
                </a:schemeClr>
              </a:solidFill>
              <a:latin typeface="Lato Black" panose="020F0A02020204030203" pitchFamily="34" charset="0"/>
            </a:endParaRP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1D72EB5B-8FE2-DD7A-3469-67969E396C06}"/>
              </a:ext>
            </a:extLst>
          </p:cNvPr>
          <p:cNvSpPr/>
          <p:nvPr/>
        </p:nvSpPr>
        <p:spPr>
          <a:xfrm>
            <a:off x="4205371" y="802301"/>
            <a:ext cx="2139885" cy="2139885"/>
          </a:xfrm>
          <a:prstGeom prst="roundRect">
            <a:avLst/>
          </a:prstGeom>
          <a:solidFill>
            <a:srgbClr val="ECF0F3"/>
          </a:solidFill>
          <a:ln>
            <a:noFill/>
          </a:ln>
          <a:effectLst>
            <a:outerShdw blurRad="127000" dist="127000" dir="13500000" algn="br" rotWithShape="0">
              <a:schemeClr val="bg1">
                <a:alpha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4D6DD8-822E-EF72-81CE-9AFB400B1F3A}"/>
              </a:ext>
            </a:extLst>
          </p:cNvPr>
          <p:cNvSpPr txBox="1"/>
          <p:nvPr/>
        </p:nvSpPr>
        <p:spPr>
          <a:xfrm>
            <a:off x="4817495" y="1718354"/>
            <a:ext cx="915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Lato Black" panose="020F0A02020204030203" pitchFamily="34" charset="0"/>
              </a:rPr>
              <a:t>#ECF0F3</a:t>
            </a:r>
            <a:endParaRPr lang="ko-KR" altLang="en-US" sz="1400">
              <a:solidFill>
                <a:schemeClr val="tx1">
                  <a:lumMod val="50000"/>
                  <a:lumOff val="50000"/>
                </a:schemeClr>
              </a:solidFill>
              <a:latin typeface="Lato Black" panose="020F0A02020204030203" pitchFamily="34" charset="0"/>
            </a:endParaRPr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4D71D118-CAF6-811D-ED53-300C40925903}"/>
              </a:ext>
            </a:extLst>
          </p:cNvPr>
          <p:cNvSpPr/>
          <p:nvPr/>
        </p:nvSpPr>
        <p:spPr>
          <a:xfrm>
            <a:off x="8131437" y="1110078"/>
            <a:ext cx="2139885" cy="2139885"/>
          </a:xfrm>
          <a:prstGeom prst="roundRect">
            <a:avLst/>
          </a:prstGeom>
          <a:gradFill flip="none" rotWithShape="1">
            <a:gsLst>
              <a:gs pos="46000">
                <a:srgbClr val="ECF0F3"/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  <a:effectLst>
            <a:innerShdw blurRad="127000" dist="88900" dir="13500000">
              <a:srgbClr val="A6B4C8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18286EF-934E-8736-F5E7-E8BF0F388F3E}"/>
              </a:ext>
            </a:extLst>
          </p:cNvPr>
          <p:cNvSpPr txBox="1"/>
          <p:nvPr/>
        </p:nvSpPr>
        <p:spPr>
          <a:xfrm>
            <a:off x="7673619" y="802301"/>
            <a:ext cx="9701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Lato Black" panose="020F0A02020204030203" pitchFamily="34" charset="0"/>
              </a:rPr>
              <a:t>#A6B4C8</a:t>
            </a:r>
            <a:endParaRPr lang="ko-KR" altLang="en-US" sz="1400">
              <a:solidFill>
                <a:schemeClr val="tx1">
                  <a:lumMod val="50000"/>
                  <a:lumOff val="50000"/>
                </a:schemeClr>
              </a:solidFill>
              <a:latin typeface="Lato Black" panose="020F0A020202040302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229335-DF2E-FF38-D872-738A42E145F9}"/>
              </a:ext>
            </a:extLst>
          </p:cNvPr>
          <p:cNvSpPr txBox="1"/>
          <p:nvPr/>
        </p:nvSpPr>
        <p:spPr>
          <a:xfrm>
            <a:off x="9828732" y="3249963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Lato Black" panose="020F0A02020204030203" pitchFamily="34" charset="0"/>
              </a:rPr>
              <a:t>#FFFFFF</a:t>
            </a:r>
            <a:endParaRPr lang="ko-KR" altLang="en-US" sz="1400">
              <a:solidFill>
                <a:schemeClr val="tx1">
                  <a:lumMod val="50000"/>
                  <a:lumOff val="50000"/>
                </a:schemeClr>
              </a:solidFill>
              <a:latin typeface="Lato Black" panose="020F0A02020204030203" pitchFamily="34" charset="0"/>
            </a:endParaRPr>
          </a:p>
        </p:txBody>
      </p:sp>
      <p:sp>
        <p:nvSpPr>
          <p:cNvPr id="29" name="사각형: 둥근 모서리 28">
            <a:extLst>
              <a:ext uri="{FF2B5EF4-FFF2-40B4-BE49-F238E27FC236}">
                <a16:creationId xmlns:a16="http://schemas.microsoft.com/office/drawing/2014/main" id="{C8B33F92-8893-E68F-9CEF-D42F593AC48F}"/>
              </a:ext>
            </a:extLst>
          </p:cNvPr>
          <p:cNvSpPr/>
          <p:nvPr/>
        </p:nvSpPr>
        <p:spPr>
          <a:xfrm>
            <a:off x="2943340" y="4207424"/>
            <a:ext cx="2139885" cy="2139885"/>
          </a:xfrm>
          <a:prstGeom prst="roundRect">
            <a:avLst/>
          </a:prstGeom>
          <a:solidFill>
            <a:srgbClr val="ECF0F3"/>
          </a:solidFill>
          <a:ln>
            <a:noFill/>
          </a:ln>
          <a:effectLst>
            <a:outerShdw blurRad="190500" dist="127000" dir="2400000" algn="tl" rotWithShape="0">
              <a:srgbClr val="A6B4C8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사각형: 둥근 모서리 31">
            <a:extLst>
              <a:ext uri="{FF2B5EF4-FFF2-40B4-BE49-F238E27FC236}">
                <a16:creationId xmlns:a16="http://schemas.microsoft.com/office/drawing/2014/main" id="{EFEA26E5-4A30-C41F-B776-5EA4477BAE08}"/>
              </a:ext>
            </a:extLst>
          </p:cNvPr>
          <p:cNvSpPr/>
          <p:nvPr/>
        </p:nvSpPr>
        <p:spPr>
          <a:xfrm>
            <a:off x="2943340" y="4207424"/>
            <a:ext cx="2139885" cy="2139885"/>
          </a:xfrm>
          <a:prstGeom prst="roundRect">
            <a:avLst/>
          </a:prstGeom>
          <a:solidFill>
            <a:srgbClr val="ECF0F3"/>
          </a:solidFill>
          <a:ln>
            <a:noFill/>
          </a:ln>
          <a:effectLst>
            <a:outerShdw blurRad="127000" dist="127000" dir="13500000" algn="br" rotWithShape="0">
              <a:schemeClr val="bg1">
                <a:alpha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3E257F3-4028-8412-8736-AFA8AEB91349}"/>
              </a:ext>
            </a:extLst>
          </p:cNvPr>
          <p:cNvSpPr txBox="1"/>
          <p:nvPr/>
        </p:nvSpPr>
        <p:spPr>
          <a:xfrm>
            <a:off x="3550661" y="1641411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>
                <a:solidFill>
                  <a:schemeClr val="tx1">
                    <a:lumMod val="50000"/>
                    <a:lumOff val="50000"/>
                  </a:schemeClr>
                </a:solidFill>
                <a:latin typeface="Lato Black" panose="020F0A02020204030203" pitchFamily="34" charset="0"/>
              </a:rPr>
              <a:t>+</a:t>
            </a:r>
            <a:endParaRPr lang="ko-KR" altLang="en-US" sz="2400">
              <a:solidFill>
                <a:schemeClr val="tx1">
                  <a:lumMod val="50000"/>
                  <a:lumOff val="50000"/>
                </a:schemeClr>
              </a:solidFill>
              <a:latin typeface="Lato Black" panose="020F0A02020204030203" pitchFamily="34" charset="0"/>
            </a:endParaRPr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EA66DCD4-31B4-3C0B-C024-A84C61309446}"/>
              </a:ext>
            </a:extLst>
          </p:cNvPr>
          <p:cNvSpPr/>
          <p:nvPr/>
        </p:nvSpPr>
        <p:spPr>
          <a:xfrm>
            <a:off x="8131436" y="4068231"/>
            <a:ext cx="2139885" cy="2139885"/>
          </a:xfrm>
          <a:prstGeom prst="ellipse">
            <a:avLst/>
          </a:prstGeom>
          <a:solidFill>
            <a:srgbClr val="ECF0F3"/>
          </a:solidFill>
          <a:ln>
            <a:noFill/>
          </a:ln>
          <a:effectLst>
            <a:outerShdw blurRad="127000" dist="127000" dir="13500000" algn="br" rotWithShape="0">
              <a:schemeClr val="bg1">
                <a:alpha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타원 40">
            <a:extLst>
              <a:ext uri="{FF2B5EF4-FFF2-40B4-BE49-F238E27FC236}">
                <a16:creationId xmlns:a16="http://schemas.microsoft.com/office/drawing/2014/main" id="{5490784B-D605-0CDB-9683-366B21A45061}"/>
              </a:ext>
            </a:extLst>
          </p:cNvPr>
          <p:cNvSpPr/>
          <p:nvPr/>
        </p:nvSpPr>
        <p:spPr>
          <a:xfrm>
            <a:off x="8131435" y="4068230"/>
            <a:ext cx="2139886" cy="2139886"/>
          </a:xfrm>
          <a:prstGeom prst="ellipse">
            <a:avLst/>
          </a:prstGeom>
          <a:solidFill>
            <a:srgbClr val="ECF0F3"/>
          </a:solidFill>
          <a:ln>
            <a:noFill/>
          </a:ln>
          <a:effectLst>
            <a:outerShdw blurRad="228600" dist="1016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타원 41">
            <a:extLst>
              <a:ext uri="{FF2B5EF4-FFF2-40B4-BE49-F238E27FC236}">
                <a16:creationId xmlns:a16="http://schemas.microsoft.com/office/drawing/2014/main" id="{238AA6D3-3AC3-7063-57B2-63FAA0FD673D}"/>
              </a:ext>
            </a:extLst>
          </p:cNvPr>
          <p:cNvSpPr/>
          <p:nvPr/>
        </p:nvSpPr>
        <p:spPr>
          <a:xfrm>
            <a:off x="8131434" y="4068230"/>
            <a:ext cx="2139886" cy="2139886"/>
          </a:xfrm>
          <a:prstGeom prst="ellipse">
            <a:avLst/>
          </a:prstGeom>
          <a:gradFill flip="none" rotWithShape="1">
            <a:gsLst>
              <a:gs pos="50000">
                <a:srgbClr val="ECF0F3"/>
              </a:gs>
              <a:gs pos="0">
                <a:schemeClr val="bg1"/>
              </a:gs>
              <a:gs pos="100000">
                <a:srgbClr val="A6B4C8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63500" dist="63500" dir="13500000" algn="br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B9748C3-F507-B7E7-B44C-42CC47E89984}"/>
              </a:ext>
            </a:extLst>
          </p:cNvPr>
          <p:cNvSpPr txBox="1"/>
          <p:nvPr/>
        </p:nvSpPr>
        <p:spPr>
          <a:xfrm>
            <a:off x="7716097" y="3899647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Lato Black" panose="020F0A02020204030203" pitchFamily="34" charset="0"/>
              </a:rPr>
              <a:t>#FFFFFF</a:t>
            </a:r>
            <a:endParaRPr lang="ko-KR" altLang="en-US" sz="1400">
              <a:solidFill>
                <a:schemeClr val="tx1">
                  <a:lumMod val="50000"/>
                  <a:lumOff val="50000"/>
                </a:schemeClr>
              </a:solidFill>
              <a:latin typeface="Lato Black" panose="020F0A02020204030203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0DBF46A-B6BC-F54E-C3BE-6085B31AD18E}"/>
              </a:ext>
            </a:extLst>
          </p:cNvPr>
          <p:cNvSpPr txBox="1"/>
          <p:nvPr/>
        </p:nvSpPr>
        <p:spPr>
          <a:xfrm>
            <a:off x="9997719" y="5944427"/>
            <a:ext cx="9701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Lato Black" panose="020F0A02020204030203" pitchFamily="34" charset="0"/>
              </a:rPr>
              <a:t>#A6B4C8</a:t>
            </a:r>
            <a:endParaRPr lang="ko-KR" altLang="en-US" sz="1400">
              <a:solidFill>
                <a:schemeClr val="tx1">
                  <a:lumMod val="50000"/>
                  <a:lumOff val="50000"/>
                </a:schemeClr>
              </a:solidFill>
              <a:latin typeface="Lato Black" panose="020F0A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4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CB1924FD-3B31-CCA4-1583-A3EB6965F689}"/>
              </a:ext>
            </a:extLst>
          </p:cNvPr>
          <p:cNvGrpSpPr/>
          <p:nvPr/>
        </p:nvGrpSpPr>
        <p:grpSpPr>
          <a:xfrm>
            <a:off x="3132689" y="2321005"/>
            <a:ext cx="5926623" cy="2215991"/>
            <a:chOff x="3132691" y="2644170"/>
            <a:chExt cx="5926623" cy="221599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88451A7-2BF1-E439-9E04-D6B41EFD3FF4}"/>
                </a:ext>
              </a:extLst>
            </p:cNvPr>
            <p:cNvSpPr txBox="1"/>
            <p:nvPr/>
          </p:nvSpPr>
          <p:spPr>
            <a:xfrm>
              <a:off x="4157010" y="2644170"/>
              <a:ext cx="3877985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 algn="ctr">
                <a:defRPr sz="9600">
                  <a:gradFill flip="none" rotWithShape="1">
                    <a:gsLst>
                      <a:gs pos="29000">
                        <a:srgbClr val="ADEFD1"/>
                      </a:gs>
                      <a:gs pos="81000">
                        <a:srgbClr val="1AAFBC"/>
                      </a:gs>
                    </a:gsLst>
                    <a:lin ang="2700000" scaled="1"/>
                    <a:tileRect/>
                  </a:gradFill>
                  <a:latin typeface="Sandoll 격동고딕" panose="020B0600000101010101" pitchFamily="34" charset="-127"/>
                  <a:ea typeface="Sandoll 격동고딕" panose="020B0600000101010101" pitchFamily="34" charset="-127"/>
                </a:defRPr>
              </a:lvl1pPr>
            </a:lstStyle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9600" b="0" i="0" u="none" strike="noStrike" kern="1200" cap="none" spc="0" normalizeH="0" baseline="0" noProof="0">
                  <a:ln>
                    <a:noFill/>
                  </a:ln>
                  <a:gradFill flip="none" rotWithShape="1">
                    <a:gsLst>
                      <a:gs pos="29000">
                        <a:srgbClr val="ADEFD1"/>
                      </a:gs>
                      <a:gs pos="81000">
                        <a:srgbClr val="1AAFBC"/>
                      </a:gs>
                    </a:gsLst>
                    <a:lin ang="2700000" scaled="1"/>
                    <a:tileRect/>
                  </a:gradFill>
                  <a:effectLst/>
                  <a:uLnTx/>
                  <a:uFillTx/>
                  <a:latin typeface="Sandoll 격동고딕" panose="020B0600000101010101" pitchFamily="34" charset="-127"/>
                  <a:ea typeface="Sandoll 격동고딕" panose="020B0600000101010101" pitchFamily="34" charset="-127"/>
                  <a:cs typeface="+mn-cs"/>
                </a:rPr>
                <a:t>템플릿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310F2D6-F642-D93B-7439-8B2FCB503E0E}"/>
                </a:ext>
              </a:extLst>
            </p:cNvPr>
            <p:cNvSpPr txBox="1"/>
            <p:nvPr/>
          </p:nvSpPr>
          <p:spPr>
            <a:xfrm>
              <a:off x="3132691" y="4213830"/>
              <a:ext cx="59266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ko-KR"/>
              </a:defPPr>
              <a:lvl1pPr algn="ctr">
                <a:defRPr sz="9600">
                  <a:gradFill flip="none" rotWithShape="1">
                    <a:gsLst>
                      <a:gs pos="29000">
                        <a:srgbClr val="ADEFD1"/>
                      </a:gs>
                      <a:gs pos="81000">
                        <a:srgbClr val="1AAFBC"/>
                      </a:gs>
                    </a:gsLst>
                    <a:lin ang="2700000" scaled="1"/>
                    <a:tileRect/>
                  </a:gradFill>
                  <a:latin typeface="Sandoll 격동고딕" panose="020B0600000101010101" pitchFamily="34" charset="-127"/>
                  <a:ea typeface="Sandoll 격동고딕" panose="020B0600000101010101" pitchFamily="34" charset="-127"/>
                </a:defRPr>
              </a:lvl1pPr>
            </a:lstStyle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3600" b="0" i="0" u="none" strike="noStrike" kern="1200" cap="none" spc="0" normalizeH="0" baseline="0" noProof="0">
                  <a:ln>
                    <a:noFill/>
                  </a:ln>
                  <a:gradFill flip="none" rotWithShape="1">
                    <a:gsLst>
                      <a:gs pos="29000">
                        <a:srgbClr val="ADEFD1"/>
                      </a:gs>
                      <a:gs pos="81000">
                        <a:srgbClr val="1AAFBC"/>
                      </a:gs>
                    </a:gsLst>
                    <a:lin ang="2700000" scaled="1"/>
                    <a:tileRect/>
                  </a:gradFill>
                  <a:effectLst/>
                  <a:uLnTx/>
                  <a:uFillTx/>
                  <a:latin typeface="Sandoll 격동고딕" panose="020B0600000101010101" pitchFamily="34" charset="-127"/>
                  <a:ea typeface="Sandoll 격동고딕" panose="020B0600000101010101" pitchFamily="34" charset="-127"/>
                  <a:cs typeface="+mn-cs"/>
                </a:rPr>
                <a:t>blog.naver.com/keemaan</a:t>
              </a:r>
              <a:endParaRPr kumimoji="0" lang="ko-KR" altLang="en-US" sz="3600" b="0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9000">
                      <a:srgbClr val="ADEFD1"/>
                    </a:gs>
                    <a:gs pos="81000">
                      <a:srgbClr val="1AAFBC"/>
                    </a:gs>
                  </a:gsLst>
                  <a:lin ang="2700000" scaled="1"/>
                  <a:tileRect/>
                </a:gradFill>
                <a:effectLst/>
                <a:uLnTx/>
                <a:uFillTx/>
                <a:latin typeface="Sandoll 격동고딕" panose="020B0600000101010101" pitchFamily="34" charset="-127"/>
                <a:ea typeface="Sandoll 격동고딕" panose="020B0600000101010101" pitchFamily="34" charset="-127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7465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0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599C96-42C3-38BF-8A55-BDA51F9DB8EC}"/>
              </a:ext>
            </a:extLst>
          </p:cNvPr>
          <p:cNvSpPr txBox="1"/>
          <p:nvPr/>
        </p:nvSpPr>
        <p:spPr>
          <a:xfrm>
            <a:off x="2613321" y="2497976"/>
            <a:ext cx="6965368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1500">
                <a:solidFill>
                  <a:srgbClr val="ECF0F3"/>
                </a:solidFill>
                <a:effectLst>
                  <a:outerShdw blurRad="38100" dist="63500" dir="2700000" algn="tl" rotWithShape="0">
                    <a:srgbClr val="A6B4C8">
                      <a:alpha val="60000"/>
                    </a:srgbClr>
                  </a:outerShdw>
                </a:effectLst>
                <a:latin typeface="Sandoll 고딕Neo1유니코드 06 Sb" panose="020B0600000101010101" pitchFamily="34" charset="-127"/>
                <a:ea typeface="Sandoll 고딕Neo1유니코드 06 Sb" panose="020B0600000101010101" pitchFamily="34" charset="-127"/>
              </a:rPr>
              <a:t>안녕하세요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9CEA0C-9BE0-DD7D-29A4-1E9970F3C810}"/>
              </a:ext>
            </a:extLst>
          </p:cNvPr>
          <p:cNvSpPr txBox="1"/>
          <p:nvPr/>
        </p:nvSpPr>
        <p:spPr>
          <a:xfrm>
            <a:off x="2613320" y="2497976"/>
            <a:ext cx="6965368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1500">
                <a:solidFill>
                  <a:srgbClr val="ECF0F3"/>
                </a:solidFill>
                <a:effectLst>
                  <a:outerShdw blurRad="63500" dist="38100" dir="13500000" algn="br" rotWithShape="0">
                    <a:schemeClr val="bg1">
                      <a:alpha val="80000"/>
                    </a:schemeClr>
                  </a:outerShdw>
                </a:effectLst>
                <a:latin typeface="Sandoll 고딕Neo1유니코드 06 Sb" panose="020B0600000101010101" pitchFamily="34" charset="-127"/>
                <a:ea typeface="Sandoll 고딕Neo1유니코드 06 Sb" panose="020B0600000101010101" pitchFamily="34" charset="-127"/>
              </a:rPr>
              <a:t>안녕하세요</a:t>
            </a:r>
          </a:p>
        </p:txBody>
      </p: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C0E61993-FFAB-FD05-730F-D5241044B28C}"/>
              </a:ext>
            </a:extLst>
          </p:cNvPr>
          <p:cNvGrpSpPr/>
          <p:nvPr/>
        </p:nvGrpSpPr>
        <p:grpSpPr>
          <a:xfrm>
            <a:off x="1335815" y="4672798"/>
            <a:ext cx="1179891" cy="1179891"/>
            <a:chOff x="2580415" y="4444012"/>
            <a:chExt cx="1179891" cy="1179891"/>
          </a:xfrm>
        </p:grpSpPr>
        <p:sp>
          <p:nvSpPr>
            <p:cNvPr id="5" name="십자형 4">
              <a:extLst>
                <a:ext uri="{FF2B5EF4-FFF2-40B4-BE49-F238E27FC236}">
                  <a16:creationId xmlns:a16="http://schemas.microsoft.com/office/drawing/2014/main" id="{42A208B8-C4CA-AD2F-84E6-4B26808BE7C1}"/>
                </a:ext>
              </a:extLst>
            </p:cNvPr>
            <p:cNvSpPr/>
            <p:nvPr/>
          </p:nvSpPr>
          <p:spPr>
            <a:xfrm rot="1800000">
              <a:off x="2580415" y="4444012"/>
              <a:ext cx="1179891" cy="1179891"/>
            </a:xfrm>
            <a:prstGeom prst="plus">
              <a:avLst>
                <a:gd name="adj" fmla="val 41024"/>
              </a:avLst>
            </a:prstGeom>
            <a:solidFill>
              <a:srgbClr val="ECF0F3"/>
            </a:solidFill>
            <a:ln>
              <a:noFill/>
            </a:ln>
            <a:effectLst>
              <a:outerShdw blurRad="63500" dist="63500" dir="2400000" algn="tl" rotWithShape="0">
                <a:srgbClr val="A6B4C8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십자형 5">
              <a:extLst>
                <a:ext uri="{FF2B5EF4-FFF2-40B4-BE49-F238E27FC236}">
                  <a16:creationId xmlns:a16="http://schemas.microsoft.com/office/drawing/2014/main" id="{2DC08E81-A8D6-B65D-42ED-7F392031259C}"/>
                </a:ext>
              </a:extLst>
            </p:cNvPr>
            <p:cNvSpPr/>
            <p:nvPr/>
          </p:nvSpPr>
          <p:spPr>
            <a:xfrm rot="1800000">
              <a:off x="2580415" y="4444012"/>
              <a:ext cx="1179891" cy="1179891"/>
            </a:xfrm>
            <a:prstGeom prst="plus">
              <a:avLst>
                <a:gd name="adj" fmla="val 41024"/>
              </a:avLst>
            </a:prstGeom>
            <a:solidFill>
              <a:srgbClr val="ECF0F3"/>
            </a:solidFill>
            <a:ln>
              <a:noFill/>
            </a:ln>
            <a:effectLst>
              <a:outerShdw blurRad="63500" dist="635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D0BB472D-122D-3E95-226E-36EF8C8D170C}"/>
              </a:ext>
            </a:extLst>
          </p:cNvPr>
          <p:cNvGrpSpPr/>
          <p:nvPr/>
        </p:nvGrpSpPr>
        <p:grpSpPr>
          <a:xfrm>
            <a:off x="1139217" y="1486622"/>
            <a:ext cx="962557" cy="962446"/>
            <a:chOff x="1816397" y="1018754"/>
            <a:chExt cx="1166583" cy="1166449"/>
          </a:xfrm>
        </p:grpSpPr>
        <p:sp>
          <p:nvSpPr>
            <p:cNvPr id="20" name="자유형: 도형 19">
              <a:extLst>
                <a:ext uri="{FF2B5EF4-FFF2-40B4-BE49-F238E27FC236}">
                  <a16:creationId xmlns:a16="http://schemas.microsoft.com/office/drawing/2014/main" id="{754AF6DF-3C5D-94F0-3C2C-DA365709589C}"/>
                </a:ext>
              </a:extLst>
            </p:cNvPr>
            <p:cNvSpPr/>
            <p:nvPr/>
          </p:nvSpPr>
          <p:spPr>
            <a:xfrm rot="5400000">
              <a:off x="1816464" y="1018687"/>
              <a:ext cx="1166449" cy="1166583"/>
            </a:xfrm>
            <a:custGeom>
              <a:avLst/>
              <a:gdLst>
                <a:gd name="connsiteX0" fmla="*/ 2566987 w 5135403"/>
                <a:gd name="connsiteY0" fmla="*/ 0 h 5135993"/>
                <a:gd name="connsiteX1" fmla="*/ 2760069 w 5135403"/>
                <a:gd name="connsiteY1" fmla="*/ 127984 h 5135993"/>
                <a:gd name="connsiteX2" fmla="*/ 2762558 w 5135403"/>
                <a:gd name="connsiteY2" fmla="*/ 136002 h 5135993"/>
                <a:gd name="connsiteX3" fmla="*/ 2766175 w 5135403"/>
                <a:gd name="connsiteY3" fmla="*/ 136002 h 5135993"/>
                <a:gd name="connsiteX4" fmla="*/ 5120663 w 5135403"/>
                <a:gd name="connsiteY4" fmla="*/ 4844978 h 5135993"/>
                <a:gd name="connsiteX5" fmla="*/ 5119560 w 5135403"/>
                <a:gd name="connsiteY5" fmla="*/ 4846888 h 5135993"/>
                <a:gd name="connsiteX6" fmla="*/ 5131146 w 5135403"/>
                <a:gd name="connsiteY6" fmla="*/ 4884211 h 5135993"/>
                <a:gd name="connsiteX7" fmla="*/ 5135403 w 5135403"/>
                <a:gd name="connsiteY7" fmla="*/ 4926442 h 5135993"/>
                <a:gd name="connsiteX8" fmla="*/ 4968085 w 5135403"/>
                <a:gd name="connsiteY8" fmla="*/ 5131735 h 5135993"/>
                <a:gd name="connsiteX9" fmla="*/ 4954301 w 5135403"/>
                <a:gd name="connsiteY9" fmla="*/ 5133124 h 5135993"/>
                <a:gd name="connsiteX10" fmla="*/ 4952645 w 5135403"/>
                <a:gd name="connsiteY10" fmla="*/ 5135993 h 5135993"/>
                <a:gd name="connsiteX11" fmla="*/ 213595 w 5135403"/>
                <a:gd name="connsiteY11" fmla="*/ 5135993 h 5135993"/>
                <a:gd name="connsiteX12" fmla="*/ 213372 w 5135403"/>
                <a:gd name="connsiteY12" fmla="*/ 5135607 h 5135993"/>
                <a:gd name="connsiteX13" fmla="*/ 209550 w 5135403"/>
                <a:gd name="connsiteY13" fmla="*/ 5135992 h 5135993"/>
                <a:gd name="connsiteX14" fmla="*/ 0 w 5135403"/>
                <a:gd name="connsiteY14" fmla="*/ 4926442 h 5135993"/>
                <a:gd name="connsiteX15" fmla="*/ 16467 w 5135403"/>
                <a:gd name="connsiteY15" fmla="*/ 4844876 h 5135993"/>
                <a:gd name="connsiteX16" fmla="*/ 32117 w 5135403"/>
                <a:gd name="connsiteY16" fmla="*/ 4821665 h 5135993"/>
                <a:gd name="connsiteX17" fmla="*/ 28287 w 5135403"/>
                <a:gd name="connsiteY17" fmla="*/ 4815031 h 5135993"/>
                <a:gd name="connsiteX18" fmla="*/ 2367802 w 5135403"/>
                <a:gd name="connsiteY18" fmla="*/ 136002 h 5135993"/>
                <a:gd name="connsiteX19" fmla="*/ 2371416 w 5135403"/>
                <a:gd name="connsiteY19" fmla="*/ 136002 h 5135993"/>
                <a:gd name="connsiteX20" fmla="*/ 2373905 w 5135403"/>
                <a:gd name="connsiteY20" fmla="*/ 127984 h 5135993"/>
                <a:gd name="connsiteX21" fmla="*/ 2566987 w 5135403"/>
                <a:gd name="connsiteY21" fmla="*/ 0 h 5135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135403" h="5135993">
                  <a:moveTo>
                    <a:pt x="2566987" y="0"/>
                  </a:moveTo>
                  <a:cubicBezTo>
                    <a:pt x="2653785" y="0"/>
                    <a:pt x="2728258" y="52773"/>
                    <a:pt x="2760069" y="127984"/>
                  </a:cubicBezTo>
                  <a:lnTo>
                    <a:pt x="2762558" y="136002"/>
                  </a:lnTo>
                  <a:lnTo>
                    <a:pt x="2766175" y="136002"/>
                  </a:lnTo>
                  <a:lnTo>
                    <a:pt x="5120663" y="4844978"/>
                  </a:lnTo>
                  <a:lnTo>
                    <a:pt x="5119560" y="4846888"/>
                  </a:lnTo>
                  <a:lnTo>
                    <a:pt x="5131146" y="4884211"/>
                  </a:lnTo>
                  <a:cubicBezTo>
                    <a:pt x="5133937" y="4897852"/>
                    <a:pt x="5135403" y="4911976"/>
                    <a:pt x="5135403" y="4926442"/>
                  </a:cubicBezTo>
                  <a:cubicBezTo>
                    <a:pt x="5135403" y="5027707"/>
                    <a:pt x="5063573" y="5112195"/>
                    <a:pt x="4968085" y="5131735"/>
                  </a:cubicBezTo>
                  <a:lnTo>
                    <a:pt x="4954301" y="5133124"/>
                  </a:lnTo>
                  <a:lnTo>
                    <a:pt x="4952645" y="5135993"/>
                  </a:lnTo>
                  <a:lnTo>
                    <a:pt x="213595" y="5135993"/>
                  </a:lnTo>
                  <a:lnTo>
                    <a:pt x="213372" y="5135607"/>
                  </a:lnTo>
                  <a:lnTo>
                    <a:pt x="209550" y="5135992"/>
                  </a:lnTo>
                  <a:cubicBezTo>
                    <a:pt x="93819" y="5135992"/>
                    <a:pt x="0" y="5042173"/>
                    <a:pt x="0" y="4926442"/>
                  </a:cubicBezTo>
                  <a:cubicBezTo>
                    <a:pt x="0" y="4897509"/>
                    <a:pt x="5863" y="4869946"/>
                    <a:pt x="16467" y="4844876"/>
                  </a:cubicBezTo>
                  <a:lnTo>
                    <a:pt x="32117" y="4821665"/>
                  </a:lnTo>
                  <a:lnTo>
                    <a:pt x="28287" y="4815031"/>
                  </a:lnTo>
                  <a:lnTo>
                    <a:pt x="2367802" y="136002"/>
                  </a:lnTo>
                  <a:lnTo>
                    <a:pt x="2371416" y="136002"/>
                  </a:lnTo>
                  <a:lnTo>
                    <a:pt x="2373905" y="127984"/>
                  </a:lnTo>
                  <a:cubicBezTo>
                    <a:pt x="2405716" y="52773"/>
                    <a:pt x="2480189" y="0"/>
                    <a:pt x="2566987" y="0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27000" dist="63500" dir="2400000" algn="tl" rotWithShape="0">
                <a:srgbClr val="A6B4C8">
                  <a:alpha val="6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1" name="자유형: 도형 20">
              <a:extLst>
                <a:ext uri="{FF2B5EF4-FFF2-40B4-BE49-F238E27FC236}">
                  <a16:creationId xmlns:a16="http://schemas.microsoft.com/office/drawing/2014/main" id="{910F2FBA-AB8F-5230-575C-A13E2A937DE6}"/>
                </a:ext>
              </a:extLst>
            </p:cNvPr>
            <p:cNvSpPr/>
            <p:nvPr/>
          </p:nvSpPr>
          <p:spPr>
            <a:xfrm rot="5400000">
              <a:off x="1816464" y="1018687"/>
              <a:ext cx="1166449" cy="1166583"/>
            </a:xfrm>
            <a:custGeom>
              <a:avLst/>
              <a:gdLst>
                <a:gd name="connsiteX0" fmla="*/ 2566987 w 5135403"/>
                <a:gd name="connsiteY0" fmla="*/ 0 h 5135993"/>
                <a:gd name="connsiteX1" fmla="*/ 2760069 w 5135403"/>
                <a:gd name="connsiteY1" fmla="*/ 127984 h 5135993"/>
                <a:gd name="connsiteX2" fmla="*/ 2762558 w 5135403"/>
                <a:gd name="connsiteY2" fmla="*/ 136002 h 5135993"/>
                <a:gd name="connsiteX3" fmla="*/ 2766175 w 5135403"/>
                <a:gd name="connsiteY3" fmla="*/ 136002 h 5135993"/>
                <a:gd name="connsiteX4" fmla="*/ 5120663 w 5135403"/>
                <a:gd name="connsiteY4" fmla="*/ 4844978 h 5135993"/>
                <a:gd name="connsiteX5" fmla="*/ 5119560 w 5135403"/>
                <a:gd name="connsiteY5" fmla="*/ 4846888 h 5135993"/>
                <a:gd name="connsiteX6" fmla="*/ 5131146 w 5135403"/>
                <a:gd name="connsiteY6" fmla="*/ 4884211 h 5135993"/>
                <a:gd name="connsiteX7" fmla="*/ 5135403 w 5135403"/>
                <a:gd name="connsiteY7" fmla="*/ 4926442 h 5135993"/>
                <a:gd name="connsiteX8" fmla="*/ 4968085 w 5135403"/>
                <a:gd name="connsiteY8" fmla="*/ 5131735 h 5135993"/>
                <a:gd name="connsiteX9" fmla="*/ 4954301 w 5135403"/>
                <a:gd name="connsiteY9" fmla="*/ 5133124 h 5135993"/>
                <a:gd name="connsiteX10" fmla="*/ 4952645 w 5135403"/>
                <a:gd name="connsiteY10" fmla="*/ 5135993 h 5135993"/>
                <a:gd name="connsiteX11" fmla="*/ 213595 w 5135403"/>
                <a:gd name="connsiteY11" fmla="*/ 5135993 h 5135993"/>
                <a:gd name="connsiteX12" fmla="*/ 213372 w 5135403"/>
                <a:gd name="connsiteY12" fmla="*/ 5135607 h 5135993"/>
                <a:gd name="connsiteX13" fmla="*/ 209550 w 5135403"/>
                <a:gd name="connsiteY13" fmla="*/ 5135992 h 5135993"/>
                <a:gd name="connsiteX14" fmla="*/ 0 w 5135403"/>
                <a:gd name="connsiteY14" fmla="*/ 4926442 h 5135993"/>
                <a:gd name="connsiteX15" fmla="*/ 16467 w 5135403"/>
                <a:gd name="connsiteY15" fmla="*/ 4844876 h 5135993"/>
                <a:gd name="connsiteX16" fmla="*/ 32117 w 5135403"/>
                <a:gd name="connsiteY16" fmla="*/ 4821665 h 5135993"/>
                <a:gd name="connsiteX17" fmla="*/ 28287 w 5135403"/>
                <a:gd name="connsiteY17" fmla="*/ 4815031 h 5135993"/>
                <a:gd name="connsiteX18" fmla="*/ 2367802 w 5135403"/>
                <a:gd name="connsiteY18" fmla="*/ 136002 h 5135993"/>
                <a:gd name="connsiteX19" fmla="*/ 2371416 w 5135403"/>
                <a:gd name="connsiteY19" fmla="*/ 136002 h 5135993"/>
                <a:gd name="connsiteX20" fmla="*/ 2373905 w 5135403"/>
                <a:gd name="connsiteY20" fmla="*/ 127984 h 5135993"/>
                <a:gd name="connsiteX21" fmla="*/ 2566987 w 5135403"/>
                <a:gd name="connsiteY21" fmla="*/ 0 h 5135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135403" h="5135993">
                  <a:moveTo>
                    <a:pt x="2566987" y="0"/>
                  </a:moveTo>
                  <a:cubicBezTo>
                    <a:pt x="2653785" y="0"/>
                    <a:pt x="2728258" y="52773"/>
                    <a:pt x="2760069" y="127984"/>
                  </a:cubicBezTo>
                  <a:lnTo>
                    <a:pt x="2762558" y="136002"/>
                  </a:lnTo>
                  <a:lnTo>
                    <a:pt x="2766175" y="136002"/>
                  </a:lnTo>
                  <a:lnTo>
                    <a:pt x="5120663" y="4844978"/>
                  </a:lnTo>
                  <a:lnTo>
                    <a:pt x="5119560" y="4846888"/>
                  </a:lnTo>
                  <a:lnTo>
                    <a:pt x="5131146" y="4884211"/>
                  </a:lnTo>
                  <a:cubicBezTo>
                    <a:pt x="5133937" y="4897852"/>
                    <a:pt x="5135403" y="4911976"/>
                    <a:pt x="5135403" y="4926442"/>
                  </a:cubicBezTo>
                  <a:cubicBezTo>
                    <a:pt x="5135403" y="5027707"/>
                    <a:pt x="5063573" y="5112195"/>
                    <a:pt x="4968085" y="5131735"/>
                  </a:cubicBezTo>
                  <a:lnTo>
                    <a:pt x="4954301" y="5133124"/>
                  </a:lnTo>
                  <a:lnTo>
                    <a:pt x="4952645" y="5135993"/>
                  </a:lnTo>
                  <a:lnTo>
                    <a:pt x="213595" y="5135993"/>
                  </a:lnTo>
                  <a:lnTo>
                    <a:pt x="213372" y="5135607"/>
                  </a:lnTo>
                  <a:lnTo>
                    <a:pt x="209550" y="5135992"/>
                  </a:lnTo>
                  <a:cubicBezTo>
                    <a:pt x="93819" y="5135992"/>
                    <a:pt x="0" y="5042173"/>
                    <a:pt x="0" y="4926442"/>
                  </a:cubicBezTo>
                  <a:cubicBezTo>
                    <a:pt x="0" y="4897509"/>
                    <a:pt x="5863" y="4869946"/>
                    <a:pt x="16467" y="4844876"/>
                  </a:cubicBezTo>
                  <a:lnTo>
                    <a:pt x="32117" y="4821665"/>
                  </a:lnTo>
                  <a:lnTo>
                    <a:pt x="28287" y="4815031"/>
                  </a:lnTo>
                  <a:lnTo>
                    <a:pt x="2367802" y="136002"/>
                  </a:lnTo>
                  <a:lnTo>
                    <a:pt x="2371416" y="136002"/>
                  </a:lnTo>
                  <a:lnTo>
                    <a:pt x="2373905" y="127984"/>
                  </a:lnTo>
                  <a:cubicBezTo>
                    <a:pt x="2405716" y="52773"/>
                    <a:pt x="2480189" y="0"/>
                    <a:pt x="2566987" y="0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50800" dist="38100" dir="13500000" algn="br" rotWithShape="0">
                <a:schemeClr val="bg1">
                  <a:alpha val="8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0B0B7D22-DACC-3562-7489-CBF93824B64E}"/>
              </a:ext>
            </a:extLst>
          </p:cNvPr>
          <p:cNvGrpSpPr/>
          <p:nvPr/>
        </p:nvGrpSpPr>
        <p:grpSpPr>
          <a:xfrm>
            <a:off x="7709339" y="480168"/>
            <a:ext cx="901262" cy="901262"/>
            <a:chOff x="2662019" y="3915815"/>
            <a:chExt cx="2139885" cy="2139885"/>
          </a:xfrm>
        </p:grpSpPr>
        <p:sp>
          <p:nvSpPr>
            <p:cNvPr id="25" name="사각형: 둥근 모서리 24">
              <a:extLst>
                <a:ext uri="{FF2B5EF4-FFF2-40B4-BE49-F238E27FC236}">
                  <a16:creationId xmlns:a16="http://schemas.microsoft.com/office/drawing/2014/main" id="{794EE14F-C9D4-1729-475A-E9E2ECAB06D1}"/>
                </a:ext>
              </a:extLst>
            </p:cNvPr>
            <p:cNvSpPr/>
            <p:nvPr/>
          </p:nvSpPr>
          <p:spPr>
            <a:xfrm>
              <a:off x="2662019" y="3915815"/>
              <a:ext cx="2139885" cy="2139885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사각형: 둥근 모서리 25">
              <a:extLst>
                <a:ext uri="{FF2B5EF4-FFF2-40B4-BE49-F238E27FC236}">
                  <a16:creationId xmlns:a16="http://schemas.microsoft.com/office/drawing/2014/main" id="{8E53798D-6D44-0DB6-C812-F46D79B92E77}"/>
                </a:ext>
              </a:extLst>
            </p:cNvPr>
            <p:cNvSpPr/>
            <p:nvPr/>
          </p:nvSpPr>
          <p:spPr>
            <a:xfrm>
              <a:off x="2662019" y="3915815"/>
              <a:ext cx="2139885" cy="2139885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CC9FC7D5-A17C-E0D5-2E4B-3B547C4100F7}"/>
              </a:ext>
            </a:extLst>
          </p:cNvPr>
          <p:cNvGrpSpPr/>
          <p:nvPr/>
        </p:nvGrpSpPr>
        <p:grpSpPr>
          <a:xfrm>
            <a:off x="10274301" y="1539271"/>
            <a:ext cx="1104899" cy="1104899"/>
            <a:chOff x="2662019" y="3915815"/>
            <a:chExt cx="2139885" cy="2139885"/>
          </a:xfrm>
        </p:grpSpPr>
        <p:sp>
          <p:nvSpPr>
            <p:cNvPr id="28" name="사각형: 둥근 모서리 24">
              <a:extLst>
                <a:ext uri="{FF2B5EF4-FFF2-40B4-BE49-F238E27FC236}">
                  <a16:creationId xmlns:a16="http://schemas.microsoft.com/office/drawing/2014/main" id="{707F9F51-7B0D-EBFC-1C97-3775B61D0C93}"/>
                </a:ext>
              </a:extLst>
            </p:cNvPr>
            <p:cNvSpPr/>
            <p:nvPr/>
          </p:nvSpPr>
          <p:spPr>
            <a:xfrm>
              <a:off x="2662019" y="3915815"/>
              <a:ext cx="2139885" cy="2139885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사각형: 둥근 모서리 25">
              <a:extLst>
                <a:ext uri="{FF2B5EF4-FFF2-40B4-BE49-F238E27FC236}">
                  <a16:creationId xmlns:a16="http://schemas.microsoft.com/office/drawing/2014/main" id="{8BF3F80C-E4F3-49E9-ED7F-2C2B12EA040E}"/>
                </a:ext>
              </a:extLst>
            </p:cNvPr>
            <p:cNvSpPr/>
            <p:nvPr/>
          </p:nvSpPr>
          <p:spPr>
            <a:xfrm>
              <a:off x="2662019" y="3915815"/>
              <a:ext cx="2139885" cy="2139885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1" name="타원 30">
            <a:extLst>
              <a:ext uri="{FF2B5EF4-FFF2-40B4-BE49-F238E27FC236}">
                <a16:creationId xmlns:a16="http://schemas.microsoft.com/office/drawing/2014/main" id="{55A162FE-853B-4EA6-7ED9-65D456D0294B}"/>
              </a:ext>
            </a:extLst>
          </p:cNvPr>
          <p:cNvSpPr/>
          <p:nvPr/>
        </p:nvSpPr>
        <p:spPr>
          <a:xfrm>
            <a:off x="9588500" y="4456862"/>
            <a:ext cx="4775200" cy="4775200"/>
          </a:xfrm>
          <a:prstGeom prst="ellipse">
            <a:avLst/>
          </a:prstGeom>
          <a:gradFill flip="none" rotWithShape="1">
            <a:gsLst>
              <a:gs pos="46000">
                <a:srgbClr val="ECF0F3"/>
              </a:gs>
              <a:gs pos="10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innerShdw blurRad="660400" dist="127000" dir="13500000">
              <a:srgbClr val="A6B4C8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타원 31">
            <a:extLst>
              <a:ext uri="{FF2B5EF4-FFF2-40B4-BE49-F238E27FC236}">
                <a16:creationId xmlns:a16="http://schemas.microsoft.com/office/drawing/2014/main" id="{3A9C7F43-5C47-03F2-A920-CEC5C0009E5E}"/>
              </a:ext>
            </a:extLst>
          </p:cNvPr>
          <p:cNvSpPr/>
          <p:nvPr/>
        </p:nvSpPr>
        <p:spPr>
          <a:xfrm rot="5400000" flipV="1">
            <a:off x="10070262" y="4938624"/>
            <a:ext cx="3811676" cy="3811676"/>
          </a:xfrm>
          <a:prstGeom prst="ellipse">
            <a:avLst/>
          </a:prstGeom>
          <a:solidFill>
            <a:srgbClr val="ECF0F3"/>
          </a:solidFill>
          <a:ln>
            <a:noFill/>
          </a:ln>
          <a:effectLst>
            <a:outerShdw blurRad="254000" dist="139700" dir="13500000" algn="br" rotWithShape="0">
              <a:schemeClr val="bg1">
                <a:alpha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0787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자유형: 도형 7">
            <a:extLst>
              <a:ext uri="{FF2B5EF4-FFF2-40B4-BE49-F238E27FC236}">
                <a16:creationId xmlns:a16="http://schemas.microsoft.com/office/drawing/2014/main" id="{A3B552F0-4E3C-6951-57A1-17ABD3B45812}"/>
              </a:ext>
            </a:extLst>
          </p:cNvPr>
          <p:cNvSpPr/>
          <p:nvPr/>
        </p:nvSpPr>
        <p:spPr>
          <a:xfrm>
            <a:off x="3667730" y="990600"/>
            <a:ext cx="4790472" cy="4876801"/>
          </a:xfrm>
          <a:custGeom>
            <a:avLst/>
            <a:gdLst>
              <a:gd name="connsiteX0" fmla="*/ 3309636 w 4790472"/>
              <a:gd name="connsiteY0" fmla="*/ 0 h 4876801"/>
              <a:gd name="connsiteX1" fmla="*/ 4790472 w 4790472"/>
              <a:gd name="connsiteY1" fmla="*/ 1480836 h 4876801"/>
              <a:gd name="connsiteX2" fmla="*/ 4452321 w 4790472"/>
              <a:gd name="connsiteY2" fmla="*/ 2422785 h 4876801"/>
              <a:gd name="connsiteX3" fmla="*/ 4438129 w 4790472"/>
              <a:gd name="connsiteY3" fmla="*/ 2438401 h 4876801"/>
              <a:gd name="connsiteX4" fmla="*/ 4452321 w 4790472"/>
              <a:gd name="connsiteY4" fmla="*/ 2454016 h 4876801"/>
              <a:gd name="connsiteX5" fmla="*/ 4790472 w 4790472"/>
              <a:gd name="connsiteY5" fmla="*/ 3395965 h 4876801"/>
              <a:gd name="connsiteX6" fmla="*/ 3309636 w 4790472"/>
              <a:gd name="connsiteY6" fmla="*/ 4876801 h 4876801"/>
              <a:gd name="connsiteX7" fmla="*/ 2481687 w 4790472"/>
              <a:gd name="connsiteY7" fmla="*/ 4623898 h 4876801"/>
              <a:gd name="connsiteX8" fmla="*/ 2395236 w 4790472"/>
              <a:gd name="connsiteY8" fmla="*/ 4559251 h 4876801"/>
              <a:gd name="connsiteX9" fmla="*/ 2308786 w 4790472"/>
              <a:gd name="connsiteY9" fmla="*/ 4623898 h 4876801"/>
              <a:gd name="connsiteX10" fmla="*/ 1480836 w 4790472"/>
              <a:gd name="connsiteY10" fmla="*/ 4876801 h 4876801"/>
              <a:gd name="connsiteX11" fmla="*/ 0 w 4790472"/>
              <a:gd name="connsiteY11" fmla="*/ 3395965 h 4876801"/>
              <a:gd name="connsiteX12" fmla="*/ 338151 w 4790472"/>
              <a:gd name="connsiteY12" fmla="*/ 2454016 h 4876801"/>
              <a:gd name="connsiteX13" fmla="*/ 352343 w 4790472"/>
              <a:gd name="connsiteY13" fmla="*/ 2438401 h 4876801"/>
              <a:gd name="connsiteX14" fmla="*/ 338151 w 4790472"/>
              <a:gd name="connsiteY14" fmla="*/ 2422785 h 4876801"/>
              <a:gd name="connsiteX15" fmla="*/ 0 w 4790472"/>
              <a:gd name="connsiteY15" fmla="*/ 1480836 h 4876801"/>
              <a:gd name="connsiteX16" fmla="*/ 1480836 w 4790472"/>
              <a:gd name="connsiteY16" fmla="*/ 0 h 4876801"/>
              <a:gd name="connsiteX17" fmla="*/ 2308786 w 4790472"/>
              <a:gd name="connsiteY17" fmla="*/ 252904 h 4876801"/>
              <a:gd name="connsiteX18" fmla="*/ 2395236 w 4790472"/>
              <a:gd name="connsiteY18" fmla="*/ 317550 h 4876801"/>
              <a:gd name="connsiteX19" fmla="*/ 2481687 w 4790472"/>
              <a:gd name="connsiteY19" fmla="*/ 252904 h 4876801"/>
              <a:gd name="connsiteX20" fmla="*/ 3309636 w 4790472"/>
              <a:gd name="connsiteY20" fmla="*/ 0 h 4876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790472" h="4876801">
                <a:moveTo>
                  <a:pt x="3309636" y="0"/>
                </a:moveTo>
                <a:cubicBezTo>
                  <a:pt x="4127479" y="0"/>
                  <a:pt x="4790472" y="662993"/>
                  <a:pt x="4790472" y="1480836"/>
                </a:cubicBezTo>
                <a:cubicBezTo>
                  <a:pt x="4790472" y="1838642"/>
                  <a:pt x="4663571" y="2166810"/>
                  <a:pt x="4452321" y="2422785"/>
                </a:cubicBezTo>
                <a:lnTo>
                  <a:pt x="4438129" y="2438401"/>
                </a:lnTo>
                <a:lnTo>
                  <a:pt x="4452321" y="2454016"/>
                </a:lnTo>
                <a:cubicBezTo>
                  <a:pt x="4663571" y="2709992"/>
                  <a:pt x="4790472" y="3038159"/>
                  <a:pt x="4790472" y="3395965"/>
                </a:cubicBezTo>
                <a:cubicBezTo>
                  <a:pt x="4790472" y="4213808"/>
                  <a:pt x="4127479" y="4876801"/>
                  <a:pt x="3309636" y="4876801"/>
                </a:cubicBezTo>
                <a:cubicBezTo>
                  <a:pt x="3002945" y="4876801"/>
                  <a:pt x="2718030" y="4783568"/>
                  <a:pt x="2481687" y="4623898"/>
                </a:cubicBezTo>
                <a:lnTo>
                  <a:pt x="2395236" y="4559251"/>
                </a:lnTo>
                <a:lnTo>
                  <a:pt x="2308786" y="4623898"/>
                </a:lnTo>
                <a:cubicBezTo>
                  <a:pt x="2072443" y="4783568"/>
                  <a:pt x="1787527" y="4876801"/>
                  <a:pt x="1480836" y="4876801"/>
                </a:cubicBezTo>
                <a:cubicBezTo>
                  <a:pt x="662993" y="4876801"/>
                  <a:pt x="0" y="4213808"/>
                  <a:pt x="0" y="3395965"/>
                </a:cubicBezTo>
                <a:cubicBezTo>
                  <a:pt x="0" y="3038159"/>
                  <a:pt x="126901" y="2709992"/>
                  <a:pt x="338151" y="2454016"/>
                </a:cubicBezTo>
                <a:lnTo>
                  <a:pt x="352343" y="2438401"/>
                </a:lnTo>
                <a:lnTo>
                  <a:pt x="338151" y="2422785"/>
                </a:lnTo>
                <a:cubicBezTo>
                  <a:pt x="126901" y="2166810"/>
                  <a:pt x="0" y="1838642"/>
                  <a:pt x="0" y="1480836"/>
                </a:cubicBezTo>
                <a:cubicBezTo>
                  <a:pt x="0" y="662993"/>
                  <a:pt x="662993" y="0"/>
                  <a:pt x="1480836" y="0"/>
                </a:cubicBezTo>
                <a:cubicBezTo>
                  <a:pt x="1787527" y="0"/>
                  <a:pt x="2072443" y="93233"/>
                  <a:pt x="2308786" y="252904"/>
                </a:cubicBezTo>
                <a:lnTo>
                  <a:pt x="2395236" y="317550"/>
                </a:lnTo>
                <a:lnTo>
                  <a:pt x="2481687" y="252904"/>
                </a:lnTo>
                <a:cubicBezTo>
                  <a:pt x="2718030" y="93233"/>
                  <a:pt x="3002945" y="0"/>
                  <a:pt x="3309636" y="0"/>
                </a:cubicBezTo>
                <a:close/>
              </a:path>
            </a:pathLst>
          </a:custGeom>
          <a:gradFill flip="none" rotWithShape="1">
            <a:gsLst>
              <a:gs pos="61000">
                <a:srgbClr val="ECF0F3"/>
              </a:gs>
              <a:gs pos="10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innerShdw blurRad="431800" dist="254000" dir="13500000">
              <a:srgbClr val="A6B4C8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406B804-59E6-33D2-FA32-144270D59389}"/>
              </a:ext>
            </a:extLst>
          </p:cNvPr>
          <p:cNvSpPr txBox="1"/>
          <p:nvPr/>
        </p:nvSpPr>
        <p:spPr>
          <a:xfrm>
            <a:off x="2033675" y="1519705"/>
            <a:ext cx="1103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STEP 01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BA901BF-E7FF-7EE1-5427-61389CA08B0A}"/>
              </a:ext>
            </a:extLst>
          </p:cNvPr>
          <p:cNvSpPr txBox="1"/>
          <p:nvPr/>
        </p:nvSpPr>
        <p:spPr>
          <a:xfrm>
            <a:off x="1056420" y="1889037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78BDE78-BC3C-562C-420B-2FDF2BDEFD9F}"/>
              </a:ext>
            </a:extLst>
          </p:cNvPr>
          <p:cNvSpPr txBox="1"/>
          <p:nvPr/>
        </p:nvSpPr>
        <p:spPr>
          <a:xfrm>
            <a:off x="2033675" y="38609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STEP 02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7EF83EA-5D55-2234-B0F4-E8E2540763CC}"/>
              </a:ext>
            </a:extLst>
          </p:cNvPr>
          <p:cNvSpPr txBox="1"/>
          <p:nvPr/>
        </p:nvSpPr>
        <p:spPr>
          <a:xfrm>
            <a:off x="1056420" y="4230300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3EA5E0A-799F-7C0D-6542-5A172B90C53B}"/>
              </a:ext>
            </a:extLst>
          </p:cNvPr>
          <p:cNvSpPr txBox="1"/>
          <p:nvPr/>
        </p:nvSpPr>
        <p:spPr>
          <a:xfrm>
            <a:off x="8988428" y="3860968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STEP 04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5176C67-A3D5-293D-4572-3EB398FC6B46}"/>
              </a:ext>
            </a:extLst>
          </p:cNvPr>
          <p:cNvSpPr txBox="1"/>
          <p:nvPr/>
        </p:nvSpPr>
        <p:spPr>
          <a:xfrm>
            <a:off x="8945789" y="4230300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29C53CF-5A41-D281-6F43-8645CB01ABDD}"/>
              </a:ext>
            </a:extLst>
          </p:cNvPr>
          <p:cNvSpPr txBox="1"/>
          <p:nvPr/>
        </p:nvSpPr>
        <p:spPr>
          <a:xfrm>
            <a:off x="8988428" y="1519705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STEP 03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B6976E7-A4CD-163D-6431-04FC48E1971A}"/>
              </a:ext>
            </a:extLst>
          </p:cNvPr>
          <p:cNvSpPr txBox="1"/>
          <p:nvPr/>
        </p:nvSpPr>
        <p:spPr>
          <a:xfrm>
            <a:off x="8945789" y="1889037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grpSp>
        <p:nvGrpSpPr>
          <p:cNvPr id="54" name="그룹 53">
            <a:extLst>
              <a:ext uri="{FF2B5EF4-FFF2-40B4-BE49-F238E27FC236}">
                <a16:creationId xmlns:a16="http://schemas.microsoft.com/office/drawing/2014/main" id="{73A28408-29FD-A269-98D5-867580180A04}"/>
              </a:ext>
            </a:extLst>
          </p:cNvPr>
          <p:cNvGrpSpPr/>
          <p:nvPr/>
        </p:nvGrpSpPr>
        <p:grpSpPr>
          <a:xfrm>
            <a:off x="6262690" y="3785886"/>
            <a:ext cx="1504949" cy="1504949"/>
            <a:chOff x="6423026" y="3785886"/>
            <a:chExt cx="1504949" cy="1504949"/>
          </a:xfrm>
        </p:grpSpPr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E9914FAE-0C55-9664-AADB-7E801CC75B27}"/>
                </a:ext>
              </a:extLst>
            </p:cNvPr>
            <p:cNvGrpSpPr/>
            <p:nvPr/>
          </p:nvGrpSpPr>
          <p:grpSpPr>
            <a:xfrm>
              <a:off x="6423026" y="3785886"/>
              <a:ext cx="1504949" cy="1504949"/>
              <a:chOff x="10826751" y="1539271"/>
              <a:chExt cx="1104899" cy="1104899"/>
            </a:xfrm>
          </p:grpSpPr>
          <p:sp>
            <p:nvSpPr>
              <p:cNvPr id="21" name="사각형: 둥근 모서리 24">
                <a:extLst>
                  <a:ext uri="{FF2B5EF4-FFF2-40B4-BE49-F238E27FC236}">
                    <a16:creationId xmlns:a16="http://schemas.microsoft.com/office/drawing/2014/main" id="{3926990F-D338-3EE3-D955-7695D48CF165}"/>
                  </a:ext>
                </a:extLst>
              </p:cNvPr>
              <p:cNvSpPr/>
              <p:nvPr/>
            </p:nvSpPr>
            <p:spPr>
              <a:xfrm>
                <a:off x="10826751" y="1539271"/>
                <a:ext cx="1104899" cy="1104899"/>
              </a:xfrm>
              <a:prstGeom prst="ellipse">
                <a:avLst/>
              </a:prstGeom>
              <a:solidFill>
                <a:srgbClr val="ECF0F3"/>
              </a:solidFill>
              <a:ln>
                <a:noFill/>
              </a:ln>
              <a:effectLst>
                <a:outerShdw blurRad="190500" dist="127000" dir="2400000" algn="tl" rotWithShape="0">
                  <a:srgbClr val="A6B4C8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사각형: 둥근 모서리 25">
                <a:extLst>
                  <a:ext uri="{FF2B5EF4-FFF2-40B4-BE49-F238E27FC236}">
                    <a16:creationId xmlns:a16="http://schemas.microsoft.com/office/drawing/2014/main" id="{38B44480-D50A-F954-51A1-9594D4B90CF1}"/>
                  </a:ext>
                </a:extLst>
              </p:cNvPr>
              <p:cNvSpPr/>
              <p:nvPr/>
            </p:nvSpPr>
            <p:spPr>
              <a:xfrm>
                <a:off x="10826751" y="1539271"/>
                <a:ext cx="1104899" cy="1104899"/>
              </a:xfrm>
              <a:prstGeom prst="ellipse">
                <a:avLst/>
              </a:prstGeom>
              <a:solidFill>
                <a:srgbClr val="ECF0F3"/>
              </a:solidFill>
              <a:ln>
                <a:noFill/>
              </a:ln>
              <a:effectLst>
                <a:outerShdw blurRad="127000" dist="127000" dir="13500000" algn="br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9" name="자유형: 도형 48">
              <a:extLst>
                <a:ext uri="{FF2B5EF4-FFF2-40B4-BE49-F238E27FC236}">
                  <a16:creationId xmlns:a16="http://schemas.microsoft.com/office/drawing/2014/main" id="{1487F267-A391-C520-5FA9-B449124128A5}"/>
                </a:ext>
              </a:extLst>
            </p:cNvPr>
            <p:cNvSpPr/>
            <p:nvPr/>
          </p:nvSpPr>
          <p:spPr>
            <a:xfrm>
              <a:off x="6857364" y="4220224"/>
              <a:ext cx="635556" cy="641986"/>
            </a:xfrm>
            <a:custGeom>
              <a:avLst/>
              <a:gdLst>
                <a:gd name="connsiteX0" fmla="*/ 299086 w 635556"/>
                <a:gd name="connsiteY0" fmla="*/ 203836 h 641986"/>
                <a:gd name="connsiteX1" fmla="*/ 337186 w 635556"/>
                <a:gd name="connsiteY1" fmla="*/ 203836 h 641986"/>
                <a:gd name="connsiteX2" fmla="*/ 337186 w 635556"/>
                <a:gd name="connsiteY2" fmla="*/ 356236 h 641986"/>
                <a:gd name="connsiteX3" fmla="*/ 318136 w 635556"/>
                <a:gd name="connsiteY3" fmla="*/ 375286 h 641986"/>
                <a:gd name="connsiteX4" fmla="*/ 165736 w 635556"/>
                <a:gd name="connsiteY4" fmla="*/ 375286 h 641986"/>
                <a:gd name="connsiteX5" fmla="*/ 165736 w 635556"/>
                <a:gd name="connsiteY5" fmla="*/ 337186 h 641986"/>
                <a:gd name="connsiteX6" fmla="*/ 299086 w 635556"/>
                <a:gd name="connsiteY6" fmla="*/ 337186 h 641986"/>
                <a:gd name="connsiteX7" fmla="*/ 318136 w 635556"/>
                <a:gd name="connsiteY7" fmla="*/ 146686 h 641986"/>
                <a:gd name="connsiteX8" fmla="*/ 108586 w 635556"/>
                <a:gd name="connsiteY8" fmla="*/ 356236 h 641986"/>
                <a:gd name="connsiteX9" fmla="*/ 318136 w 635556"/>
                <a:gd name="connsiteY9" fmla="*/ 565786 h 641986"/>
                <a:gd name="connsiteX10" fmla="*/ 527686 w 635556"/>
                <a:gd name="connsiteY10" fmla="*/ 356236 h 641986"/>
                <a:gd name="connsiteX11" fmla="*/ 318136 w 635556"/>
                <a:gd name="connsiteY11" fmla="*/ 146686 h 641986"/>
                <a:gd name="connsiteX12" fmla="*/ 260986 w 635556"/>
                <a:gd name="connsiteY12" fmla="*/ 13336 h 641986"/>
                <a:gd name="connsiteX13" fmla="*/ 375286 w 635556"/>
                <a:gd name="connsiteY13" fmla="*/ 13336 h 641986"/>
                <a:gd name="connsiteX14" fmla="*/ 394336 w 635556"/>
                <a:gd name="connsiteY14" fmla="*/ 32386 h 641986"/>
                <a:gd name="connsiteX15" fmla="*/ 375286 w 635556"/>
                <a:gd name="connsiteY15" fmla="*/ 51436 h 641986"/>
                <a:gd name="connsiteX16" fmla="*/ 337186 w 635556"/>
                <a:gd name="connsiteY16" fmla="*/ 51436 h 641986"/>
                <a:gd name="connsiteX17" fmla="*/ 337186 w 635556"/>
                <a:gd name="connsiteY17" fmla="*/ 90489 h 641986"/>
                <a:gd name="connsiteX18" fmla="*/ 584836 w 635556"/>
                <a:gd name="connsiteY18" fmla="*/ 356236 h 641986"/>
                <a:gd name="connsiteX19" fmla="*/ 508636 w 635556"/>
                <a:gd name="connsiteY19" fmla="*/ 542926 h 641986"/>
                <a:gd name="connsiteX20" fmla="*/ 544831 w 635556"/>
                <a:gd name="connsiteY20" fmla="*/ 614364 h 641986"/>
                <a:gd name="connsiteX21" fmla="*/ 536259 w 635556"/>
                <a:gd name="connsiteY21" fmla="*/ 640081 h 641986"/>
                <a:gd name="connsiteX22" fmla="*/ 527686 w 635556"/>
                <a:gd name="connsiteY22" fmla="*/ 641986 h 641986"/>
                <a:gd name="connsiteX23" fmla="*/ 510541 w 635556"/>
                <a:gd name="connsiteY23" fmla="*/ 631509 h 641986"/>
                <a:gd name="connsiteX24" fmla="*/ 479109 w 635556"/>
                <a:gd name="connsiteY24" fmla="*/ 568644 h 641986"/>
                <a:gd name="connsiteX25" fmla="*/ 318136 w 635556"/>
                <a:gd name="connsiteY25" fmla="*/ 622936 h 641986"/>
                <a:gd name="connsiteX26" fmla="*/ 157164 w 635556"/>
                <a:gd name="connsiteY26" fmla="*/ 568644 h 641986"/>
                <a:gd name="connsiteX27" fmla="*/ 125731 w 635556"/>
                <a:gd name="connsiteY27" fmla="*/ 631509 h 641986"/>
                <a:gd name="connsiteX28" fmla="*/ 108586 w 635556"/>
                <a:gd name="connsiteY28" fmla="*/ 641986 h 641986"/>
                <a:gd name="connsiteX29" fmla="*/ 100014 w 635556"/>
                <a:gd name="connsiteY29" fmla="*/ 640081 h 641986"/>
                <a:gd name="connsiteX30" fmla="*/ 91441 w 635556"/>
                <a:gd name="connsiteY30" fmla="*/ 614364 h 641986"/>
                <a:gd name="connsiteX31" fmla="*/ 127636 w 635556"/>
                <a:gd name="connsiteY31" fmla="*/ 542926 h 641986"/>
                <a:gd name="connsiteX32" fmla="*/ 51436 w 635556"/>
                <a:gd name="connsiteY32" fmla="*/ 356236 h 641986"/>
                <a:gd name="connsiteX33" fmla="*/ 299086 w 635556"/>
                <a:gd name="connsiteY33" fmla="*/ 90489 h 641986"/>
                <a:gd name="connsiteX34" fmla="*/ 299086 w 635556"/>
                <a:gd name="connsiteY34" fmla="*/ 51436 h 641986"/>
                <a:gd name="connsiteX35" fmla="*/ 260986 w 635556"/>
                <a:gd name="connsiteY35" fmla="*/ 51436 h 641986"/>
                <a:gd name="connsiteX36" fmla="*/ 241936 w 635556"/>
                <a:gd name="connsiteY36" fmla="*/ 32386 h 641986"/>
                <a:gd name="connsiteX37" fmla="*/ 260986 w 635556"/>
                <a:gd name="connsiteY37" fmla="*/ 13336 h 641986"/>
                <a:gd name="connsiteX38" fmla="*/ 518638 w 635556"/>
                <a:gd name="connsiteY38" fmla="*/ 953 h 641986"/>
                <a:gd name="connsiteX39" fmla="*/ 545784 w 635556"/>
                <a:gd name="connsiteY39" fmla="*/ 12383 h 641986"/>
                <a:gd name="connsiteX40" fmla="*/ 624841 w 635556"/>
                <a:gd name="connsiteY40" fmla="*/ 91441 h 641986"/>
                <a:gd name="connsiteX41" fmla="*/ 624841 w 635556"/>
                <a:gd name="connsiteY41" fmla="*/ 144781 h 641986"/>
                <a:gd name="connsiteX42" fmla="*/ 575311 w 635556"/>
                <a:gd name="connsiteY42" fmla="*/ 194311 h 641986"/>
                <a:gd name="connsiteX43" fmla="*/ 441961 w 635556"/>
                <a:gd name="connsiteY43" fmla="*/ 60961 h 641986"/>
                <a:gd name="connsiteX44" fmla="*/ 491491 w 635556"/>
                <a:gd name="connsiteY44" fmla="*/ 12383 h 641986"/>
                <a:gd name="connsiteX45" fmla="*/ 518638 w 635556"/>
                <a:gd name="connsiteY45" fmla="*/ 953 h 641986"/>
                <a:gd name="connsiteX46" fmla="*/ 117634 w 635556"/>
                <a:gd name="connsiteY46" fmla="*/ 0 h 641986"/>
                <a:gd name="connsiteX47" fmla="*/ 144780 w 635556"/>
                <a:gd name="connsiteY47" fmla="*/ 11430 h 641986"/>
                <a:gd name="connsiteX48" fmla="*/ 194310 w 635556"/>
                <a:gd name="connsiteY48" fmla="*/ 60960 h 641986"/>
                <a:gd name="connsiteX49" fmla="*/ 60960 w 635556"/>
                <a:gd name="connsiteY49" fmla="*/ 194310 h 641986"/>
                <a:gd name="connsiteX50" fmla="*/ 11430 w 635556"/>
                <a:gd name="connsiteY50" fmla="*/ 144780 h 641986"/>
                <a:gd name="connsiteX51" fmla="*/ 11430 w 635556"/>
                <a:gd name="connsiteY51" fmla="*/ 90488 h 641986"/>
                <a:gd name="connsiteX52" fmla="*/ 90488 w 635556"/>
                <a:gd name="connsiteY52" fmla="*/ 11430 h 641986"/>
                <a:gd name="connsiteX53" fmla="*/ 117634 w 635556"/>
                <a:gd name="connsiteY53" fmla="*/ 0 h 641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635556" h="641986">
                  <a:moveTo>
                    <a:pt x="299086" y="203836"/>
                  </a:moveTo>
                  <a:lnTo>
                    <a:pt x="337186" y="203836"/>
                  </a:lnTo>
                  <a:lnTo>
                    <a:pt x="337186" y="356236"/>
                  </a:lnTo>
                  <a:cubicBezTo>
                    <a:pt x="337186" y="366713"/>
                    <a:pt x="328613" y="375286"/>
                    <a:pt x="318136" y="375286"/>
                  </a:cubicBezTo>
                  <a:lnTo>
                    <a:pt x="165736" y="375286"/>
                  </a:lnTo>
                  <a:lnTo>
                    <a:pt x="165736" y="337186"/>
                  </a:lnTo>
                  <a:lnTo>
                    <a:pt x="299086" y="337186"/>
                  </a:lnTo>
                  <a:close/>
                  <a:moveTo>
                    <a:pt x="318136" y="146686"/>
                  </a:moveTo>
                  <a:cubicBezTo>
                    <a:pt x="202884" y="146686"/>
                    <a:pt x="108586" y="240984"/>
                    <a:pt x="108586" y="356236"/>
                  </a:cubicBezTo>
                  <a:cubicBezTo>
                    <a:pt x="108586" y="471489"/>
                    <a:pt x="202884" y="565786"/>
                    <a:pt x="318136" y="565786"/>
                  </a:cubicBezTo>
                  <a:cubicBezTo>
                    <a:pt x="433389" y="565786"/>
                    <a:pt x="527686" y="471489"/>
                    <a:pt x="527686" y="356236"/>
                  </a:cubicBezTo>
                  <a:cubicBezTo>
                    <a:pt x="527686" y="240984"/>
                    <a:pt x="433389" y="146686"/>
                    <a:pt x="318136" y="146686"/>
                  </a:cubicBezTo>
                  <a:close/>
                  <a:moveTo>
                    <a:pt x="260986" y="13336"/>
                  </a:moveTo>
                  <a:lnTo>
                    <a:pt x="375286" y="13336"/>
                  </a:lnTo>
                  <a:cubicBezTo>
                    <a:pt x="385764" y="13336"/>
                    <a:pt x="394336" y="21908"/>
                    <a:pt x="394336" y="32386"/>
                  </a:cubicBezTo>
                  <a:cubicBezTo>
                    <a:pt x="394336" y="42864"/>
                    <a:pt x="385764" y="51436"/>
                    <a:pt x="375286" y="51436"/>
                  </a:cubicBezTo>
                  <a:lnTo>
                    <a:pt x="337186" y="51436"/>
                  </a:lnTo>
                  <a:lnTo>
                    <a:pt x="337186" y="90489"/>
                  </a:lnTo>
                  <a:cubicBezTo>
                    <a:pt x="475299" y="100014"/>
                    <a:pt x="584836" y="215266"/>
                    <a:pt x="584836" y="356236"/>
                  </a:cubicBezTo>
                  <a:cubicBezTo>
                    <a:pt x="584836" y="428626"/>
                    <a:pt x="555309" y="495301"/>
                    <a:pt x="508636" y="542926"/>
                  </a:cubicBezTo>
                  <a:lnTo>
                    <a:pt x="544831" y="614364"/>
                  </a:lnTo>
                  <a:cubicBezTo>
                    <a:pt x="549594" y="623889"/>
                    <a:pt x="545784" y="635319"/>
                    <a:pt x="536259" y="640081"/>
                  </a:cubicBezTo>
                  <a:cubicBezTo>
                    <a:pt x="533401" y="641034"/>
                    <a:pt x="530544" y="641986"/>
                    <a:pt x="527686" y="641986"/>
                  </a:cubicBezTo>
                  <a:cubicBezTo>
                    <a:pt x="521019" y="641986"/>
                    <a:pt x="514351" y="638176"/>
                    <a:pt x="510541" y="631509"/>
                  </a:cubicBezTo>
                  <a:lnTo>
                    <a:pt x="479109" y="568644"/>
                  </a:lnTo>
                  <a:cubicBezTo>
                    <a:pt x="434341" y="602934"/>
                    <a:pt x="379096" y="622936"/>
                    <a:pt x="318136" y="622936"/>
                  </a:cubicBezTo>
                  <a:cubicBezTo>
                    <a:pt x="257176" y="622936"/>
                    <a:pt x="201931" y="602934"/>
                    <a:pt x="157164" y="568644"/>
                  </a:cubicBezTo>
                  <a:lnTo>
                    <a:pt x="125731" y="631509"/>
                  </a:lnTo>
                  <a:cubicBezTo>
                    <a:pt x="121921" y="638176"/>
                    <a:pt x="115254" y="641986"/>
                    <a:pt x="108586" y="641986"/>
                  </a:cubicBezTo>
                  <a:cubicBezTo>
                    <a:pt x="105729" y="641986"/>
                    <a:pt x="102871" y="641034"/>
                    <a:pt x="100014" y="640081"/>
                  </a:cubicBezTo>
                  <a:cubicBezTo>
                    <a:pt x="90489" y="635319"/>
                    <a:pt x="86679" y="623889"/>
                    <a:pt x="91441" y="614364"/>
                  </a:cubicBezTo>
                  <a:lnTo>
                    <a:pt x="127636" y="542926"/>
                  </a:lnTo>
                  <a:cubicBezTo>
                    <a:pt x="80011" y="494349"/>
                    <a:pt x="51436" y="428626"/>
                    <a:pt x="51436" y="356236"/>
                  </a:cubicBezTo>
                  <a:cubicBezTo>
                    <a:pt x="51436" y="215266"/>
                    <a:pt x="160974" y="100014"/>
                    <a:pt x="299086" y="90489"/>
                  </a:cubicBezTo>
                  <a:lnTo>
                    <a:pt x="299086" y="51436"/>
                  </a:lnTo>
                  <a:lnTo>
                    <a:pt x="260986" y="51436"/>
                  </a:lnTo>
                  <a:cubicBezTo>
                    <a:pt x="250509" y="51436"/>
                    <a:pt x="241936" y="42864"/>
                    <a:pt x="241936" y="32386"/>
                  </a:cubicBezTo>
                  <a:cubicBezTo>
                    <a:pt x="241936" y="21908"/>
                    <a:pt x="250509" y="13336"/>
                    <a:pt x="260986" y="13336"/>
                  </a:cubicBezTo>
                  <a:close/>
                  <a:moveTo>
                    <a:pt x="518638" y="953"/>
                  </a:moveTo>
                  <a:cubicBezTo>
                    <a:pt x="528401" y="953"/>
                    <a:pt x="538164" y="4763"/>
                    <a:pt x="545784" y="12383"/>
                  </a:cubicBezTo>
                  <a:lnTo>
                    <a:pt x="624841" y="91441"/>
                  </a:lnTo>
                  <a:cubicBezTo>
                    <a:pt x="639128" y="105728"/>
                    <a:pt x="639128" y="130493"/>
                    <a:pt x="624841" y="144781"/>
                  </a:cubicBezTo>
                  <a:lnTo>
                    <a:pt x="575311" y="194311"/>
                  </a:lnTo>
                  <a:lnTo>
                    <a:pt x="441961" y="60961"/>
                  </a:lnTo>
                  <a:lnTo>
                    <a:pt x="491491" y="12383"/>
                  </a:lnTo>
                  <a:cubicBezTo>
                    <a:pt x="499111" y="4763"/>
                    <a:pt x="508875" y="953"/>
                    <a:pt x="518638" y="953"/>
                  </a:cubicBezTo>
                  <a:close/>
                  <a:moveTo>
                    <a:pt x="117634" y="0"/>
                  </a:moveTo>
                  <a:cubicBezTo>
                    <a:pt x="127397" y="0"/>
                    <a:pt x="137160" y="3810"/>
                    <a:pt x="144780" y="11430"/>
                  </a:cubicBezTo>
                  <a:lnTo>
                    <a:pt x="194310" y="60960"/>
                  </a:lnTo>
                  <a:lnTo>
                    <a:pt x="60960" y="194310"/>
                  </a:lnTo>
                  <a:lnTo>
                    <a:pt x="11430" y="144780"/>
                  </a:lnTo>
                  <a:cubicBezTo>
                    <a:pt x="-3810" y="129540"/>
                    <a:pt x="-3810" y="105728"/>
                    <a:pt x="11430" y="90488"/>
                  </a:cubicBezTo>
                  <a:lnTo>
                    <a:pt x="90488" y="11430"/>
                  </a:lnTo>
                  <a:cubicBezTo>
                    <a:pt x="98108" y="3810"/>
                    <a:pt x="107871" y="0"/>
                    <a:pt x="117634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27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0D5A4587-B122-D2E9-3246-D3A2E9B78EAB}"/>
              </a:ext>
            </a:extLst>
          </p:cNvPr>
          <p:cNvGrpSpPr/>
          <p:nvPr/>
        </p:nvGrpSpPr>
        <p:grpSpPr>
          <a:xfrm>
            <a:off x="4351339" y="1704371"/>
            <a:ext cx="1504949" cy="1504949"/>
            <a:chOff x="4387851" y="1704371"/>
            <a:chExt cx="1504949" cy="1504949"/>
          </a:xfrm>
        </p:grpSpPr>
        <p:grpSp>
          <p:nvGrpSpPr>
            <p:cNvPr id="13" name="그룹 12">
              <a:extLst>
                <a:ext uri="{FF2B5EF4-FFF2-40B4-BE49-F238E27FC236}">
                  <a16:creationId xmlns:a16="http://schemas.microsoft.com/office/drawing/2014/main" id="{6A50FBB6-AC66-8267-669C-B36B18A05CDA}"/>
                </a:ext>
              </a:extLst>
            </p:cNvPr>
            <p:cNvGrpSpPr/>
            <p:nvPr/>
          </p:nvGrpSpPr>
          <p:grpSpPr>
            <a:xfrm>
              <a:off x="4387851" y="1704371"/>
              <a:ext cx="1504949" cy="1504949"/>
              <a:chOff x="10826751" y="1539271"/>
              <a:chExt cx="1104899" cy="1104899"/>
            </a:xfrm>
          </p:grpSpPr>
          <p:sp>
            <p:nvSpPr>
              <p:cNvPr id="10" name="사각형: 둥근 모서리 24">
                <a:extLst>
                  <a:ext uri="{FF2B5EF4-FFF2-40B4-BE49-F238E27FC236}">
                    <a16:creationId xmlns:a16="http://schemas.microsoft.com/office/drawing/2014/main" id="{7D2CFFAE-A680-09FA-E3A8-F909AF84628C}"/>
                  </a:ext>
                </a:extLst>
              </p:cNvPr>
              <p:cNvSpPr/>
              <p:nvPr/>
            </p:nvSpPr>
            <p:spPr>
              <a:xfrm>
                <a:off x="10826751" y="1539271"/>
                <a:ext cx="1104899" cy="1104899"/>
              </a:xfrm>
              <a:prstGeom prst="ellipse">
                <a:avLst/>
              </a:prstGeom>
              <a:solidFill>
                <a:srgbClr val="ECF0F3"/>
              </a:solidFill>
              <a:ln>
                <a:noFill/>
              </a:ln>
              <a:effectLst>
                <a:outerShdw blurRad="190500" dist="127000" dir="2400000" algn="tl" rotWithShape="0">
                  <a:srgbClr val="A6B4C8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사각형: 둥근 모서리 25">
                <a:extLst>
                  <a:ext uri="{FF2B5EF4-FFF2-40B4-BE49-F238E27FC236}">
                    <a16:creationId xmlns:a16="http://schemas.microsoft.com/office/drawing/2014/main" id="{84963714-31B3-7234-E10D-4E759A600053}"/>
                  </a:ext>
                </a:extLst>
              </p:cNvPr>
              <p:cNvSpPr/>
              <p:nvPr/>
            </p:nvSpPr>
            <p:spPr>
              <a:xfrm>
                <a:off x="10826751" y="1539271"/>
                <a:ext cx="1104899" cy="1104899"/>
              </a:xfrm>
              <a:prstGeom prst="ellipse">
                <a:avLst/>
              </a:prstGeom>
              <a:solidFill>
                <a:srgbClr val="ECF0F3"/>
              </a:solidFill>
              <a:ln>
                <a:noFill/>
              </a:ln>
              <a:effectLst>
                <a:outerShdw blurRad="127000" dist="127000" dir="13500000" algn="br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0" name="그래픽 35" descr="사용자 네트워크 단색으로 채워진">
              <a:extLst>
                <a:ext uri="{FF2B5EF4-FFF2-40B4-BE49-F238E27FC236}">
                  <a16:creationId xmlns:a16="http://schemas.microsoft.com/office/drawing/2014/main" id="{E627FE70-469E-EDDD-1F87-5A919ABD47D5}"/>
                </a:ext>
              </a:extLst>
            </p:cNvPr>
            <p:cNvSpPr/>
            <p:nvPr/>
          </p:nvSpPr>
          <p:spPr>
            <a:xfrm>
              <a:off x="4780566" y="2113488"/>
              <a:ext cx="721489" cy="673679"/>
            </a:xfrm>
            <a:custGeom>
              <a:avLst/>
              <a:gdLst>
                <a:gd name="connsiteX0" fmla="*/ 715898 w 721489"/>
                <a:gd name="connsiteY0" fmla="*/ 235724 h 673679"/>
                <a:gd name="connsiteX1" fmla="*/ 615345 w 721489"/>
                <a:gd name="connsiteY1" fmla="*/ 195134 h 673679"/>
                <a:gd name="connsiteX2" fmla="*/ 569309 w 721489"/>
                <a:gd name="connsiteY2" fmla="*/ 275729 h 673679"/>
                <a:gd name="connsiteX3" fmla="*/ 467010 w 721489"/>
                <a:gd name="connsiteY3" fmla="*/ 318496 h 673679"/>
                <a:gd name="connsiteX4" fmla="*/ 382523 w 721489"/>
                <a:gd name="connsiteY4" fmla="*/ 259822 h 673679"/>
                <a:gd name="connsiteX5" fmla="*/ 382523 w 721489"/>
                <a:gd name="connsiteY5" fmla="*/ 149999 h 673679"/>
                <a:gd name="connsiteX6" fmla="*/ 437254 w 721489"/>
                <a:gd name="connsiteY6" fmla="*/ 57168 h 673679"/>
                <a:gd name="connsiteX7" fmla="*/ 344423 w 721489"/>
                <a:gd name="connsiteY7" fmla="*/ 2438 h 673679"/>
                <a:gd name="connsiteX8" fmla="*/ 289693 w 721489"/>
                <a:gd name="connsiteY8" fmla="*/ 95268 h 673679"/>
                <a:gd name="connsiteX9" fmla="*/ 344423 w 721489"/>
                <a:gd name="connsiteY9" fmla="*/ 149999 h 673679"/>
                <a:gd name="connsiteX10" fmla="*/ 344423 w 721489"/>
                <a:gd name="connsiteY10" fmla="*/ 259727 h 673679"/>
                <a:gd name="connsiteX11" fmla="*/ 260413 w 721489"/>
                <a:gd name="connsiteY11" fmla="*/ 317734 h 673679"/>
                <a:gd name="connsiteX12" fmla="*/ 157733 w 721489"/>
                <a:gd name="connsiteY12" fmla="*/ 274776 h 673679"/>
                <a:gd name="connsiteX13" fmla="*/ 94130 w 721489"/>
                <a:gd name="connsiteY13" fmla="*/ 182008 h 673679"/>
                <a:gd name="connsiteX14" fmla="*/ 1362 w 721489"/>
                <a:gd name="connsiteY14" fmla="*/ 245612 h 673679"/>
                <a:gd name="connsiteX15" fmla="*/ 64966 w 721489"/>
                <a:gd name="connsiteY15" fmla="*/ 338379 h 673679"/>
                <a:gd name="connsiteX16" fmla="*/ 141541 w 721489"/>
                <a:gd name="connsiteY16" fmla="*/ 310019 h 673679"/>
                <a:gd name="connsiteX17" fmla="*/ 246792 w 721489"/>
                <a:gd name="connsiteY17" fmla="*/ 352881 h 673679"/>
                <a:gd name="connsiteX18" fmla="*/ 268128 w 721489"/>
                <a:gd name="connsiteY18" fmla="*/ 448131 h 673679"/>
                <a:gd name="connsiteX19" fmla="*/ 186308 w 721489"/>
                <a:gd name="connsiteY19" fmla="*/ 530999 h 673679"/>
                <a:gd name="connsiteX20" fmla="*/ 81897 w 721489"/>
                <a:gd name="connsiteY20" fmla="*/ 557669 h 673679"/>
                <a:gd name="connsiteX21" fmla="*/ 108567 w 721489"/>
                <a:gd name="connsiteY21" fmla="*/ 662080 h 673679"/>
                <a:gd name="connsiteX22" fmla="*/ 212978 w 721489"/>
                <a:gd name="connsiteY22" fmla="*/ 635410 h 673679"/>
                <a:gd name="connsiteX23" fmla="*/ 212978 w 721489"/>
                <a:gd name="connsiteY23" fmla="*/ 557669 h 673679"/>
                <a:gd name="connsiteX24" fmla="*/ 295655 w 721489"/>
                <a:gd name="connsiteY24" fmla="*/ 474992 h 673679"/>
                <a:gd name="connsiteX25" fmla="*/ 431291 w 721489"/>
                <a:gd name="connsiteY25" fmla="*/ 474992 h 673679"/>
                <a:gd name="connsiteX26" fmla="*/ 513968 w 721489"/>
                <a:gd name="connsiteY26" fmla="*/ 557669 h 673679"/>
                <a:gd name="connsiteX27" fmla="*/ 525398 w 721489"/>
                <a:gd name="connsiteY27" fmla="*/ 651014 h 673679"/>
                <a:gd name="connsiteX28" fmla="*/ 633160 w 721489"/>
                <a:gd name="connsiteY28" fmla="*/ 651705 h 673679"/>
                <a:gd name="connsiteX29" fmla="*/ 633851 w 721489"/>
                <a:gd name="connsiteY29" fmla="*/ 543945 h 673679"/>
                <a:gd name="connsiteX30" fmla="*/ 540734 w 721489"/>
                <a:gd name="connsiteY30" fmla="*/ 531951 h 673679"/>
                <a:gd name="connsiteX31" fmla="*/ 458438 w 721489"/>
                <a:gd name="connsiteY31" fmla="*/ 448798 h 673679"/>
                <a:gd name="connsiteX32" fmla="*/ 482536 w 721489"/>
                <a:gd name="connsiteY32" fmla="*/ 377170 h 673679"/>
                <a:gd name="connsiteX33" fmla="*/ 480250 w 721489"/>
                <a:gd name="connsiteY33" fmla="*/ 354024 h 673679"/>
                <a:gd name="connsiteX34" fmla="*/ 585025 w 721489"/>
                <a:gd name="connsiteY34" fmla="*/ 310971 h 673679"/>
                <a:gd name="connsiteX35" fmla="*/ 674560 w 721489"/>
                <a:gd name="connsiteY35" fmla="*/ 335736 h 673679"/>
                <a:gd name="connsiteX36" fmla="*/ 715898 w 721489"/>
                <a:gd name="connsiteY36" fmla="*/ 235724 h 673679"/>
                <a:gd name="connsiteX37" fmla="*/ 364045 w 721489"/>
                <a:gd name="connsiteY37" fmla="*/ 305256 h 673679"/>
                <a:gd name="connsiteX38" fmla="*/ 397382 w 721489"/>
                <a:gd name="connsiteY38" fmla="*/ 338594 h 673679"/>
                <a:gd name="connsiteX39" fmla="*/ 364045 w 721489"/>
                <a:gd name="connsiteY39" fmla="*/ 371931 h 673679"/>
                <a:gd name="connsiteX40" fmla="*/ 330707 w 721489"/>
                <a:gd name="connsiteY40" fmla="*/ 338594 h 673679"/>
                <a:gd name="connsiteX41" fmla="*/ 364045 w 721489"/>
                <a:gd name="connsiteY41" fmla="*/ 305256 h 673679"/>
                <a:gd name="connsiteX42" fmla="*/ 430720 w 721489"/>
                <a:gd name="connsiteY42" fmla="*/ 438606 h 673679"/>
                <a:gd name="connsiteX43" fmla="*/ 297370 w 721489"/>
                <a:gd name="connsiteY43" fmla="*/ 438606 h 673679"/>
                <a:gd name="connsiteX44" fmla="*/ 297370 w 721489"/>
                <a:gd name="connsiteY44" fmla="*/ 412698 h 673679"/>
                <a:gd name="connsiteX45" fmla="*/ 304037 w 721489"/>
                <a:gd name="connsiteY45" fmla="*/ 399363 h 673679"/>
                <a:gd name="connsiteX46" fmla="*/ 336613 w 721489"/>
                <a:gd name="connsiteY46" fmla="*/ 383456 h 673679"/>
                <a:gd name="connsiteX47" fmla="*/ 364140 w 721489"/>
                <a:gd name="connsiteY47" fmla="*/ 379361 h 673679"/>
                <a:gd name="connsiteX48" fmla="*/ 391667 w 721489"/>
                <a:gd name="connsiteY48" fmla="*/ 383456 h 673679"/>
                <a:gd name="connsiteX49" fmla="*/ 424243 w 721489"/>
                <a:gd name="connsiteY49" fmla="*/ 399363 h 673679"/>
                <a:gd name="connsiteX50" fmla="*/ 430910 w 721489"/>
                <a:gd name="connsiteY50" fmla="*/ 412698 h 673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721489" h="673679">
                  <a:moveTo>
                    <a:pt x="715898" y="235724"/>
                  </a:moveTo>
                  <a:cubicBezTo>
                    <a:pt x="699340" y="196748"/>
                    <a:pt x="654320" y="178575"/>
                    <a:pt x="615345" y="195134"/>
                  </a:cubicBezTo>
                  <a:cubicBezTo>
                    <a:pt x="583636" y="208606"/>
                    <a:pt x="564805" y="241572"/>
                    <a:pt x="569309" y="275729"/>
                  </a:cubicBezTo>
                  <a:lnTo>
                    <a:pt x="467010" y="318496"/>
                  </a:lnTo>
                  <a:cubicBezTo>
                    <a:pt x="449206" y="287135"/>
                    <a:pt x="418128" y="265552"/>
                    <a:pt x="382523" y="259822"/>
                  </a:cubicBezTo>
                  <a:lnTo>
                    <a:pt x="382523" y="149999"/>
                  </a:lnTo>
                  <a:cubicBezTo>
                    <a:pt x="423271" y="139477"/>
                    <a:pt x="447774" y="97916"/>
                    <a:pt x="437254" y="57168"/>
                  </a:cubicBezTo>
                  <a:cubicBezTo>
                    <a:pt x="426733" y="16421"/>
                    <a:pt x="385171" y="-8083"/>
                    <a:pt x="344423" y="2438"/>
                  </a:cubicBezTo>
                  <a:cubicBezTo>
                    <a:pt x="303675" y="12959"/>
                    <a:pt x="279172" y="54521"/>
                    <a:pt x="289693" y="95268"/>
                  </a:cubicBezTo>
                  <a:cubicBezTo>
                    <a:pt x="296623" y="122108"/>
                    <a:pt x="317583" y="143068"/>
                    <a:pt x="344423" y="149999"/>
                  </a:cubicBezTo>
                  <a:lnTo>
                    <a:pt x="344423" y="259727"/>
                  </a:lnTo>
                  <a:cubicBezTo>
                    <a:pt x="309120" y="265441"/>
                    <a:pt x="278265" y="286745"/>
                    <a:pt x="260413" y="317734"/>
                  </a:cubicBezTo>
                  <a:lnTo>
                    <a:pt x="157733" y="274776"/>
                  </a:lnTo>
                  <a:cubicBezTo>
                    <a:pt x="165787" y="231595"/>
                    <a:pt x="137311" y="190062"/>
                    <a:pt x="94130" y="182008"/>
                  </a:cubicBezTo>
                  <a:cubicBezTo>
                    <a:pt x="50949" y="173955"/>
                    <a:pt x="9416" y="202432"/>
                    <a:pt x="1362" y="245612"/>
                  </a:cubicBezTo>
                  <a:cubicBezTo>
                    <a:pt x="-6691" y="288793"/>
                    <a:pt x="21785" y="330326"/>
                    <a:pt x="64966" y="338379"/>
                  </a:cubicBezTo>
                  <a:cubicBezTo>
                    <a:pt x="93766" y="343751"/>
                    <a:pt x="123187" y="332854"/>
                    <a:pt x="141541" y="310019"/>
                  </a:cubicBezTo>
                  <a:lnTo>
                    <a:pt x="246792" y="352881"/>
                  </a:lnTo>
                  <a:cubicBezTo>
                    <a:pt x="239889" y="386221"/>
                    <a:pt x="247662" y="420921"/>
                    <a:pt x="268128" y="448131"/>
                  </a:cubicBezTo>
                  <a:lnTo>
                    <a:pt x="186308" y="530999"/>
                  </a:lnTo>
                  <a:cubicBezTo>
                    <a:pt x="150112" y="509531"/>
                    <a:pt x="103366" y="521472"/>
                    <a:pt x="81897" y="557669"/>
                  </a:cubicBezTo>
                  <a:cubicBezTo>
                    <a:pt x="60430" y="593866"/>
                    <a:pt x="72370" y="640611"/>
                    <a:pt x="108567" y="662080"/>
                  </a:cubicBezTo>
                  <a:cubicBezTo>
                    <a:pt x="144765" y="683547"/>
                    <a:pt x="191511" y="671607"/>
                    <a:pt x="212978" y="635410"/>
                  </a:cubicBezTo>
                  <a:cubicBezTo>
                    <a:pt x="227192" y="611445"/>
                    <a:pt x="227192" y="581633"/>
                    <a:pt x="212978" y="557669"/>
                  </a:cubicBezTo>
                  <a:lnTo>
                    <a:pt x="295655" y="474992"/>
                  </a:lnTo>
                  <a:cubicBezTo>
                    <a:pt x="336431" y="503317"/>
                    <a:pt x="390516" y="503317"/>
                    <a:pt x="431291" y="474992"/>
                  </a:cubicBezTo>
                  <a:lnTo>
                    <a:pt x="513968" y="557669"/>
                  </a:lnTo>
                  <a:cubicBezTo>
                    <a:pt x="496487" y="587841"/>
                    <a:pt x="501153" y="625950"/>
                    <a:pt x="525398" y="651014"/>
                  </a:cubicBezTo>
                  <a:cubicBezTo>
                    <a:pt x="554965" y="680962"/>
                    <a:pt x="603211" y="681272"/>
                    <a:pt x="633160" y="651705"/>
                  </a:cubicBezTo>
                  <a:cubicBezTo>
                    <a:pt x="663108" y="622140"/>
                    <a:pt x="663418" y="573893"/>
                    <a:pt x="633851" y="543945"/>
                  </a:cubicBezTo>
                  <a:cubicBezTo>
                    <a:pt x="609254" y="519028"/>
                    <a:pt x="570842" y="514081"/>
                    <a:pt x="540734" y="531951"/>
                  </a:cubicBezTo>
                  <a:lnTo>
                    <a:pt x="458438" y="448798"/>
                  </a:lnTo>
                  <a:cubicBezTo>
                    <a:pt x="474080" y="428195"/>
                    <a:pt x="482544" y="403037"/>
                    <a:pt x="482536" y="377170"/>
                  </a:cubicBezTo>
                  <a:cubicBezTo>
                    <a:pt x="482549" y="369397"/>
                    <a:pt x="481783" y="361643"/>
                    <a:pt x="480250" y="354024"/>
                  </a:cubicBezTo>
                  <a:lnTo>
                    <a:pt x="585025" y="310971"/>
                  </a:lnTo>
                  <a:cubicBezTo>
                    <a:pt x="605806" y="338567"/>
                    <a:pt x="642552" y="348731"/>
                    <a:pt x="674560" y="335736"/>
                  </a:cubicBezTo>
                  <a:cubicBezTo>
                    <a:pt x="713212" y="319156"/>
                    <a:pt x="731565" y="274755"/>
                    <a:pt x="715898" y="235724"/>
                  </a:cubicBezTo>
                  <a:close/>
                  <a:moveTo>
                    <a:pt x="364045" y="305256"/>
                  </a:moveTo>
                  <a:cubicBezTo>
                    <a:pt x="382457" y="305256"/>
                    <a:pt x="397382" y="320182"/>
                    <a:pt x="397382" y="338594"/>
                  </a:cubicBezTo>
                  <a:cubicBezTo>
                    <a:pt x="397382" y="357005"/>
                    <a:pt x="382457" y="371931"/>
                    <a:pt x="364045" y="371931"/>
                  </a:cubicBezTo>
                  <a:cubicBezTo>
                    <a:pt x="345633" y="371931"/>
                    <a:pt x="330707" y="357005"/>
                    <a:pt x="330707" y="338594"/>
                  </a:cubicBezTo>
                  <a:cubicBezTo>
                    <a:pt x="330707" y="320182"/>
                    <a:pt x="345633" y="305256"/>
                    <a:pt x="364045" y="305256"/>
                  </a:cubicBezTo>
                  <a:close/>
                  <a:moveTo>
                    <a:pt x="430720" y="438606"/>
                  </a:moveTo>
                  <a:lnTo>
                    <a:pt x="297370" y="438606"/>
                  </a:lnTo>
                  <a:lnTo>
                    <a:pt x="297370" y="412698"/>
                  </a:lnTo>
                  <a:cubicBezTo>
                    <a:pt x="297497" y="407482"/>
                    <a:pt x="299941" y="402594"/>
                    <a:pt x="304037" y="399363"/>
                  </a:cubicBezTo>
                  <a:cubicBezTo>
                    <a:pt x="313922" y="392263"/>
                    <a:pt x="324936" y="386885"/>
                    <a:pt x="336613" y="383456"/>
                  </a:cubicBezTo>
                  <a:cubicBezTo>
                    <a:pt x="345568" y="380886"/>
                    <a:pt x="354824" y="379508"/>
                    <a:pt x="364140" y="379361"/>
                  </a:cubicBezTo>
                  <a:cubicBezTo>
                    <a:pt x="373465" y="379388"/>
                    <a:pt x="382738" y="380768"/>
                    <a:pt x="391667" y="383456"/>
                  </a:cubicBezTo>
                  <a:cubicBezTo>
                    <a:pt x="403481" y="386524"/>
                    <a:pt x="414559" y="391934"/>
                    <a:pt x="424243" y="399363"/>
                  </a:cubicBezTo>
                  <a:cubicBezTo>
                    <a:pt x="428340" y="402594"/>
                    <a:pt x="430784" y="407482"/>
                    <a:pt x="430910" y="41269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27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219C833E-791A-2FB1-AEF2-4ABDC7D9E739}"/>
              </a:ext>
            </a:extLst>
          </p:cNvPr>
          <p:cNvGrpSpPr/>
          <p:nvPr/>
        </p:nvGrpSpPr>
        <p:grpSpPr>
          <a:xfrm>
            <a:off x="4351339" y="3785886"/>
            <a:ext cx="1504949" cy="1504949"/>
            <a:chOff x="4387851" y="3785886"/>
            <a:chExt cx="1504949" cy="1504949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26B29D5E-FE3B-0DEC-34FB-1536F86F5ADD}"/>
                </a:ext>
              </a:extLst>
            </p:cNvPr>
            <p:cNvGrpSpPr/>
            <p:nvPr/>
          </p:nvGrpSpPr>
          <p:grpSpPr>
            <a:xfrm>
              <a:off x="4387851" y="3785886"/>
              <a:ext cx="1504949" cy="1504949"/>
              <a:chOff x="10826751" y="1539271"/>
              <a:chExt cx="1104899" cy="1104899"/>
            </a:xfrm>
          </p:grpSpPr>
          <p:sp>
            <p:nvSpPr>
              <p:cNvPr id="18" name="사각형: 둥근 모서리 24">
                <a:extLst>
                  <a:ext uri="{FF2B5EF4-FFF2-40B4-BE49-F238E27FC236}">
                    <a16:creationId xmlns:a16="http://schemas.microsoft.com/office/drawing/2014/main" id="{49F81F70-1C81-EE41-BBD7-7C627F99C8B5}"/>
                  </a:ext>
                </a:extLst>
              </p:cNvPr>
              <p:cNvSpPr/>
              <p:nvPr/>
            </p:nvSpPr>
            <p:spPr>
              <a:xfrm>
                <a:off x="10826751" y="1539271"/>
                <a:ext cx="1104899" cy="1104899"/>
              </a:xfrm>
              <a:prstGeom prst="ellipse">
                <a:avLst/>
              </a:prstGeom>
              <a:solidFill>
                <a:srgbClr val="ECF0F3"/>
              </a:solidFill>
              <a:ln>
                <a:noFill/>
              </a:ln>
              <a:effectLst>
                <a:outerShdw blurRad="190500" dist="127000" dir="2400000" algn="tl" rotWithShape="0">
                  <a:srgbClr val="A6B4C8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사각형: 둥근 모서리 25">
                <a:extLst>
                  <a:ext uri="{FF2B5EF4-FFF2-40B4-BE49-F238E27FC236}">
                    <a16:creationId xmlns:a16="http://schemas.microsoft.com/office/drawing/2014/main" id="{936CB08B-F337-E6BF-8DF3-69D197AD1BF6}"/>
                  </a:ext>
                </a:extLst>
              </p:cNvPr>
              <p:cNvSpPr/>
              <p:nvPr/>
            </p:nvSpPr>
            <p:spPr>
              <a:xfrm>
                <a:off x="10826751" y="1539271"/>
                <a:ext cx="1104899" cy="1104899"/>
              </a:xfrm>
              <a:prstGeom prst="ellipse">
                <a:avLst/>
              </a:prstGeom>
              <a:solidFill>
                <a:srgbClr val="ECF0F3"/>
              </a:solidFill>
              <a:ln>
                <a:noFill/>
              </a:ln>
              <a:effectLst>
                <a:outerShdw blurRad="127000" dist="127000" dir="13500000" algn="br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0" name="자유형: 도형 49">
              <a:extLst>
                <a:ext uri="{FF2B5EF4-FFF2-40B4-BE49-F238E27FC236}">
                  <a16:creationId xmlns:a16="http://schemas.microsoft.com/office/drawing/2014/main" id="{CCB53FAE-024D-C0E8-F2D5-CA88A3F2DF01}"/>
                </a:ext>
              </a:extLst>
            </p:cNvPr>
            <p:cNvSpPr/>
            <p:nvPr/>
          </p:nvSpPr>
          <p:spPr>
            <a:xfrm>
              <a:off x="4768849" y="4271659"/>
              <a:ext cx="742950" cy="533400"/>
            </a:xfrm>
            <a:custGeom>
              <a:avLst/>
              <a:gdLst>
                <a:gd name="connsiteX0" fmla="*/ 189548 w 742950"/>
                <a:gd name="connsiteY0" fmla="*/ 200025 h 533400"/>
                <a:gd name="connsiteX1" fmla="*/ 708660 w 742950"/>
                <a:gd name="connsiteY1" fmla="*/ 200025 h 533400"/>
                <a:gd name="connsiteX2" fmla="*/ 742950 w 742950"/>
                <a:gd name="connsiteY2" fmla="*/ 238125 h 533400"/>
                <a:gd name="connsiteX3" fmla="*/ 739140 w 742950"/>
                <a:gd name="connsiteY3" fmla="*/ 255270 h 533400"/>
                <a:gd name="connsiteX4" fmla="*/ 609600 w 742950"/>
                <a:gd name="connsiteY4" fmla="*/ 533400 h 533400"/>
                <a:gd name="connsiteX5" fmla="*/ 28575 w 742950"/>
                <a:gd name="connsiteY5" fmla="*/ 533400 h 533400"/>
                <a:gd name="connsiteX6" fmla="*/ 157163 w 742950"/>
                <a:gd name="connsiteY6" fmla="*/ 220980 h 533400"/>
                <a:gd name="connsiteX7" fmla="*/ 189548 w 742950"/>
                <a:gd name="connsiteY7" fmla="*/ 200025 h 533400"/>
                <a:gd name="connsiteX8" fmla="*/ 38100 w 742950"/>
                <a:gd name="connsiteY8" fmla="*/ 0 h 533400"/>
                <a:gd name="connsiteX9" fmla="*/ 217170 w 742950"/>
                <a:gd name="connsiteY9" fmla="*/ 0 h 533400"/>
                <a:gd name="connsiteX10" fmla="*/ 238125 w 742950"/>
                <a:gd name="connsiteY10" fmla="*/ 6668 h 533400"/>
                <a:gd name="connsiteX11" fmla="*/ 342900 w 742950"/>
                <a:gd name="connsiteY11" fmla="*/ 76200 h 533400"/>
                <a:gd name="connsiteX12" fmla="*/ 628650 w 742950"/>
                <a:gd name="connsiteY12" fmla="*/ 76200 h 533400"/>
                <a:gd name="connsiteX13" fmla="*/ 666750 w 742950"/>
                <a:gd name="connsiteY13" fmla="*/ 114300 h 533400"/>
                <a:gd name="connsiteX14" fmla="*/ 666750 w 742950"/>
                <a:gd name="connsiteY14" fmla="*/ 161925 h 533400"/>
                <a:gd name="connsiteX15" fmla="*/ 189548 w 742950"/>
                <a:gd name="connsiteY15" fmla="*/ 161925 h 533400"/>
                <a:gd name="connsiteX16" fmla="*/ 122873 w 742950"/>
                <a:gd name="connsiteY16" fmla="*/ 206693 h 533400"/>
                <a:gd name="connsiteX17" fmla="*/ 0 w 742950"/>
                <a:gd name="connsiteY17" fmla="*/ 504825 h 533400"/>
                <a:gd name="connsiteX18" fmla="*/ 0 w 742950"/>
                <a:gd name="connsiteY18" fmla="*/ 38100 h 533400"/>
                <a:gd name="connsiteX19" fmla="*/ 38100 w 742950"/>
                <a:gd name="connsiteY19" fmla="*/ 0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742950" h="533400">
                  <a:moveTo>
                    <a:pt x="189548" y="200025"/>
                  </a:moveTo>
                  <a:lnTo>
                    <a:pt x="708660" y="200025"/>
                  </a:lnTo>
                  <a:cubicBezTo>
                    <a:pt x="728663" y="201930"/>
                    <a:pt x="742950" y="218123"/>
                    <a:pt x="742950" y="238125"/>
                  </a:cubicBezTo>
                  <a:cubicBezTo>
                    <a:pt x="742950" y="243840"/>
                    <a:pt x="741998" y="249555"/>
                    <a:pt x="739140" y="255270"/>
                  </a:cubicBezTo>
                  <a:lnTo>
                    <a:pt x="609600" y="533400"/>
                  </a:lnTo>
                  <a:lnTo>
                    <a:pt x="28575" y="533400"/>
                  </a:lnTo>
                  <a:lnTo>
                    <a:pt x="157163" y="220980"/>
                  </a:lnTo>
                  <a:cubicBezTo>
                    <a:pt x="162878" y="208598"/>
                    <a:pt x="175260" y="200025"/>
                    <a:pt x="189548" y="200025"/>
                  </a:cubicBezTo>
                  <a:close/>
                  <a:moveTo>
                    <a:pt x="38100" y="0"/>
                  </a:moveTo>
                  <a:lnTo>
                    <a:pt x="217170" y="0"/>
                  </a:lnTo>
                  <a:cubicBezTo>
                    <a:pt x="224790" y="0"/>
                    <a:pt x="231458" y="2857"/>
                    <a:pt x="238125" y="6668"/>
                  </a:cubicBezTo>
                  <a:lnTo>
                    <a:pt x="342900" y="76200"/>
                  </a:lnTo>
                  <a:lnTo>
                    <a:pt x="628650" y="76200"/>
                  </a:lnTo>
                  <a:cubicBezTo>
                    <a:pt x="649605" y="76200"/>
                    <a:pt x="666750" y="93345"/>
                    <a:pt x="666750" y="114300"/>
                  </a:cubicBezTo>
                  <a:lnTo>
                    <a:pt x="666750" y="161925"/>
                  </a:lnTo>
                  <a:lnTo>
                    <a:pt x="189548" y="161925"/>
                  </a:lnTo>
                  <a:cubicBezTo>
                    <a:pt x="160020" y="161925"/>
                    <a:pt x="134303" y="180023"/>
                    <a:pt x="122873" y="206693"/>
                  </a:cubicBezTo>
                  <a:cubicBezTo>
                    <a:pt x="122873" y="206693"/>
                    <a:pt x="0" y="506730"/>
                    <a:pt x="0" y="504825"/>
                  </a:cubicBezTo>
                  <a:lnTo>
                    <a:pt x="0" y="38100"/>
                  </a:lnTo>
                  <a:cubicBezTo>
                    <a:pt x="0" y="17145"/>
                    <a:pt x="17145" y="0"/>
                    <a:pt x="3810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27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53" name="그룹 52">
            <a:extLst>
              <a:ext uri="{FF2B5EF4-FFF2-40B4-BE49-F238E27FC236}">
                <a16:creationId xmlns:a16="http://schemas.microsoft.com/office/drawing/2014/main" id="{FC0B4CE5-A8DB-DEAB-3683-79F19A88E807}"/>
              </a:ext>
            </a:extLst>
          </p:cNvPr>
          <p:cNvGrpSpPr/>
          <p:nvPr/>
        </p:nvGrpSpPr>
        <p:grpSpPr>
          <a:xfrm>
            <a:off x="6262331" y="1704371"/>
            <a:ext cx="1504949" cy="1504949"/>
            <a:chOff x="6423026" y="1704371"/>
            <a:chExt cx="1504949" cy="1504949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DD296A60-F858-BC86-5E26-BCA164E895C7}"/>
                </a:ext>
              </a:extLst>
            </p:cNvPr>
            <p:cNvGrpSpPr/>
            <p:nvPr/>
          </p:nvGrpSpPr>
          <p:grpSpPr>
            <a:xfrm>
              <a:off x="6423026" y="1704371"/>
              <a:ext cx="1504949" cy="1504949"/>
              <a:chOff x="10826751" y="1539271"/>
              <a:chExt cx="1104899" cy="1104899"/>
            </a:xfrm>
          </p:grpSpPr>
          <p:sp>
            <p:nvSpPr>
              <p:cNvPr id="15" name="사각형: 둥근 모서리 24">
                <a:extLst>
                  <a:ext uri="{FF2B5EF4-FFF2-40B4-BE49-F238E27FC236}">
                    <a16:creationId xmlns:a16="http://schemas.microsoft.com/office/drawing/2014/main" id="{7B6EFBD5-E120-DCE9-F4BE-E9F8F105DC1C}"/>
                  </a:ext>
                </a:extLst>
              </p:cNvPr>
              <p:cNvSpPr/>
              <p:nvPr/>
            </p:nvSpPr>
            <p:spPr>
              <a:xfrm>
                <a:off x="10826751" y="1539271"/>
                <a:ext cx="1104899" cy="1104899"/>
              </a:xfrm>
              <a:prstGeom prst="ellipse">
                <a:avLst/>
              </a:prstGeom>
              <a:solidFill>
                <a:srgbClr val="ECF0F3"/>
              </a:solidFill>
              <a:ln>
                <a:noFill/>
              </a:ln>
              <a:effectLst>
                <a:outerShdw blurRad="190500" dist="127000" dir="2400000" algn="tl" rotWithShape="0">
                  <a:srgbClr val="A6B4C8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사각형: 둥근 모서리 25">
                <a:extLst>
                  <a:ext uri="{FF2B5EF4-FFF2-40B4-BE49-F238E27FC236}">
                    <a16:creationId xmlns:a16="http://schemas.microsoft.com/office/drawing/2014/main" id="{D37D8A72-B8D8-F38F-D175-6867EB5B747A}"/>
                  </a:ext>
                </a:extLst>
              </p:cNvPr>
              <p:cNvSpPr/>
              <p:nvPr/>
            </p:nvSpPr>
            <p:spPr>
              <a:xfrm>
                <a:off x="10826751" y="1539271"/>
                <a:ext cx="1104899" cy="1104899"/>
              </a:xfrm>
              <a:prstGeom prst="ellipse">
                <a:avLst/>
              </a:prstGeom>
              <a:gradFill flip="none" rotWithShape="1">
                <a:gsLst>
                  <a:gs pos="50000">
                    <a:srgbClr val="ECF0F3"/>
                  </a:gs>
                  <a:gs pos="0">
                    <a:schemeClr val="bg1"/>
                  </a:gs>
                  <a:gs pos="100000">
                    <a:srgbClr val="A6B4C8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  <a:effectLst>
                <a:outerShdw blurRad="127000" dist="127000" dir="13500000" algn="br" rotWithShape="0">
                  <a:schemeClr val="bg1">
                    <a:alpha val="75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9" name="그래픽 31" descr="단일 톱니바퀴 단색으로 채워진">
              <a:extLst>
                <a:ext uri="{FF2B5EF4-FFF2-40B4-BE49-F238E27FC236}">
                  <a16:creationId xmlns:a16="http://schemas.microsoft.com/office/drawing/2014/main" id="{61B0958E-85E9-6379-A00E-7B092EAD3A8C}"/>
                </a:ext>
              </a:extLst>
            </p:cNvPr>
            <p:cNvSpPr/>
            <p:nvPr/>
          </p:nvSpPr>
          <p:spPr>
            <a:xfrm>
              <a:off x="6851650" y="2132995"/>
              <a:ext cx="648652" cy="647700"/>
            </a:xfrm>
            <a:custGeom>
              <a:avLst/>
              <a:gdLst>
                <a:gd name="connsiteX0" fmla="*/ 323850 w 648652"/>
                <a:gd name="connsiteY0" fmla="*/ 438150 h 647700"/>
                <a:gd name="connsiteX1" fmla="*/ 209550 w 648652"/>
                <a:gd name="connsiteY1" fmla="*/ 323850 h 647700"/>
                <a:gd name="connsiteX2" fmla="*/ 323850 w 648652"/>
                <a:gd name="connsiteY2" fmla="*/ 209550 h 647700"/>
                <a:gd name="connsiteX3" fmla="*/ 438150 w 648652"/>
                <a:gd name="connsiteY3" fmla="*/ 323850 h 647700"/>
                <a:gd name="connsiteX4" fmla="*/ 323850 w 648652"/>
                <a:gd name="connsiteY4" fmla="*/ 438150 h 647700"/>
                <a:gd name="connsiteX5" fmla="*/ 581025 w 648652"/>
                <a:gd name="connsiteY5" fmla="*/ 252413 h 647700"/>
                <a:gd name="connsiteX6" fmla="*/ 556260 w 648652"/>
                <a:gd name="connsiteY6" fmla="*/ 193358 h 647700"/>
                <a:gd name="connsiteX7" fmla="*/ 580073 w 648652"/>
                <a:gd name="connsiteY7" fmla="*/ 121920 h 647700"/>
                <a:gd name="connsiteX8" fmla="*/ 525780 w 648652"/>
                <a:gd name="connsiteY8" fmla="*/ 67628 h 647700"/>
                <a:gd name="connsiteX9" fmla="*/ 454343 w 648652"/>
                <a:gd name="connsiteY9" fmla="*/ 91440 h 647700"/>
                <a:gd name="connsiteX10" fmla="*/ 394335 w 648652"/>
                <a:gd name="connsiteY10" fmla="*/ 66675 h 647700"/>
                <a:gd name="connsiteX11" fmla="*/ 361950 w 648652"/>
                <a:gd name="connsiteY11" fmla="*/ 0 h 647700"/>
                <a:gd name="connsiteX12" fmla="*/ 285750 w 648652"/>
                <a:gd name="connsiteY12" fmla="*/ 0 h 647700"/>
                <a:gd name="connsiteX13" fmla="*/ 252413 w 648652"/>
                <a:gd name="connsiteY13" fmla="*/ 66675 h 647700"/>
                <a:gd name="connsiteX14" fmla="*/ 193358 w 648652"/>
                <a:gd name="connsiteY14" fmla="*/ 91440 h 647700"/>
                <a:gd name="connsiteX15" fmla="*/ 121920 w 648652"/>
                <a:gd name="connsiteY15" fmla="*/ 67628 h 647700"/>
                <a:gd name="connsiteX16" fmla="*/ 67628 w 648652"/>
                <a:gd name="connsiteY16" fmla="*/ 121920 h 647700"/>
                <a:gd name="connsiteX17" fmla="*/ 91440 w 648652"/>
                <a:gd name="connsiteY17" fmla="*/ 193358 h 647700"/>
                <a:gd name="connsiteX18" fmla="*/ 66675 w 648652"/>
                <a:gd name="connsiteY18" fmla="*/ 253365 h 647700"/>
                <a:gd name="connsiteX19" fmla="*/ 0 w 648652"/>
                <a:gd name="connsiteY19" fmla="*/ 285750 h 647700"/>
                <a:gd name="connsiteX20" fmla="*/ 0 w 648652"/>
                <a:gd name="connsiteY20" fmla="*/ 361950 h 647700"/>
                <a:gd name="connsiteX21" fmla="*/ 66675 w 648652"/>
                <a:gd name="connsiteY21" fmla="*/ 395288 h 647700"/>
                <a:gd name="connsiteX22" fmla="*/ 91440 w 648652"/>
                <a:gd name="connsiteY22" fmla="*/ 454343 h 647700"/>
                <a:gd name="connsiteX23" fmla="*/ 67628 w 648652"/>
                <a:gd name="connsiteY23" fmla="*/ 525780 h 647700"/>
                <a:gd name="connsiteX24" fmla="*/ 121920 w 648652"/>
                <a:gd name="connsiteY24" fmla="*/ 580073 h 647700"/>
                <a:gd name="connsiteX25" fmla="*/ 193358 w 648652"/>
                <a:gd name="connsiteY25" fmla="*/ 556260 h 647700"/>
                <a:gd name="connsiteX26" fmla="*/ 253365 w 648652"/>
                <a:gd name="connsiteY26" fmla="*/ 581025 h 647700"/>
                <a:gd name="connsiteX27" fmla="*/ 286703 w 648652"/>
                <a:gd name="connsiteY27" fmla="*/ 647700 h 647700"/>
                <a:gd name="connsiteX28" fmla="*/ 362903 w 648652"/>
                <a:gd name="connsiteY28" fmla="*/ 647700 h 647700"/>
                <a:gd name="connsiteX29" fmla="*/ 396240 w 648652"/>
                <a:gd name="connsiteY29" fmla="*/ 581025 h 647700"/>
                <a:gd name="connsiteX30" fmla="*/ 455295 w 648652"/>
                <a:gd name="connsiteY30" fmla="*/ 556260 h 647700"/>
                <a:gd name="connsiteX31" fmla="*/ 526733 w 648652"/>
                <a:gd name="connsiteY31" fmla="*/ 580073 h 647700"/>
                <a:gd name="connsiteX32" fmla="*/ 581025 w 648652"/>
                <a:gd name="connsiteY32" fmla="*/ 525780 h 647700"/>
                <a:gd name="connsiteX33" fmla="*/ 557213 w 648652"/>
                <a:gd name="connsiteY33" fmla="*/ 454343 h 647700"/>
                <a:gd name="connsiteX34" fmla="*/ 581978 w 648652"/>
                <a:gd name="connsiteY34" fmla="*/ 394335 h 647700"/>
                <a:gd name="connsiteX35" fmla="*/ 648653 w 648652"/>
                <a:gd name="connsiteY35" fmla="*/ 360998 h 647700"/>
                <a:gd name="connsiteX36" fmla="*/ 648653 w 648652"/>
                <a:gd name="connsiteY36" fmla="*/ 284798 h 647700"/>
                <a:gd name="connsiteX37" fmla="*/ 581025 w 648652"/>
                <a:gd name="connsiteY37" fmla="*/ 252413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648652" h="647700">
                  <a:moveTo>
                    <a:pt x="323850" y="438150"/>
                  </a:moveTo>
                  <a:cubicBezTo>
                    <a:pt x="260985" y="438150"/>
                    <a:pt x="209550" y="386715"/>
                    <a:pt x="209550" y="323850"/>
                  </a:cubicBezTo>
                  <a:cubicBezTo>
                    <a:pt x="209550" y="260985"/>
                    <a:pt x="260985" y="209550"/>
                    <a:pt x="323850" y="209550"/>
                  </a:cubicBezTo>
                  <a:cubicBezTo>
                    <a:pt x="386715" y="209550"/>
                    <a:pt x="438150" y="260985"/>
                    <a:pt x="438150" y="323850"/>
                  </a:cubicBezTo>
                  <a:cubicBezTo>
                    <a:pt x="438150" y="386715"/>
                    <a:pt x="386715" y="438150"/>
                    <a:pt x="323850" y="438150"/>
                  </a:cubicBezTo>
                  <a:close/>
                  <a:moveTo>
                    <a:pt x="581025" y="252413"/>
                  </a:moveTo>
                  <a:cubicBezTo>
                    <a:pt x="575310" y="231458"/>
                    <a:pt x="566738" y="211455"/>
                    <a:pt x="556260" y="193358"/>
                  </a:cubicBezTo>
                  <a:lnTo>
                    <a:pt x="580073" y="121920"/>
                  </a:lnTo>
                  <a:lnTo>
                    <a:pt x="525780" y="67628"/>
                  </a:lnTo>
                  <a:lnTo>
                    <a:pt x="454343" y="91440"/>
                  </a:lnTo>
                  <a:cubicBezTo>
                    <a:pt x="435293" y="80963"/>
                    <a:pt x="415290" y="72390"/>
                    <a:pt x="394335" y="66675"/>
                  </a:cubicBezTo>
                  <a:lnTo>
                    <a:pt x="361950" y="0"/>
                  </a:lnTo>
                  <a:lnTo>
                    <a:pt x="285750" y="0"/>
                  </a:lnTo>
                  <a:lnTo>
                    <a:pt x="252413" y="66675"/>
                  </a:lnTo>
                  <a:cubicBezTo>
                    <a:pt x="231458" y="72390"/>
                    <a:pt x="211455" y="80963"/>
                    <a:pt x="193358" y="91440"/>
                  </a:cubicBezTo>
                  <a:lnTo>
                    <a:pt x="121920" y="67628"/>
                  </a:lnTo>
                  <a:lnTo>
                    <a:pt x="67628" y="121920"/>
                  </a:lnTo>
                  <a:lnTo>
                    <a:pt x="91440" y="193358"/>
                  </a:lnTo>
                  <a:cubicBezTo>
                    <a:pt x="80963" y="212408"/>
                    <a:pt x="72390" y="232410"/>
                    <a:pt x="66675" y="253365"/>
                  </a:cubicBezTo>
                  <a:lnTo>
                    <a:pt x="0" y="285750"/>
                  </a:lnTo>
                  <a:lnTo>
                    <a:pt x="0" y="361950"/>
                  </a:lnTo>
                  <a:lnTo>
                    <a:pt x="66675" y="395288"/>
                  </a:lnTo>
                  <a:cubicBezTo>
                    <a:pt x="72390" y="416243"/>
                    <a:pt x="80963" y="436245"/>
                    <a:pt x="91440" y="454343"/>
                  </a:cubicBezTo>
                  <a:lnTo>
                    <a:pt x="67628" y="525780"/>
                  </a:lnTo>
                  <a:lnTo>
                    <a:pt x="121920" y="580073"/>
                  </a:lnTo>
                  <a:lnTo>
                    <a:pt x="193358" y="556260"/>
                  </a:lnTo>
                  <a:cubicBezTo>
                    <a:pt x="212408" y="566738"/>
                    <a:pt x="232410" y="575310"/>
                    <a:pt x="253365" y="581025"/>
                  </a:cubicBezTo>
                  <a:lnTo>
                    <a:pt x="286703" y="647700"/>
                  </a:lnTo>
                  <a:lnTo>
                    <a:pt x="362903" y="647700"/>
                  </a:lnTo>
                  <a:lnTo>
                    <a:pt x="396240" y="581025"/>
                  </a:lnTo>
                  <a:cubicBezTo>
                    <a:pt x="417195" y="575310"/>
                    <a:pt x="437198" y="566738"/>
                    <a:pt x="455295" y="556260"/>
                  </a:cubicBezTo>
                  <a:lnTo>
                    <a:pt x="526733" y="580073"/>
                  </a:lnTo>
                  <a:lnTo>
                    <a:pt x="581025" y="525780"/>
                  </a:lnTo>
                  <a:lnTo>
                    <a:pt x="557213" y="454343"/>
                  </a:lnTo>
                  <a:cubicBezTo>
                    <a:pt x="567690" y="435293"/>
                    <a:pt x="576263" y="415290"/>
                    <a:pt x="581978" y="394335"/>
                  </a:cubicBezTo>
                  <a:lnTo>
                    <a:pt x="648653" y="360998"/>
                  </a:lnTo>
                  <a:lnTo>
                    <a:pt x="648653" y="284798"/>
                  </a:lnTo>
                  <a:lnTo>
                    <a:pt x="581025" y="252413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27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65771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자유형: 도형 7">
            <a:extLst>
              <a:ext uri="{FF2B5EF4-FFF2-40B4-BE49-F238E27FC236}">
                <a16:creationId xmlns:a16="http://schemas.microsoft.com/office/drawing/2014/main" id="{3087E989-63D1-6A15-F1B3-DF43EBAD30B4}"/>
              </a:ext>
            </a:extLst>
          </p:cNvPr>
          <p:cNvSpPr/>
          <p:nvPr/>
        </p:nvSpPr>
        <p:spPr>
          <a:xfrm>
            <a:off x="1209133" y="2355452"/>
            <a:ext cx="9773733" cy="2147096"/>
          </a:xfrm>
          <a:custGeom>
            <a:avLst/>
            <a:gdLst>
              <a:gd name="connsiteX0" fmla="*/ 1095798 w 9773733"/>
              <a:gd name="connsiteY0" fmla="*/ 70 h 2147096"/>
              <a:gd name="connsiteX1" fmla="*/ 1635679 w 9773733"/>
              <a:gd name="connsiteY1" fmla="*/ 149911 h 2147096"/>
              <a:gd name="connsiteX2" fmla="*/ 2134866 w 9773733"/>
              <a:gd name="connsiteY2" fmla="*/ 814285 h 2147096"/>
              <a:gd name="connsiteX3" fmla="*/ 2164835 w 9773733"/>
              <a:gd name="connsiteY3" fmla="*/ 1082386 h 2147096"/>
              <a:gd name="connsiteX4" fmla="*/ 2168725 w 9773733"/>
              <a:gd name="connsiteY4" fmla="*/ 1082344 h 2147096"/>
              <a:gd name="connsiteX5" fmla="*/ 2989506 w 9773733"/>
              <a:gd name="connsiteY5" fmla="*/ 1880114 h 2147096"/>
              <a:gd name="connsiteX6" fmla="*/ 3801645 w 9773733"/>
              <a:gd name="connsiteY6" fmla="*/ 1073547 h 2147096"/>
              <a:gd name="connsiteX7" fmla="*/ 3803413 w 9773733"/>
              <a:gd name="connsiteY7" fmla="*/ 1073547 h 2147096"/>
              <a:gd name="connsiteX8" fmla="*/ 3841757 w 9773733"/>
              <a:gd name="connsiteY8" fmla="*/ 790372 h 2147096"/>
              <a:gd name="connsiteX9" fmla="*/ 4356024 w 9773733"/>
              <a:gd name="connsiteY9" fmla="*/ 137684 h 2147096"/>
              <a:gd name="connsiteX10" fmla="*/ 4899210 w 9773733"/>
              <a:gd name="connsiteY10" fmla="*/ 70 h 2147096"/>
              <a:gd name="connsiteX11" fmla="*/ 5439090 w 9773733"/>
              <a:gd name="connsiteY11" fmla="*/ 149911 h 2147096"/>
              <a:gd name="connsiteX12" fmla="*/ 5938278 w 9773733"/>
              <a:gd name="connsiteY12" fmla="*/ 814285 h 2147096"/>
              <a:gd name="connsiteX13" fmla="*/ 5968247 w 9773733"/>
              <a:gd name="connsiteY13" fmla="*/ 1082387 h 2147096"/>
              <a:gd name="connsiteX14" fmla="*/ 5972136 w 9773733"/>
              <a:gd name="connsiteY14" fmla="*/ 1082345 h 2147096"/>
              <a:gd name="connsiteX15" fmla="*/ 6792917 w 9773733"/>
              <a:gd name="connsiteY15" fmla="*/ 1880115 h 2147096"/>
              <a:gd name="connsiteX16" fmla="*/ 7605056 w 9773733"/>
              <a:gd name="connsiteY16" fmla="*/ 1073548 h 2147096"/>
              <a:gd name="connsiteX17" fmla="*/ 7606824 w 9773733"/>
              <a:gd name="connsiteY17" fmla="*/ 1073548 h 2147096"/>
              <a:gd name="connsiteX18" fmla="*/ 7645168 w 9773733"/>
              <a:gd name="connsiteY18" fmla="*/ 790373 h 2147096"/>
              <a:gd name="connsiteX19" fmla="*/ 8159436 w 9773733"/>
              <a:gd name="connsiteY19" fmla="*/ 137685 h 2147096"/>
              <a:gd name="connsiteX20" fmla="*/ 8702622 w 9773733"/>
              <a:gd name="connsiteY20" fmla="*/ 71 h 2147096"/>
              <a:gd name="connsiteX21" fmla="*/ 9242502 w 9773733"/>
              <a:gd name="connsiteY21" fmla="*/ 149912 h 2147096"/>
              <a:gd name="connsiteX22" fmla="*/ 9773443 w 9773733"/>
              <a:gd name="connsiteY22" fmla="*/ 1098348 h 2147096"/>
              <a:gd name="connsiteX23" fmla="*/ 9506715 w 9773733"/>
              <a:gd name="connsiteY23" fmla="*/ 1092241 h 2147096"/>
              <a:gd name="connsiteX24" fmla="*/ 9105588 w 9773733"/>
              <a:gd name="connsiteY24" fmla="*/ 378911 h 2147096"/>
              <a:gd name="connsiteX25" fmla="*/ 8291073 w 9773733"/>
              <a:gd name="connsiteY25" fmla="*/ 369757 h 2147096"/>
              <a:gd name="connsiteX26" fmla="*/ 7873622 w 9773733"/>
              <a:gd name="connsiteY26" fmla="*/ 1073548 h 2147096"/>
              <a:gd name="connsiteX27" fmla="*/ 7872026 w 9773733"/>
              <a:gd name="connsiteY27" fmla="*/ 1073548 h 2147096"/>
              <a:gd name="connsiteX28" fmla="*/ 7850170 w 9773733"/>
              <a:gd name="connsiteY28" fmla="*/ 1289134 h 2147096"/>
              <a:gd name="connsiteX29" fmla="*/ 6794355 w 9773733"/>
              <a:gd name="connsiteY29" fmla="*/ 2147081 h 2147096"/>
              <a:gd name="connsiteX30" fmla="*/ 5729397 w 9773733"/>
              <a:gd name="connsiteY30" fmla="*/ 1300530 h 2147096"/>
              <a:gd name="connsiteX31" fmla="*/ 5705979 w 9773733"/>
              <a:gd name="connsiteY31" fmla="*/ 1092301 h 2147096"/>
              <a:gd name="connsiteX32" fmla="*/ 5703303 w 9773733"/>
              <a:gd name="connsiteY32" fmla="*/ 1092240 h 2147096"/>
              <a:gd name="connsiteX33" fmla="*/ 5302176 w 9773733"/>
              <a:gd name="connsiteY33" fmla="*/ 378910 h 2147096"/>
              <a:gd name="connsiteX34" fmla="*/ 4487661 w 9773733"/>
              <a:gd name="connsiteY34" fmla="*/ 369756 h 2147096"/>
              <a:gd name="connsiteX35" fmla="*/ 4070210 w 9773733"/>
              <a:gd name="connsiteY35" fmla="*/ 1073547 h 2147096"/>
              <a:gd name="connsiteX36" fmla="*/ 4068615 w 9773733"/>
              <a:gd name="connsiteY36" fmla="*/ 1073547 h 2147096"/>
              <a:gd name="connsiteX37" fmla="*/ 4046759 w 9773733"/>
              <a:gd name="connsiteY37" fmla="*/ 1289133 h 2147096"/>
              <a:gd name="connsiteX38" fmla="*/ 2990944 w 9773733"/>
              <a:gd name="connsiteY38" fmla="*/ 2147080 h 2147096"/>
              <a:gd name="connsiteX39" fmla="*/ 1925986 w 9773733"/>
              <a:gd name="connsiteY39" fmla="*/ 1300529 h 2147096"/>
              <a:gd name="connsiteX40" fmla="*/ 1902568 w 9773733"/>
              <a:gd name="connsiteY40" fmla="*/ 1092301 h 2147096"/>
              <a:gd name="connsiteX41" fmla="*/ 1899891 w 9773733"/>
              <a:gd name="connsiteY41" fmla="*/ 1092240 h 2147096"/>
              <a:gd name="connsiteX42" fmla="*/ 1498765 w 9773733"/>
              <a:gd name="connsiteY42" fmla="*/ 378910 h 2147096"/>
              <a:gd name="connsiteX43" fmla="*/ 684249 w 9773733"/>
              <a:gd name="connsiteY43" fmla="*/ 369756 h 2147096"/>
              <a:gd name="connsiteX44" fmla="*/ 266799 w 9773733"/>
              <a:gd name="connsiteY44" fmla="*/ 1073547 h 2147096"/>
              <a:gd name="connsiteX45" fmla="*/ 0 w 9773733"/>
              <a:gd name="connsiteY45" fmla="*/ 1073548 h 2147096"/>
              <a:gd name="connsiteX46" fmla="*/ 552613 w 9773733"/>
              <a:gd name="connsiteY46" fmla="*/ 137684 h 2147096"/>
              <a:gd name="connsiteX47" fmla="*/ 1095798 w 9773733"/>
              <a:gd name="connsiteY47" fmla="*/ 70 h 2147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9773733" h="2147096">
                <a:moveTo>
                  <a:pt x="1095798" y="70"/>
                </a:moveTo>
                <a:cubicBezTo>
                  <a:pt x="1282785" y="2181"/>
                  <a:pt x="1469221" y="52201"/>
                  <a:pt x="1635679" y="149911"/>
                </a:cubicBezTo>
                <a:cubicBezTo>
                  <a:pt x="1888419" y="298269"/>
                  <a:pt x="2065793" y="539337"/>
                  <a:pt x="2134866" y="814285"/>
                </a:cubicBezTo>
                <a:lnTo>
                  <a:pt x="2164835" y="1082386"/>
                </a:lnTo>
                <a:lnTo>
                  <a:pt x="2168725" y="1082344"/>
                </a:lnTo>
                <a:cubicBezTo>
                  <a:pt x="2173624" y="1526020"/>
                  <a:pt x="2540360" y="1882475"/>
                  <a:pt x="2989506" y="1880114"/>
                </a:cubicBezTo>
                <a:cubicBezTo>
                  <a:pt x="3438735" y="1877752"/>
                  <a:pt x="3801645" y="1517333"/>
                  <a:pt x="3801645" y="1073547"/>
                </a:cubicBezTo>
                <a:lnTo>
                  <a:pt x="3803413" y="1073547"/>
                </a:lnTo>
                <a:lnTo>
                  <a:pt x="3841757" y="790372"/>
                </a:lnTo>
                <a:cubicBezTo>
                  <a:pt x="3917177" y="517153"/>
                  <a:pt x="4100018" y="280253"/>
                  <a:pt x="4356024" y="137684"/>
                </a:cubicBezTo>
                <a:cubicBezTo>
                  <a:pt x="4524686" y="43757"/>
                  <a:pt x="4712223" y="-2041"/>
                  <a:pt x="4899210" y="70"/>
                </a:cubicBezTo>
                <a:cubicBezTo>
                  <a:pt x="5086197" y="2181"/>
                  <a:pt x="5272632" y="52201"/>
                  <a:pt x="5439090" y="149911"/>
                </a:cubicBezTo>
                <a:cubicBezTo>
                  <a:pt x="5691830" y="298269"/>
                  <a:pt x="5869204" y="539337"/>
                  <a:pt x="5938278" y="814285"/>
                </a:cubicBezTo>
                <a:lnTo>
                  <a:pt x="5968247" y="1082387"/>
                </a:lnTo>
                <a:lnTo>
                  <a:pt x="5972136" y="1082345"/>
                </a:lnTo>
                <a:cubicBezTo>
                  <a:pt x="5977035" y="1526021"/>
                  <a:pt x="6343771" y="1882476"/>
                  <a:pt x="6792917" y="1880115"/>
                </a:cubicBezTo>
                <a:cubicBezTo>
                  <a:pt x="7242146" y="1877753"/>
                  <a:pt x="7605056" y="1517334"/>
                  <a:pt x="7605056" y="1073548"/>
                </a:cubicBezTo>
                <a:lnTo>
                  <a:pt x="7606824" y="1073548"/>
                </a:lnTo>
                <a:lnTo>
                  <a:pt x="7645168" y="790373"/>
                </a:lnTo>
                <a:cubicBezTo>
                  <a:pt x="7720588" y="517154"/>
                  <a:pt x="7903429" y="280254"/>
                  <a:pt x="8159436" y="137685"/>
                </a:cubicBezTo>
                <a:cubicBezTo>
                  <a:pt x="8328098" y="43758"/>
                  <a:pt x="8515635" y="-2040"/>
                  <a:pt x="8702622" y="71"/>
                </a:cubicBezTo>
                <a:cubicBezTo>
                  <a:pt x="8889608" y="2182"/>
                  <a:pt x="9076044" y="52202"/>
                  <a:pt x="9242502" y="149912"/>
                </a:cubicBezTo>
                <a:cubicBezTo>
                  <a:pt x="9579489" y="347723"/>
                  <a:pt x="9782491" y="710350"/>
                  <a:pt x="9773443" y="1098348"/>
                </a:cubicBezTo>
                <a:lnTo>
                  <a:pt x="9506715" y="1092241"/>
                </a:lnTo>
                <a:cubicBezTo>
                  <a:pt x="9513565" y="800267"/>
                  <a:pt x="9360143" y="527434"/>
                  <a:pt x="9105588" y="378911"/>
                </a:cubicBezTo>
                <a:cubicBezTo>
                  <a:pt x="8855112" y="232767"/>
                  <a:pt x="8544850" y="229280"/>
                  <a:pt x="8291073" y="369757"/>
                </a:cubicBezTo>
                <a:cubicBezTo>
                  <a:pt x="8033271" y="512461"/>
                  <a:pt x="7873622" y="781617"/>
                  <a:pt x="7873622" y="1073548"/>
                </a:cubicBezTo>
                <a:lnTo>
                  <a:pt x="7872026" y="1073548"/>
                </a:lnTo>
                <a:lnTo>
                  <a:pt x="7850170" y="1289134"/>
                </a:lnTo>
                <a:cubicBezTo>
                  <a:pt x="7749846" y="1776698"/>
                  <a:pt x="7315952" y="2144322"/>
                  <a:pt x="6794355" y="2147081"/>
                </a:cubicBezTo>
                <a:cubicBezTo>
                  <a:pt x="6272833" y="2149839"/>
                  <a:pt x="5835039" y="1786924"/>
                  <a:pt x="5729397" y="1300530"/>
                </a:cubicBezTo>
                <a:lnTo>
                  <a:pt x="5705979" y="1092301"/>
                </a:lnTo>
                <a:lnTo>
                  <a:pt x="5703303" y="1092240"/>
                </a:lnTo>
                <a:cubicBezTo>
                  <a:pt x="5710153" y="800266"/>
                  <a:pt x="5556731" y="527433"/>
                  <a:pt x="5302176" y="378910"/>
                </a:cubicBezTo>
                <a:cubicBezTo>
                  <a:pt x="5051700" y="232766"/>
                  <a:pt x="4741438" y="229279"/>
                  <a:pt x="4487661" y="369756"/>
                </a:cubicBezTo>
                <a:cubicBezTo>
                  <a:pt x="4229859" y="512460"/>
                  <a:pt x="4070210" y="781616"/>
                  <a:pt x="4070210" y="1073547"/>
                </a:cubicBezTo>
                <a:lnTo>
                  <a:pt x="4068615" y="1073547"/>
                </a:lnTo>
                <a:lnTo>
                  <a:pt x="4046759" y="1289133"/>
                </a:lnTo>
                <a:cubicBezTo>
                  <a:pt x="3946435" y="1776697"/>
                  <a:pt x="3512541" y="2144321"/>
                  <a:pt x="2990944" y="2147080"/>
                </a:cubicBezTo>
                <a:cubicBezTo>
                  <a:pt x="2469421" y="2149838"/>
                  <a:pt x="2031627" y="1786923"/>
                  <a:pt x="1925986" y="1300529"/>
                </a:cubicBezTo>
                <a:lnTo>
                  <a:pt x="1902568" y="1092301"/>
                </a:lnTo>
                <a:lnTo>
                  <a:pt x="1899891" y="1092240"/>
                </a:lnTo>
                <a:cubicBezTo>
                  <a:pt x="1906742" y="800266"/>
                  <a:pt x="1753320" y="527433"/>
                  <a:pt x="1498765" y="378910"/>
                </a:cubicBezTo>
                <a:cubicBezTo>
                  <a:pt x="1248289" y="232766"/>
                  <a:pt x="938027" y="229279"/>
                  <a:pt x="684249" y="369756"/>
                </a:cubicBezTo>
                <a:cubicBezTo>
                  <a:pt x="426448" y="512460"/>
                  <a:pt x="266799" y="781616"/>
                  <a:pt x="266799" y="1073547"/>
                </a:cubicBezTo>
                <a:lnTo>
                  <a:pt x="0" y="1073548"/>
                </a:lnTo>
                <a:cubicBezTo>
                  <a:pt x="0" y="685568"/>
                  <a:pt x="211271" y="327776"/>
                  <a:pt x="552613" y="137684"/>
                </a:cubicBezTo>
                <a:cubicBezTo>
                  <a:pt x="721274" y="43757"/>
                  <a:pt x="908812" y="-2041"/>
                  <a:pt x="1095798" y="70"/>
                </a:cubicBezTo>
                <a:close/>
              </a:path>
            </a:pathLst>
          </a:custGeom>
          <a:gradFill flip="none" rotWithShape="1">
            <a:gsLst>
              <a:gs pos="61000">
                <a:srgbClr val="ECF0F3"/>
              </a:gs>
              <a:gs pos="10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innerShdw blurRad="431800" dist="254000" dir="13500000">
              <a:srgbClr val="A6B4C8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00511434-1925-3A53-45BE-24BCAEC03ACB}"/>
              </a:ext>
            </a:extLst>
          </p:cNvPr>
          <p:cNvGrpSpPr/>
          <p:nvPr/>
        </p:nvGrpSpPr>
        <p:grpSpPr>
          <a:xfrm>
            <a:off x="5446599" y="2781443"/>
            <a:ext cx="1298802" cy="1298802"/>
            <a:chOff x="10826751" y="1539271"/>
            <a:chExt cx="1104899" cy="1104899"/>
          </a:xfrm>
        </p:grpSpPr>
        <p:sp>
          <p:nvSpPr>
            <p:cNvPr id="12" name="사각형: 둥근 모서리 24">
              <a:extLst>
                <a:ext uri="{FF2B5EF4-FFF2-40B4-BE49-F238E27FC236}">
                  <a16:creationId xmlns:a16="http://schemas.microsoft.com/office/drawing/2014/main" id="{02D11679-8FE0-7555-8077-F4BF1F256C3A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사각형: 둥근 모서리 25">
              <a:extLst>
                <a:ext uri="{FF2B5EF4-FFF2-40B4-BE49-F238E27FC236}">
                  <a16:creationId xmlns:a16="http://schemas.microsoft.com/office/drawing/2014/main" id="{9C34B77E-E2C4-1E93-C411-F74AC2063668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자유형: 도형 10">
            <a:extLst>
              <a:ext uri="{FF2B5EF4-FFF2-40B4-BE49-F238E27FC236}">
                <a16:creationId xmlns:a16="http://schemas.microsoft.com/office/drawing/2014/main" id="{3B927120-6F22-8FD9-BC29-0371A6408BE2}"/>
              </a:ext>
            </a:extLst>
          </p:cNvPr>
          <p:cNvSpPr/>
          <p:nvPr/>
        </p:nvSpPr>
        <p:spPr>
          <a:xfrm>
            <a:off x="5821442" y="3156286"/>
            <a:ext cx="548498" cy="554047"/>
          </a:xfrm>
          <a:custGeom>
            <a:avLst/>
            <a:gdLst>
              <a:gd name="connsiteX0" fmla="*/ 299086 w 635556"/>
              <a:gd name="connsiteY0" fmla="*/ 203836 h 641986"/>
              <a:gd name="connsiteX1" fmla="*/ 337186 w 635556"/>
              <a:gd name="connsiteY1" fmla="*/ 203836 h 641986"/>
              <a:gd name="connsiteX2" fmla="*/ 337186 w 635556"/>
              <a:gd name="connsiteY2" fmla="*/ 356236 h 641986"/>
              <a:gd name="connsiteX3" fmla="*/ 318136 w 635556"/>
              <a:gd name="connsiteY3" fmla="*/ 375286 h 641986"/>
              <a:gd name="connsiteX4" fmla="*/ 165736 w 635556"/>
              <a:gd name="connsiteY4" fmla="*/ 375286 h 641986"/>
              <a:gd name="connsiteX5" fmla="*/ 165736 w 635556"/>
              <a:gd name="connsiteY5" fmla="*/ 337186 h 641986"/>
              <a:gd name="connsiteX6" fmla="*/ 299086 w 635556"/>
              <a:gd name="connsiteY6" fmla="*/ 337186 h 641986"/>
              <a:gd name="connsiteX7" fmla="*/ 318136 w 635556"/>
              <a:gd name="connsiteY7" fmla="*/ 146686 h 641986"/>
              <a:gd name="connsiteX8" fmla="*/ 108586 w 635556"/>
              <a:gd name="connsiteY8" fmla="*/ 356236 h 641986"/>
              <a:gd name="connsiteX9" fmla="*/ 318136 w 635556"/>
              <a:gd name="connsiteY9" fmla="*/ 565786 h 641986"/>
              <a:gd name="connsiteX10" fmla="*/ 527686 w 635556"/>
              <a:gd name="connsiteY10" fmla="*/ 356236 h 641986"/>
              <a:gd name="connsiteX11" fmla="*/ 318136 w 635556"/>
              <a:gd name="connsiteY11" fmla="*/ 146686 h 641986"/>
              <a:gd name="connsiteX12" fmla="*/ 260986 w 635556"/>
              <a:gd name="connsiteY12" fmla="*/ 13336 h 641986"/>
              <a:gd name="connsiteX13" fmla="*/ 375286 w 635556"/>
              <a:gd name="connsiteY13" fmla="*/ 13336 h 641986"/>
              <a:gd name="connsiteX14" fmla="*/ 394336 w 635556"/>
              <a:gd name="connsiteY14" fmla="*/ 32386 h 641986"/>
              <a:gd name="connsiteX15" fmla="*/ 375286 w 635556"/>
              <a:gd name="connsiteY15" fmla="*/ 51436 h 641986"/>
              <a:gd name="connsiteX16" fmla="*/ 337186 w 635556"/>
              <a:gd name="connsiteY16" fmla="*/ 51436 h 641986"/>
              <a:gd name="connsiteX17" fmla="*/ 337186 w 635556"/>
              <a:gd name="connsiteY17" fmla="*/ 90489 h 641986"/>
              <a:gd name="connsiteX18" fmla="*/ 584836 w 635556"/>
              <a:gd name="connsiteY18" fmla="*/ 356236 h 641986"/>
              <a:gd name="connsiteX19" fmla="*/ 508636 w 635556"/>
              <a:gd name="connsiteY19" fmla="*/ 542926 h 641986"/>
              <a:gd name="connsiteX20" fmla="*/ 544831 w 635556"/>
              <a:gd name="connsiteY20" fmla="*/ 614364 h 641986"/>
              <a:gd name="connsiteX21" fmla="*/ 536259 w 635556"/>
              <a:gd name="connsiteY21" fmla="*/ 640081 h 641986"/>
              <a:gd name="connsiteX22" fmla="*/ 527686 w 635556"/>
              <a:gd name="connsiteY22" fmla="*/ 641986 h 641986"/>
              <a:gd name="connsiteX23" fmla="*/ 510541 w 635556"/>
              <a:gd name="connsiteY23" fmla="*/ 631509 h 641986"/>
              <a:gd name="connsiteX24" fmla="*/ 479109 w 635556"/>
              <a:gd name="connsiteY24" fmla="*/ 568644 h 641986"/>
              <a:gd name="connsiteX25" fmla="*/ 318136 w 635556"/>
              <a:gd name="connsiteY25" fmla="*/ 622936 h 641986"/>
              <a:gd name="connsiteX26" fmla="*/ 157164 w 635556"/>
              <a:gd name="connsiteY26" fmla="*/ 568644 h 641986"/>
              <a:gd name="connsiteX27" fmla="*/ 125731 w 635556"/>
              <a:gd name="connsiteY27" fmla="*/ 631509 h 641986"/>
              <a:gd name="connsiteX28" fmla="*/ 108586 w 635556"/>
              <a:gd name="connsiteY28" fmla="*/ 641986 h 641986"/>
              <a:gd name="connsiteX29" fmla="*/ 100014 w 635556"/>
              <a:gd name="connsiteY29" fmla="*/ 640081 h 641986"/>
              <a:gd name="connsiteX30" fmla="*/ 91441 w 635556"/>
              <a:gd name="connsiteY30" fmla="*/ 614364 h 641986"/>
              <a:gd name="connsiteX31" fmla="*/ 127636 w 635556"/>
              <a:gd name="connsiteY31" fmla="*/ 542926 h 641986"/>
              <a:gd name="connsiteX32" fmla="*/ 51436 w 635556"/>
              <a:gd name="connsiteY32" fmla="*/ 356236 h 641986"/>
              <a:gd name="connsiteX33" fmla="*/ 299086 w 635556"/>
              <a:gd name="connsiteY33" fmla="*/ 90489 h 641986"/>
              <a:gd name="connsiteX34" fmla="*/ 299086 w 635556"/>
              <a:gd name="connsiteY34" fmla="*/ 51436 h 641986"/>
              <a:gd name="connsiteX35" fmla="*/ 260986 w 635556"/>
              <a:gd name="connsiteY35" fmla="*/ 51436 h 641986"/>
              <a:gd name="connsiteX36" fmla="*/ 241936 w 635556"/>
              <a:gd name="connsiteY36" fmla="*/ 32386 h 641986"/>
              <a:gd name="connsiteX37" fmla="*/ 260986 w 635556"/>
              <a:gd name="connsiteY37" fmla="*/ 13336 h 641986"/>
              <a:gd name="connsiteX38" fmla="*/ 518638 w 635556"/>
              <a:gd name="connsiteY38" fmla="*/ 953 h 641986"/>
              <a:gd name="connsiteX39" fmla="*/ 545784 w 635556"/>
              <a:gd name="connsiteY39" fmla="*/ 12383 h 641986"/>
              <a:gd name="connsiteX40" fmla="*/ 624841 w 635556"/>
              <a:gd name="connsiteY40" fmla="*/ 91441 h 641986"/>
              <a:gd name="connsiteX41" fmla="*/ 624841 w 635556"/>
              <a:gd name="connsiteY41" fmla="*/ 144781 h 641986"/>
              <a:gd name="connsiteX42" fmla="*/ 575311 w 635556"/>
              <a:gd name="connsiteY42" fmla="*/ 194311 h 641986"/>
              <a:gd name="connsiteX43" fmla="*/ 441961 w 635556"/>
              <a:gd name="connsiteY43" fmla="*/ 60961 h 641986"/>
              <a:gd name="connsiteX44" fmla="*/ 491491 w 635556"/>
              <a:gd name="connsiteY44" fmla="*/ 12383 h 641986"/>
              <a:gd name="connsiteX45" fmla="*/ 518638 w 635556"/>
              <a:gd name="connsiteY45" fmla="*/ 953 h 641986"/>
              <a:gd name="connsiteX46" fmla="*/ 117634 w 635556"/>
              <a:gd name="connsiteY46" fmla="*/ 0 h 641986"/>
              <a:gd name="connsiteX47" fmla="*/ 144780 w 635556"/>
              <a:gd name="connsiteY47" fmla="*/ 11430 h 641986"/>
              <a:gd name="connsiteX48" fmla="*/ 194310 w 635556"/>
              <a:gd name="connsiteY48" fmla="*/ 60960 h 641986"/>
              <a:gd name="connsiteX49" fmla="*/ 60960 w 635556"/>
              <a:gd name="connsiteY49" fmla="*/ 194310 h 641986"/>
              <a:gd name="connsiteX50" fmla="*/ 11430 w 635556"/>
              <a:gd name="connsiteY50" fmla="*/ 144780 h 641986"/>
              <a:gd name="connsiteX51" fmla="*/ 11430 w 635556"/>
              <a:gd name="connsiteY51" fmla="*/ 90488 h 641986"/>
              <a:gd name="connsiteX52" fmla="*/ 90488 w 635556"/>
              <a:gd name="connsiteY52" fmla="*/ 11430 h 641986"/>
              <a:gd name="connsiteX53" fmla="*/ 117634 w 635556"/>
              <a:gd name="connsiteY53" fmla="*/ 0 h 64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635556" h="641986">
                <a:moveTo>
                  <a:pt x="299086" y="203836"/>
                </a:moveTo>
                <a:lnTo>
                  <a:pt x="337186" y="203836"/>
                </a:lnTo>
                <a:lnTo>
                  <a:pt x="337186" y="356236"/>
                </a:lnTo>
                <a:cubicBezTo>
                  <a:pt x="337186" y="366713"/>
                  <a:pt x="328613" y="375286"/>
                  <a:pt x="318136" y="375286"/>
                </a:cubicBezTo>
                <a:lnTo>
                  <a:pt x="165736" y="375286"/>
                </a:lnTo>
                <a:lnTo>
                  <a:pt x="165736" y="337186"/>
                </a:lnTo>
                <a:lnTo>
                  <a:pt x="299086" y="337186"/>
                </a:lnTo>
                <a:close/>
                <a:moveTo>
                  <a:pt x="318136" y="146686"/>
                </a:moveTo>
                <a:cubicBezTo>
                  <a:pt x="202884" y="146686"/>
                  <a:pt x="108586" y="240984"/>
                  <a:pt x="108586" y="356236"/>
                </a:cubicBezTo>
                <a:cubicBezTo>
                  <a:pt x="108586" y="471489"/>
                  <a:pt x="202884" y="565786"/>
                  <a:pt x="318136" y="565786"/>
                </a:cubicBezTo>
                <a:cubicBezTo>
                  <a:pt x="433389" y="565786"/>
                  <a:pt x="527686" y="471489"/>
                  <a:pt x="527686" y="356236"/>
                </a:cubicBezTo>
                <a:cubicBezTo>
                  <a:pt x="527686" y="240984"/>
                  <a:pt x="433389" y="146686"/>
                  <a:pt x="318136" y="146686"/>
                </a:cubicBezTo>
                <a:close/>
                <a:moveTo>
                  <a:pt x="260986" y="13336"/>
                </a:moveTo>
                <a:lnTo>
                  <a:pt x="375286" y="13336"/>
                </a:lnTo>
                <a:cubicBezTo>
                  <a:pt x="385764" y="13336"/>
                  <a:pt x="394336" y="21908"/>
                  <a:pt x="394336" y="32386"/>
                </a:cubicBezTo>
                <a:cubicBezTo>
                  <a:pt x="394336" y="42864"/>
                  <a:pt x="385764" y="51436"/>
                  <a:pt x="375286" y="51436"/>
                </a:cubicBezTo>
                <a:lnTo>
                  <a:pt x="337186" y="51436"/>
                </a:lnTo>
                <a:lnTo>
                  <a:pt x="337186" y="90489"/>
                </a:lnTo>
                <a:cubicBezTo>
                  <a:pt x="475299" y="100014"/>
                  <a:pt x="584836" y="215266"/>
                  <a:pt x="584836" y="356236"/>
                </a:cubicBezTo>
                <a:cubicBezTo>
                  <a:pt x="584836" y="428626"/>
                  <a:pt x="555309" y="495301"/>
                  <a:pt x="508636" y="542926"/>
                </a:cubicBezTo>
                <a:lnTo>
                  <a:pt x="544831" y="614364"/>
                </a:lnTo>
                <a:cubicBezTo>
                  <a:pt x="549594" y="623889"/>
                  <a:pt x="545784" y="635319"/>
                  <a:pt x="536259" y="640081"/>
                </a:cubicBezTo>
                <a:cubicBezTo>
                  <a:pt x="533401" y="641034"/>
                  <a:pt x="530544" y="641986"/>
                  <a:pt x="527686" y="641986"/>
                </a:cubicBezTo>
                <a:cubicBezTo>
                  <a:pt x="521019" y="641986"/>
                  <a:pt x="514351" y="638176"/>
                  <a:pt x="510541" y="631509"/>
                </a:cubicBezTo>
                <a:lnTo>
                  <a:pt x="479109" y="568644"/>
                </a:lnTo>
                <a:cubicBezTo>
                  <a:pt x="434341" y="602934"/>
                  <a:pt x="379096" y="622936"/>
                  <a:pt x="318136" y="622936"/>
                </a:cubicBezTo>
                <a:cubicBezTo>
                  <a:pt x="257176" y="622936"/>
                  <a:pt x="201931" y="602934"/>
                  <a:pt x="157164" y="568644"/>
                </a:cubicBezTo>
                <a:lnTo>
                  <a:pt x="125731" y="631509"/>
                </a:lnTo>
                <a:cubicBezTo>
                  <a:pt x="121921" y="638176"/>
                  <a:pt x="115254" y="641986"/>
                  <a:pt x="108586" y="641986"/>
                </a:cubicBezTo>
                <a:cubicBezTo>
                  <a:pt x="105729" y="641986"/>
                  <a:pt x="102871" y="641034"/>
                  <a:pt x="100014" y="640081"/>
                </a:cubicBezTo>
                <a:cubicBezTo>
                  <a:pt x="90489" y="635319"/>
                  <a:pt x="86679" y="623889"/>
                  <a:pt x="91441" y="614364"/>
                </a:cubicBezTo>
                <a:lnTo>
                  <a:pt x="127636" y="542926"/>
                </a:lnTo>
                <a:cubicBezTo>
                  <a:pt x="80011" y="494349"/>
                  <a:pt x="51436" y="428626"/>
                  <a:pt x="51436" y="356236"/>
                </a:cubicBezTo>
                <a:cubicBezTo>
                  <a:pt x="51436" y="215266"/>
                  <a:pt x="160974" y="100014"/>
                  <a:pt x="299086" y="90489"/>
                </a:cubicBezTo>
                <a:lnTo>
                  <a:pt x="299086" y="51436"/>
                </a:lnTo>
                <a:lnTo>
                  <a:pt x="260986" y="51436"/>
                </a:lnTo>
                <a:cubicBezTo>
                  <a:pt x="250509" y="51436"/>
                  <a:pt x="241936" y="42864"/>
                  <a:pt x="241936" y="32386"/>
                </a:cubicBezTo>
                <a:cubicBezTo>
                  <a:pt x="241936" y="21908"/>
                  <a:pt x="250509" y="13336"/>
                  <a:pt x="260986" y="13336"/>
                </a:cubicBezTo>
                <a:close/>
                <a:moveTo>
                  <a:pt x="518638" y="953"/>
                </a:moveTo>
                <a:cubicBezTo>
                  <a:pt x="528401" y="953"/>
                  <a:pt x="538164" y="4763"/>
                  <a:pt x="545784" y="12383"/>
                </a:cubicBezTo>
                <a:lnTo>
                  <a:pt x="624841" y="91441"/>
                </a:lnTo>
                <a:cubicBezTo>
                  <a:pt x="639128" y="105728"/>
                  <a:pt x="639128" y="130493"/>
                  <a:pt x="624841" y="144781"/>
                </a:cubicBezTo>
                <a:lnTo>
                  <a:pt x="575311" y="194311"/>
                </a:lnTo>
                <a:lnTo>
                  <a:pt x="441961" y="60961"/>
                </a:lnTo>
                <a:lnTo>
                  <a:pt x="491491" y="12383"/>
                </a:lnTo>
                <a:cubicBezTo>
                  <a:pt x="499111" y="4763"/>
                  <a:pt x="508875" y="953"/>
                  <a:pt x="518638" y="953"/>
                </a:cubicBezTo>
                <a:close/>
                <a:moveTo>
                  <a:pt x="117634" y="0"/>
                </a:moveTo>
                <a:cubicBezTo>
                  <a:pt x="127397" y="0"/>
                  <a:pt x="137160" y="3810"/>
                  <a:pt x="144780" y="11430"/>
                </a:cubicBezTo>
                <a:lnTo>
                  <a:pt x="194310" y="60960"/>
                </a:lnTo>
                <a:lnTo>
                  <a:pt x="60960" y="194310"/>
                </a:lnTo>
                <a:lnTo>
                  <a:pt x="11430" y="144780"/>
                </a:lnTo>
                <a:cubicBezTo>
                  <a:pt x="-3810" y="129540"/>
                  <a:pt x="-3810" y="105728"/>
                  <a:pt x="11430" y="90488"/>
                </a:cubicBezTo>
                <a:lnTo>
                  <a:pt x="90488" y="11430"/>
                </a:lnTo>
                <a:cubicBezTo>
                  <a:pt x="98108" y="3810"/>
                  <a:pt x="107871" y="0"/>
                  <a:pt x="1176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0C6196B2-1E9E-82B1-60E3-47DE280FCE9E}"/>
              </a:ext>
            </a:extLst>
          </p:cNvPr>
          <p:cNvGrpSpPr/>
          <p:nvPr/>
        </p:nvGrpSpPr>
        <p:grpSpPr>
          <a:xfrm>
            <a:off x="3545685" y="2781443"/>
            <a:ext cx="1298802" cy="1298802"/>
            <a:chOff x="10826751" y="1539271"/>
            <a:chExt cx="1104899" cy="1104899"/>
          </a:xfrm>
        </p:grpSpPr>
        <p:sp>
          <p:nvSpPr>
            <p:cNvPr id="17" name="사각형: 둥근 모서리 24">
              <a:extLst>
                <a:ext uri="{FF2B5EF4-FFF2-40B4-BE49-F238E27FC236}">
                  <a16:creationId xmlns:a16="http://schemas.microsoft.com/office/drawing/2014/main" id="{5F9136A0-7DEF-1E44-E8A6-6821E804876B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각형: 둥근 모서리 25">
              <a:extLst>
                <a:ext uri="{FF2B5EF4-FFF2-40B4-BE49-F238E27FC236}">
                  <a16:creationId xmlns:a16="http://schemas.microsoft.com/office/drawing/2014/main" id="{B45FEF49-BCCC-9C79-B878-8FF371E1CDE9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6" name="그래픽 35" descr="사용자 네트워크 단색으로 채워진">
            <a:extLst>
              <a:ext uri="{FF2B5EF4-FFF2-40B4-BE49-F238E27FC236}">
                <a16:creationId xmlns:a16="http://schemas.microsoft.com/office/drawing/2014/main" id="{978D25D7-8376-D5B3-657B-88BF8344AD7D}"/>
              </a:ext>
            </a:extLst>
          </p:cNvPr>
          <p:cNvSpPr/>
          <p:nvPr/>
        </p:nvSpPr>
        <p:spPr>
          <a:xfrm>
            <a:off x="3884606" y="3134519"/>
            <a:ext cx="622660" cy="581399"/>
          </a:xfrm>
          <a:custGeom>
            <a:avLst/>
            <a:gdLst>
              <a:gd name="connsiteX0" fmla="*/ 715898 w 721489"/>
              <a:gd name="connsiteY0" fmla="*/ 235724 h 673679"/>
              <a:gd name="connsiteX1" fmla="*/ 615345 w 721489"/>
              <a:gd name="connsiteY1" fmla="*/ 195134 h 673679"/>
              <a:gd name="connsiteX2" fmla="*/ 569309 w 721489"/>
              <a:gd name="connsiteY2" fmla="*/ 275729 h 673679"/>
              <a:gd name="connsiteX3" fmla="*/ 467010 w 721489"/>
              <a:gd name="connsiteY3" fmla="*/ 318496 h 673679"/>
              <a:gd name="connsiteX4" fmla="*/ 382523 w 721489"/>
              <a:gd name="connsiteY4" fmla="*/ 259822 h 673679"/>
              <a:gd name="connsiteX5" fmla="*/ 382523 w 721489"/>
              <a:gd name="connsiteY5" fmla="*/ 149999 h 673679"/>
              <a:gd name="connsiteX6" fmla="*/ 437254 w 721489"/>
              <a:gd name="connsiteY6" fmla="*/ 57168 h 673679"/>
              <a:gd name="connsiteX7" fmla="*/ 344423 w 721489"/>
              <a:gd name="connsiteY7" fmla="*/ 2438 h 673679"/>
              <a:gd name="connsiteX8" fmla="*/ 289693 w 721489"/>
              <a:gd name="connsiteY8" fmla="*/ 95268 h 673679"/>
              <a:gd name="connsiteX9" fmla="*/ 344423 w 721489"/>
              <a:gd name="connsiteY9" fmla="*/ 149999 h 673679"/>
              <a:gd name="connsiteX10" fmla="*/ 344423 w 721489"/>
              <a:gd name="connsiteY10" fmla="*/ 259727 h 673679"/>
              <a:gd name="connsiteX11" fmla="*/ 260413 w 721489"/>
              <a:gd name="connsiteY11" fmla="*/ 317734 h 673679"/>
              <a:gd name="connsiteX12" fmla="*/ 157733 w 721489"/>
              <a:gd name="connsiteY12" fmla="*/ 274776 h 673679"/>
              <a:gd name="connsiteX13" fmla="*/ 94130 w 721489"/>
              <a:gd name="connsiteY13" fmla="*/ 182008 h 673679"/>
              <a:gd name="connsiteX14" fmla="*/ 1362 w 721489"/>
              <a:gd name="connsiteY14" fmla="*/ 245612 h 673679"/>
              <a:gd name="connsiteX15" fmla="*/ 64966 w 721489"/>
              <a:gd name="connsiteY15" fmla="*/ 338379 h 673679"/>
              <a:gd name="connsiteX16" fmla="*/ 141541 w 721489"/>
              <a:gd name="connsiteY16" fmla="*/ 310019 h 673679"/>
              <a:gd name="connsiteX17" fmla="*/ 246792 w 721489"/>
              <a:gd name="connsiteY17" fmla="*/ 352881 h 673679"/>
              <a:gd name="connsiteX18" fmla="*/ 268128 w 721489"/>
              <a:gd name="connsiteY18" fmla="*/ 448131 h 673679"/>
              <a:gd name="connsiteX19" fmla="*/ 186308 w 721489"/>
              <a:gd name="connsiteY19" fmla="*/ 530999 h 673679"/>
              <a:gd name="connsiteX20" fmla="*/ 81897 w 721489"/>
              <a:gd name="connsiteY20" fmla="*/ 557669 h 673679"/>
              <a:gd name="connsiteX21" fmla="*/ 108567 w 721489"/>
              <a:gd name="connsiteY21" fmla="*/ 662080 h 673679"/>
              <a:gd name="connsiteX22" fmla="*/ 212978 w 721489"/>
              <a:gd name="connsiteY22" fmla="*/ 635410 h 673679"/>
              <a:gd name="connsiteX23" fmla="*/ 212978 w 721489"/>
              <a:gd name="connsiteY23" fmla="*/ 557669 h 673679"/>
              <a:gd name="connsiteX24" fmla="*/ 295655 w 721489"/>
              <a:gd name="connsiteY24" fmla="*/ 474992 h 673679"/>
              <a:gd name="connsiteX25" fmla="*/ 431291 w 721489"/>
              <a:gd name="connsiteY25" fmla="*/ 474992 h 673679"/>
              <a:gd name="connsiteX26" fmla="*/ 513968 w 721489"/>
              <a:gd name="connsiteY26" fmla="*/ 557669 h 673679"/>
              <a:gd name="connsiteX27" fmla="*/ 525398 w 721489"/>
              <a:gd name="connsiteY27" fmla="*/ 651014 h 673679"/>
              <a:gd name="connsiteX28" fmla="*/ 633160 w 721489"/>
              <a:gd name="connsiteY28" fmla="*/ 651705 h 673679"/>
              <a:gd name="connsiteX29" fmla="*/ 633851 w 721489"/>
              <a:gd name="connsiteY29" fmla="*/ 543945 h 673679"/>
              <a:gd name="connsiteX30" fmla="*/ 540734 w 721489"/>
              <a:gd name="connsiteY30" fmla="*/ 531951 h 673679"/>
              <a:gd name="connsiteX31" fmla="*/ 458438 w 721489"/>
              <a:gd name="connsiteY31" fmla="*/ 448798 h 673679"/>
              <a:gd name="connsiteX32" fmla="*/ 482536 w 721489"/>
              <a:gd name="connsiteY32" fmla="*/ 377170 h 673679"/>
              <a:gd name="connsiteX33" fmla="*/ 480250 w 721489"/>
              <a:gd name="connsiteY33" fmla="*/ 354024 h 673679"/>
              <a:gd name="connsiteX34" fmla="*/ 585025 w 721489"/>
              <a:gd name="connsiteY34" fmla="*/ 310971 h 673679"/>
              <a:gd name="connsiteX35" fmla="*/ 674560 w 721489"/>
              <a:gd name="connsiteY35" fmla="*/ 335736 h 673679"/>
              <a:gd name="connsiteX36" fmla="*/ 715898 w 721489"/>
              <a:gd name="connsiteY36" fmla="*/ 235724 h 673679"/>
              <a:gd name="connsiteX37" fmla="*/ 364045 w 721489"/>
              <a:gd name="connsiteY37" fmla="*/ 305256 h 673679"/>
              <a:gd name="connsiteX38" fmla="*/ 397382 w 721489"/>
              <a:gd name="connsiteY38" fmla="*/ 338594 h 673679"/>
              <a:gd name="connsiteX39" fmla="*/ 364045 w 721489"/>
              <a:gd name="connsiteY39" fmla="*/ 371931 h 673679"/>
              <a:gd name="connsiteX40" fmla="*/ 330707 w 721489"/>
              <a:gd name="connsiteY40" fmla="*/ 338594 h 673679"/>
              <a:gd name="connsiteX41" fmla="*/ 364045 w 721489"/>
              <a:gd name="connsiteY41" fmla="*/ 305256 h 673679"/>
              <a:gd name="connsiteX42" fmla="*/ 430720 w 721489"/>
              <a:gd name="connsiteY42" fmla="*/ 438606 h 673679"/>
              <a:gd name="connsiteX43" fmla="*/ 297370 w 721489"/>
              <a:gd name="connsiteY43" fmla="*/ 438606 h 673679"/>
              <a:gd name="connsiteX44" fmla="*/ 297370 w 721489"/>
              <a:gd name="connsiteY44" fmla="*/ 412698 h 673679"/>
              <a:gd name="connsiteX45" fmla="*/ 304037 w 721489"/>
              <a:gd name="connsiteY45" fmla="*/ 399363 h 673679"/>
              <a:gd name="connsiteX46" fmla="*/ 336613 w 721489"/>
              <a:gd name="connsiteY46" fmla="*/ 383456 h 673679"/>
              <a:gd name="connsiteX47" fmla="*/ 364140 w 721489"/>
              <a:gd name="connsiteY47" fmla="*/ 379361 h 673679"/>
              <a:gd name="connsiteX48" fmla="*/ 391667 w 721489"/>
              <a:gd name="connsiteY48" fmla="*/ 383456 h 673679"/>
              <a:gd name="connsiteX49" fmla="*/ 424243 w 721489"/>
              <a:gd name="connsiteY49" fmla="*/ 399363 h 673679"/>
              <a:gd name="connsiteX50" fmla="*/ 430910 w 721489"/>
              <a:gd name="connsiteY50" fmla="*/ 412698 h 67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721489" h="673679">
                <a:moveTo>
                  <a:pt x="715898" y="235724"/>
                </a:moveTo>
                <a:cubicBezTo>
                  <a:pt x="699340" y="196748"/>
                  <a:pt x="654320" y="178575"/>
                  <a:pt x="615345" y="195134"/>
                </a:cubicBezTo>
                <a:cubicBezTo>
                  <a:pt x="583636" y="208606"/>
                  <a:pt x="564805" y="241572"/>
                  <a:pt x="569309" y="275729"/>
                </a:cubicBezTo>
                <a:lnTo>
                  <a:pt x="467010" y="318496"/>
                </a:lnTo>
                <a:cubicBezTo>
                  <a:pt x="449206" y="287135"/>
                  <a:pt x="418128" y="265552"/>
                  <a:pt x="382523" y="259822"/>
                </a:cubicBezTo>
                <a:lnTo>
                  <a:pt x="382523" y="149999"/>
                </a:lnTo>
                <a:cubicBezTo>
                  <a:pt x="423271" y="139477"/>
                  <a:pt x="447774" y="97916"/>
                  <a:pt x="437254" y="57168"/>
                </a:cubicBezTo>
                <a:cubicBezTo>
                  <a:pt x="426733" y="16421"/>
                  <a:pt x="385171" y="-8083"/>
                  <a:pt x="344423" y="2438"/>
                </a:cubicBezTo>
                <a:cubicBezTo>
                  <a:pt x="303675" y="12959"/>
                  <a:pt x="279172" y="54521"/>
                  <a:pt x="289693" y="95268"/>
                </a:cubicBezTo>
                <a:cubicBezTo>
                  <a:pt x="296623" y="122108"/>
                  <a:pt x="317583" y="143068"/>
                  <a:pt x="344423" y="149999"/>
                </a:cubicBezTo>
                <a:lnTo>
                  <a:pt x="344423" y="259727"/>
                </a:lnTo>
                <a:cubicBezTo>
                  <a:pt x="309120" y="265441"/>
                  <a:pt x="278265" y="286745"/>
                  <a:pt x="260413" y="317734"/>
                </a:cubicBezTo>
                <a:lnTo>
                  <a:pt x="157733" y="274776"/>
                </a:lnTo>
                <a:cubicBezTo>
                  <a:pt x="165787" y="231595"/>
                  <a:pt x="137311" y="190062"/>
                  <a:pt x="94130" y="182008"/>
                </a:cubicBezTo>
                <a:cubicBezTo>
                  <a:pt x="50949" y="173955"/>
                  <a:pt x="9416" y="202432"/>
                  <a:pt x="1362" y="245612"/>
                </a:cubicBezTo>
                <a:cubicBezTo>
                  <a:pt x="-6691" y="288793"/>
                  <a:pt x="21785" y="330326"/>
                  <a:pt x="64966" y="338379"/>
                </a:cubicBezTo>
                <a:cubicBezTo>
                  <a:pt x="93766" y="343751"/>
                  <a:pt x="123187" y="332854"/>
                  <a:pt x="141541" y="310019"/>
                </a:cubicBezTo>
                <a:lnTo>
                  <a:pt x="246792" y="352881"/>
                </a:lnTo>
                <a:cubicBezTo>
                  <a:pt x="239889" y="386221"/>
                  <a:pt x="247662" y="420921"/>
                  <a:pt x="268128" y="448131"/>
                </a:cubicBezTo>
                <a:lnTo>
                  <a:pt x="186308" y="530999"/>
                </a:lnTo>
                <a:cubicBezTo>
                  <a:pt x="150112" y="509531"/>
                  <a:pt x="103366" y="521472"/>
                  <a:pt x="81897" y="557669"/>
                </a:cubicBezTo>
                <a:cubicBezTo>
                  <a:pt x="60430" y="593866"/>
                  <a:pt x="72370" y="640611"/>
                  <a:pt x="108567" y="662080"/>
                </a:cubicBezTo>
                <a:cubicBezTo>
                  <a:pt x="144765" y="683547"/>
                  <a:pt x="191511" y="671607"/>
                  <a:pt x="212978" y="635410"/>
                </a:cubicBezTo>
                <a:cubicBezTo>
                  <a:pt x="227192" y="611445"/>
                  <a:pt x="227192" y="581633"/>
                  <a:pt x="212978" y="557669"/>
                </a:cubicBezTo>
                <a:lnTo>
                  <a:pt x="295655" y="474992"/>
                </a:lnTo>
                <a:cubicBezTo>
                  <a:pt x="336431" y="503317"/>
                  <a:pt x="390516" y="503317"/>
                  <a:pt x="431291" y="474992"/>
                </a:cubicBezTo>
                <a:lnTo>
                  <a:pt x="513968" y="557669"/>
                </a:lnTo>
                <a:cubicBezTo>
                  <a:pt x="496487" y="587841"/>
                  <a:pt x="501153" y="625950"/>
                  <a:pt x="525398" y="651014"/>
                </a:cubicBezTo>
                <a:cubicBezTo>
                  <a:pt x="554965" y="680962"/>
                  <a:pt x="603211" y="681272"/>
                  <a:pt x="633160" y="651705"/>
                </a:cubicBezTo>
                <a:cubicBezTo>
                  <a:pt x="663108" y="622140"/>
                  <a:pt x="663418" y="573893"/>
                  <a:pt x="633851" y="543945"/>
                </a:cubicBezTo>
                <a:cubicBezTo>
                  <a:pt x="609254" y="519028"/>
                  <a:pt x="570842" y="514081"/>
                  <a:pt x="540734" y="531951"/>
                </a:cubicBezTo>
                <a:lnTo>
                  <a:pt x="458438" y="448798"/>
                </a:lnTo>
                <a:cubicBezTo>
                  <a:pt x="474080" y="428195"/>
                  <a:pt x="482544" y="403037"/>
                  <a:pt x="482536" y="377170"/>
                </a:cubicBezTo>
                <a:cubicBezTo>
                  <a:pt x="482549" y="369397"/>
                  <a:pt x="481783" y="361643"/>
                  <a:pt x="480250" y="354024"/>
                </a:cubicBezTo>
                <a:lnTo>
                  <a:pt x="585025" y="310971"/>
                </a:lnTo>
                <a:cubicBezTo>
                  <a:pt x="605806" y="338567"/>
                  <a:pt x="642552" y="348731"/>
                  <a:pt x="674560" y="335736"/>
                </a:cubicBezTo>
                <a:cubicBezTo>
                  <a:pt x="713212" y="319156"/>
                  <a:pt x="731565" y="274755"/>
                  <a:pt x="715898" y="235724"/>
                </a:cubicBezTo>
                <a:close/>
                <a:moveTo>
                  <a:pt x="364045" y="305256"/>
                </a:moveTo>
                <a:cubicBezTo>
                  <a:pt x="382457" y="305256"/>
                  <a:pt x="397382" y="320182"/>
                  <a:pt x="397382" y="338594"/>
                </a:cubicBezTo>
                <a:cubicBezTo>
                  <a:pt x="397382" y="357005"/>
                  <a:pt x="382457" y="371931"/>
                  <a:pt x="364045" y="371931"/>
                </a:cubicBezTo>
                <a:cubicBezTo>
                  <a:pt x="345633" y="371931"/>
                  <a:pt x="330707" y="357005"/>
                  <a:pt x="330707" y="338594"/>
                </a:cubicBezTo>
                <a:cubicBezTo>
                  <a:pt x="330707" y="320182"/>
                  <a:pt x="345633" y="305256"/>
                  <a:pt x="364045" y="305256"/>
                </a:cubicBezTo>
                <a:close/>
                <a:moveTo>
                  <a:pt x="430720" y="438606"/>
                </a:moveTo>
                <a:lnTo>
                  <a:pt x="297370" y="438606"/>
                </a:lnTo>
                <a:lnTo>
                  <a:pt x="297370" y="412698"/>
                </a:lnTo>
                <a:cubicBezTo>
                  <a:pt x="297497" y="407482"/>
                  <a:pt x="299941" y="402594"/>
                  <a:pt x="304037" y="399363"/>
                </a:cubicBezTo>
                <a:cubicBezTo>
                  <a:pt x="313922" y="392263"/>
                  <a:pt x="324936" y="386885"/>
                  <a:pt x="336613" y="383456"/>
                </a:cubicBezTo>
                <a:cubicBezTo>
                  <a:pt x="345568" y="380886"/>
                  <a:pt x="354824" y="379508"/>
                  <a:pt x="364140" y="379361"/>
                </a:cubicBezTo>
                <a:cubicBezTo>
                  <a:pt x="373465" y="379388"/>
                  <a:pt x="382738" y="380768"/>
                  <a:pt x="391667" y="383456"/>
                </a:cubicBezTo>
                <a:cubicBezTo>
                  <a:pt x="403481" y="386524"/>
                  <a:pt x="414559" y="391934"/>
                  <a:pt x="424243" y="399363"/>
                </a:cubicBezTo>
                <a:cubicBezTo>
                  <a:pt x="428340" y="402594"/>
                  <a:pt x="430784" y="407482"/>
                  <a:pt x="430910" y="412698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017E44CB-96ED-5A64-7CBD-E861DAFB913D}"/>
              </a:ext>
            </a:extLst>
          </p:cNvPr>
          <p:cNvGrpSpPr/>
          <p:nvPr/>
        </p:nvGrpSpPr>
        <p:grpSpPr>
          <a:xfrm>
            <a:off x="1644772" y="2781443"/>
            <a:ext cx="1298802" cy="1298802"/>
            <a:chOff x="10826751" y="1539271"/>
            <a:chExt cx="1104899" cy="1104899"/>
          </a:xfrm>
        </p:grpSpPr>
        <p:sp>
          <p:nvSpPr>
            <p:cNvPr id="22" name="사각형: 둥근 모서리 24">
              <a:extLst>
                <a:ext uri="{FF2B5EF4-FFF2-40B4-BE49-F238E27FC236}">
                  <a16:creationId xmlns:a16="http://schemas.microsoft.com/office/drawing/2014/main" id="{BD42F565-774D-3AFA-4AEA-C9AE5EA90BFB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사각형: 둥근 모서리 25">
              <a:extLst>
                <a:ext uri="{FF2B5EF4-FFF2-40B4-BE49-F238E27FC236}">
                  <a16:creationId xmlns:a16="http://schemas.microsoft.com/office/drawing/2014/main" id="{F37E5150-C01F-2A8A-848A-4C720A287AE3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1" name="자유형: 도형 20">
            <a:extLst>
              <a:ext uri="{FF2B5EF4-FFF2-40B4-BE49-F238E27FC236}">
                <a16:creationId xmlns:a16="http://schemas.microsoft.com/office/drawing/2014/main" id="{FE89F2E4-5EEC-09F5-AB03-5FA7CE5BCB33}"/>
              </a:ext>
            </a:extLst>
          </p:cNvPr>
          <p:cNvSpPr/>
          <p:nvPr/>
        </p:nvSpPr>
        <p:spPr>
          <a:xfrm>
            <a:off x="1973581" y="3200675"/>
            <a:ext cx="641181" cy="460335"/>
          </a:xfrm>
          <a:custGeom>
            <a:avLst/>
            <a:gdLst>
              <a:gd name="connsiteX0" fmla="*/ 189548 w 742950"/>
              <a:gd name="connsiteY0" fmla="*/ 200025 h 533400"/>
              <a:gd name="connsiteX1" fmla="*/ 708660 w 742950"/>
              <a:gd name="connsiteY1" fmla="*/ 200025 h 533400"/>
              <a:gd name="connsiteX2" fmla="*/ 742950 w 742950"/>
              <a:gd name="connsiteY2" fmla="*/ 238125 h 533400"/>
              <a:gd name="connsiteX3" fmla="*/ 739140 w 742950"/>
              <a:gd name="connsiteY3" fmla="*/ 255270 h 533400"/>
              <a:gd name="connsiteX4" fmla="*/ 609600 w 742950"/>
              <a:gd name="connsiteY4" fmla="*/ 533400 h 533400"/>
              <a:gd name="connsiteX5" fmla="*/ 28575 w 742950"/>
              <a:gd name="connsiteY5" fmla="*/ 533400 h 533400"/>
              <a:gd name="connsiteX6" fmla="*/ 157163 w 742950"/>
              <a:gd name="connsiteY6" fmla="*/ 220980 h 533400"/>
              <a:gd name="connsiteX7" fmla="*/ 189548 w 742950"/>
              <a:gd name="connsiteY7" fmla="*/ 200025 h 533400"/>
              <a:gd name="connsiteX8" fmla="*/ 38100 w 742950"/>
              <a:gd name="connsiteY8" fmla="*/ 0 h 533400"/>
              <a:gd name="connsiteX9" fmla="*/ 217170 w 742950"/>
              <a:gd name="connsiteY9" fmla="*/ 0 h 533400"/>
              <a:gd name="connsiteX10" fmla="*/ 238125 w 742950"/>
              <a:gd name="connsiteY10" fmla="*/ 6668 h 533400"/>
              <a:gd name="connsiteX11" fmla="*/ 342900 w 742950"/>
              <a:gd name="connsiteY11" fmla="*/ 76200 h 533400"/>
              <a:gd name="connsiteX12" fmla="*/ 628650 w 742950"/>
              <a:gd name="connsiteY12" fmla="*/ 76200 h 533400"/>
              <a:gd name="connsiteX13" fmla="*/ 666750 w 742950"/>
              <a:gd name="connsiteY13" fmla="*/ 114300 h 533400"/>
              <a:gd name="connsiteX14" fmla="*/ 666750 w 742950"/>
              <a:gd name="connsiteY14" fmla="*/ 161925 h 533400"/>
              <a:gd name="connsiteX15" fmla="*/ 189548 w 742950"/>
              <a:gd name="connsiteY15" fmla="*/ 161925 h 533400"/>
              <a:gd name="connsiteX16" fmla="*/ 122873 w 742950"/>
              <a:gd name="connsiteY16" fmla="*/ 206693 h 533400"/>
              <a:gd name="connsiteX17" fmla="*/ 0 w 742950"/>
              <a:gd name="connsiteY17" fmla="*/ 504825 h 533400"/>
              <a:gd name="connsiteX18" fmla="*/ 0 w 742950"/>
              <a:gd name="connsiteY18" fmla="*/ 38100 h 533400"/>
              <a:gd name="connsiteX19" fmla="*/ 38100 w 742950"/>
              <a:gd name="connsiteY19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2950" h="533400">
                <a:moveTo>
                  <a:pt x="189548" y="200025"/>
                </a:moveTo>
                <a:lnTo>
                  <a:pt x="708660" y="200025"/>
                </a:lnTo>
                <a:cubicBezTo>
                  <a:pt x="728663" y="201930"/>
                  <a:pt x="742950" y="218123"/>
                  <a:pt x="742950" y="238125"/>
                </a:cubicBezTo>
                <a:cubicBezTo>
                  <a:pt x="742950" y="243840"/>
                  <a:pt x="741998" y="249555"/>
                  <a:pt x="739140" y="255270"/>
                </a:cubicBezTo>
                <a:lnTo>
                  <a:pt x="609600" y="533400"/>
                </a:lnTo>
                <a:lnTo>
                  <a:pt x="28575" y="533400"/>
                </a:lnTo>
                <a:lnTo>
                  <a:pt x="157163" y="220980"/>
                </a:lnTo>
                <a:cubicBezTo>
                  <a:pt x="162878" y="208598"/>
                  <a:pt x="175260" y="200025"/>
                  <a:pt x="189548" y="200025"/>
                </a:cubicBezTo>
                <a:close/>
                <a:moveTo>
                  <a:pt x="38100" y="0"/>
                </a:moveTo>
                <a:lnTo>
                  <a:pt x="217170" y="0"/>
                </a:lnTo>
                <a:cubicBezTo>
                  <a:pt x="224790" y="0"/>
                  <a:pt x="231458" y="2857"/>
                  <a:pt x="238125" y="6668"/>
                </a:cubicBezTo>
                <a:lnTo>
                  <a:pt x="342900" y="76200"/>
                </a:lnTo>
                <a:lnTo>
                  <a:pt x="628650" y="76200"/>
                </a:lnTo>
                <a:cubicBezTo>
                  <a:pt x="649605" y="76200"/>
                  <a:pt x="666750" y="93345"/>
                  <a:pt x="666750" y="114300"/>
                </a:cubicBezTo>
                <a:lnTo>
                  <a:pt x="666750" y="161925"/>
                </a:lnTo>
                <a:lnTo>
                  <a:pt x="189548" y="161925"/>
                </a:lnTo>
                <a:cubicBezTo>
                  <a:pt x="160020" y="161925"/>
                  <a:pt x="134303" y="180023"/>
                  <a:pt x="122873" y="206693"/>
                </a:cubicBezTo>
                <a:cubicBezTo>
                  <a:pt x="122873" y="206693"/>
                  <a:pt x="0" y="506730"/>
                  <a:pt x="0" y="504825"/>
                </a:cubicBezTo>
                <a:lnTo>
                  <a:pt x="0" y="38100"/>
                </a:lnTo>
                <a:cubicBezTo>
                  <a:pt x="0" y="17145"/>
                  <a:pt x="17145" y="0"/>
                  <a:pt x="381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4D44E6AA-1675-E362-1C79-68D36E09CFAF}"/>
              </a:ext>
            </a:extLst>
          </p:cNvPr>
          <p:cNvGrpSpPr/>
          <p:nvPr/>
        </p:nvGrpSpPr>
        <p:grpSpPr>
          <a:xfrm>
            <a:off x="7347513" y="2781443"/>
            <a:ext cx="1298802" cy="1298802"/>
            <a:chOff x="10826751" y="1539271"/>
            <a:chExt cx="1104899" cy="1104899"/>
          </a:xfrm>
        </p:grpSpPr>
        <p:sp>
          <p:nvSpPr>
            <p:cNvPr id="27" name="사각형: 둥근 모서리 24">
              <a:extLst>
                <a:ext uri="{FF2B5EF4-FFF2-40B4-BE49-F238E27FC236}">
                  <a16:creationId xmlns:a16="http://schemas.microsoft.com/office/drawing/2014/main" id="{FC6A9951-9BE4-4486-194D-B3EE2FB00FDA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사각형: 둥근 모서리 25">
              <a:extLst>
                <a:ext uri="{FF2B5EF4-FFF2-40B4-BE49-F238E27FC236}">
                  <a16:creationId xmlns:a16="http://schemas.microsoft.com/office/drawing/2014/main" id="{2D7CC435-DA84-4771-A26D-95E9387552B5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6" name="그래픽 31" descr="단일 톱니바퀴 단색으로 채워진">
            <a:extLst>
              <a:ext uri="{FF2B5EF4-FFF2-40B4-BE49-F238E27FC236}">
                <a16:creationId xmlns:a16="http://schemas.microsoft.com/office/drawing/2014/main" id="{D7DD7E0A-0559-68B6-85B0-B86B82DBD020}"/>
              </a:ext>
            </a:extLst>
          </p:cNvPr>
          <p:cNvSpPr/>
          <p:nvPr/>
        </p:nvSpPr>
        <p:spPr>
          <a:xfrm>
            <a:off x="7717424" y="3151354"/>
            <a:ext cx="559800" cy="558978"/>
          </a:xfrm>
          <a:custGeom>
            <a:avLst/>
            <a:gdLst>
              <a:gd name="connsiteX0" fmla="*/ 323850 w 648652"/>
              <a:gd name="connsiteY0" fmla="*/ 438150 h 647700"/>
              <a:gd name="connsiteX1" fmla="*/ 209550 w 648652"/>
              <a:gd name="connsiteY1" fmla="*/ 323850 h 647700"/>
              <a:gd name="connsiteX2" fmla="*/ 323850 w 648652"/>
              <a:gd name="connsiteY2" fmla="*/ 209550 h 647700"/>
              <a:gd name="connsiteX3" fmla="*/ 438150 w 648652"/>
              <a:gd name="connsiteY3" fmla="*/ 323850 h 647700"/>
              <a:gd name="connsiteX4" fmla="*/ 323850 w 648652"/>
              <a:gd name="connsiteY4" fmla="*/ 438150 h 647700"/>
              <a:gd name="connsiteX5" fmla="*/ 581025 w 648652"/>
              <a:gd name="connsiteY5" fmla="*/ 252413 h 647700"/>
              <a:gd name="connsiteX6" fmla="*/ 556260 w 648652"/>
              <a:gd name="connsiteY6" fmla="*/ 193358 h 647700"/>
              <a:gd name="connsiteX7" fmla="*/ 580073 w 648652"/>
              <a:gd name="connsiteY7" fmla="*/ 121920 h 647700"/>
              <a:gd name="connsiteX8" fmla="*/ 525780 w 648652"/>
              <a:gd name="connsiteY8" fmla="*/ 67628 h 647700"/>
              <a:gd name="connsiteX9" fmla="*/ 454343 w 648652"/>
              <a:gd name="connsiteY9" fmla="*/ 91440 h 647700"/>
              <a:gd name="connsiteX10" fmla="*/ 394335 w 648652"/>
              <a:gd name="connsiteY10" fmla="*/ 66675 h 647700"/>
              <a:gd name="connsiteX11" fmla="*/ 361950 w 648652"/>
              <a:gd name="connsiteY11" fmla="*/ 0 h 647700"/>
              <a:gd name="connsiteX12" fmla="*/ 285750 w 648652"/>
              <a:gd name="connsiteY12" fmla="*/ 0 h 647700"/>
              <a:gd name="connsiteX13" fmla="*/ 252413 w 648652"/>
              <a:gd name="connsiteY13" fmla="*/ 66675 h 647700"/>
              <a:gd name="connsiteX14" fmla="*/ 193358 w 648652"/>
              <a:gd name="connsiteY14" fmla="*/ 91440 h 647700"/>
              <a:gd name="connsiteX15" fmla="*/ 121920 w 648652"/>
              <a:gd name="connsiteY15" fmla="*/ 67628 h 647700"/>
              <a:gd name="connsiteX16" fmla="*/ 67628 w 648652"/>
              <a:gd name="connsiteY16" fmla="*/ 121920 h 647700"/>
              <a:gd name="connsiteX17" fmla="*/ 91440 w 648652"/>
              <a:gd name="connsiteY17" fmla="*/ 193358 h 647700"/>
              <a:gd name="connsiteX18" fmla="*/ 66675 w 648652"/>
              <a:gd name="connsiteY18" fmla="*/ 253365 h 647700"/>
              <a:gd name="connsiteX19" fmla="*/ 0 w 648652"/>
              <a:gd name="connsiteY19" fmla="*/ 285750 h 647700"/>
              <a:gd name="connsiteX20" fmla="*/ 0 w 648652"/>
              <a:gd name="connsiteY20" fmla="*/ 361950 h 647700"/>
              <a:gd name="connsiteX21" fmla="*/ 66675 w 648652"/>
              <a:gd name="connsiteY21" fmla="*/ 395288 h 647700"/>
              <a:gd name="connsiteX22" fmla="*/ 91440 w 648652"/>
              <a:gd name="connsiteY22" fmla="*/ 454343 h 647700"/>
              <a:gd name="connsiteX23" fmla="*/ 67628 w 648652"/>
              <a:gd name="connsiteY23" fmla="*/ 525780 h 647700"/>
              <a:gd name="connsiteX24" fmla="*/ 121920 w 648652"/>
              <a:gd name="connsiteY24" fmla="*/ 580073 h 647700"/>
              <a:gd name="connsiteX25" fmla="*/ 193358 w 648652"/>
              <a:gd name="connsiteY25" fmla="*/ 556260 h 647700"/>
              <a:gd name="connsiteX26" fmla="*/ 253365 w 648652"/>
              <a:gd name="connsiteY26" fmla="*/ 581025 h 647700"/>
              <a:gd name="connsiteX27" fmla="*/ 286703 w 648652"/>
              <a:gd name="connsiteY27" fmla="*/ 647700 h 647700"/>
              <a:gd name="connsiteX28" fmla="*/ 362903 w 648652"/>
              <a:gd name="connsiteY28" fmla="*/ 647700 h 647700"/>
              <a:gd name="connsiteX29" fmla="*/ 396240 w 648652"/>
              <a:gd name="connsiteY29" fmla="*/ 581025 h 647700"/>
              <a:gd name="connsiteX30" fmla="*/ 455295 w 648652"/>
              <a:gd name="connsiteY30" fmla="*/ 556260 h 647700"/>
              <a:gd name="connsiteX31" fmla="*/ 526733 w 648652"/>
              <a:gd name="connsiteY31" fmla="*/ 580073 h 647700"/>
              <a:gd name="connsiteX32" fmla="*/ 581025 w 648652"/>
              <a:gd name="connsiteY32" fmla="*/ 525780 h 647700"/>
              <a:gd name="connsiteX33" fmla="*/ 557213 w 648652"/>
              <a:gd name="connsiteY33" fmla="*/ 454343 h 647700"/>
              <a:gd name="connsiteX34" fmla="*/ 581978 w 648652"/>
              <a:gd name="connsiteY34" fmla="*/ 394335 h 647700"/>
              <a:gd name="connsiteX35" fmla="*/ 648653 w 648652"/>
              <a:gd name="connsiteY35" fmla="*/ 360998 h 647700"/>
              <a:gd name="connsiteX36" fmla="*/ 648653 w 648652"/>
              <a:gd name="connsiteY36" fmla="*/ 284798 h 647700"/>
              <a:gd name="connsiteX37" fmla="*/ 581025 w 648652"/>
              <a:gd name="connsiteY37" fmla="*/ 252413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48652" h="647700">
                <a:moveTo>
                  <a:pt x="323850" y="438150"/>
                </a:moveTo>
                <a:cubicBezTo>
                  <a:pt x="260985" y="438150"/>
                  <a:pt x="209550" y="386715"/>
                  <a:pt x="209550" y="323850"/>
                </a:cubicBezTo>
                <a:cubicBezTo>
                  <a:pt x="209550" y="260985"/>
                  <a:pt x="260985" y="209550"/>
                  <a:pt x="323850" y="209550"/>
                </a:cubicBezTo>
                <a:cubicBezTo>
                  <a:pt x="386715" y="209550"/>
                  <a:pt x="438150" y="260985"/>
                  <a:pt x="438150" y="323850"/>
                </a:cubicBezTo>
                <a:cubicBezTo>
                  <a:pt x="438150" y="386715"/>
                  <a:pt x="386715" y="438150"/>
                  <a:pt x="323850" y="438150"/>
                </a:cubicBezTo>
                <a:close/>
                <a:moveTo>
                  <a:pt x="581025" y="252413"/>
                </a:moveTo>
                <a:cubicBezTo>
                  <a:pt x="575310" y="231458"/>
                  <a:pt x="566738" y="211455"/>
                  <a:pt x="556260" y="193358"/>
                </a:cubicBezTo>
                <a:lnTo>
                  <a:pt x="580073" y="121920"/>
                </a:lnTo>
                <a:lnTo>
                  <a:pt x="525780" y="67628"/>
                </a:lnTo>
                <a:lnTo>
                  <a:pt x="454343" y="91440"/>
                </a:lnTo>
                <a:cubicBezTo>
                  <a:pt x="435293" y="80963"/>
                  <a:pt x="415290" y="72390"/>
                  <a:pt x="394335" y="66675"/>
                </a:cubicBezTo>
                <a:lnTo>
                  <a:pt x="361950" y="0"/>
                </a:lnTo>
                <a:lnTo>
                  <a:pt x="285750" y="0"/>
                </a:lnTo>
                <a:lnTo>
                  <a:pt x="252413" y="66675"/>
                </a:lnTo>
                <a:cubicBezTo>
                  <a:pt x="231458" y="72390"/>
                  <a:pt x="211455" y="80963"/>
                  <a:pt x="193358" y="91440"/>
                </a:cubicBezTo>
                <a:lnTo>
                  <a:pt x="121920" y="67628"/>
                </a:lnTo>
                <a:lnTo>
                  <a:pt x="67628" y="121920"/>
                </a:lnTo>
                <a:lnTo>
                  <a:pt x="91440" y="193358"/>
                </a:lnTo>
                <a:cubicBezTo>
                  <a:pt x="80963" y="212408"/>
                  <a:pt x="72390" y="232410"/>
                  <a:pt x="66675" y="253365"/>
                </a:cubicBezTo>
                <a:lnTo>
                  <a:pt x="0" y="285750"/>
                </a:lnTo>
                <a:lnTo>
                  <a:pt x="0" y="361950"/>
                </a:lnTo>
                <a:lnTo>
                  <a:pt x="66675" y="395288"/>
                </a:lnTo>
                <a:cubicBezTo>
                  <a:pt x="72390" y="416243"/>
                  <a:pt x="80963" y="436245"/>
                  <a:pt x="91440" y="454343"/>
                </a:cubicBezTo>
                <a:lnTo>
                  <a:pt x="67628" y="525780"/>
                </a:lnTo>
                <a:lnTo>
                  <a:pt x="121920" y="580073"/>
                </a:lnTo>
                <a:lnTo>
                  <a:pt x="193358" y="556260"/>
                </a:lnTo>
                <a:cubicBezTo>
                  <a:pt x="212408" y="566738"/>
                  <a:pt x="232410" y="575310"/>
                  <a:pt x="253365" y="581025"/>
                </a:cubicBezTo>
                <a:lnTo>
                  <a:pt x="286703" y="647700"/>
                </a:lnTo>
                <a:lnTo>
                  <a:pt x="362903" y="647700"/>
                </a:lnTo>
                <a:lnTo>
                  <a:pt x="396240" y="581025"/>
                </a:lnTo>
                <a:cubicBezTo>
                  <a:pt x="417195" y="575310"/>
                  <a:pt x="437198" y="566738"/>
                  <a:pt x="455295" y="556260"/>
                </a:cubicBezTo>
                <a:lnTo>
                  <a:pt x="526733" y="580073"/>
                </a:lnTo>
                <a:lnTo>
                  <a:pt x="581025" y="525780"/>
                </a:lnTo>
                <a:lnTo>
                  <a:pt x="557213" y="454343"/>
                </a:lnTo>
                <a:cubicBezTo>
                  <a:pt x="567690" y="435293"/>
                  <a:pt x="576263" y="415290"/>
                  <a:pt x="581978" y="394335"/>
                </a:cubicBezTo>
                <a:lnTo>
                  <a:pt x="648653" y="360998"/>
                </a:lnTo>
                <a:lnTo>
                  <a:pt x="648653" y="284798"/>
                </a:lnTo>
                <a:lnTo>
                  <a:pt x="581025" y="252413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2" name="사각형: 둥근 모서리 24">
            <a:extLst>
              <a:ext uri="{FF2B5EF4-FFF2-40B4-BE49-F238E27FC236}">
                <a16:creationId xmlns:a16="http://schemas.microsoft.com/office/drawing/2014/main" id="{94F212CB-D761-31DB-1CE5-94F0887ED215}"/>
              </a:ext>
            </a:extLst>
          </p:cNvPr>
          <p:cNvSpPr/>
          <p:nvPr/>
        </p:nvSpPr>
        <p:spPr>
          <a:xfrm>
            <a:off x="9248426" y="2781443"/>
            <a:ext cx="1298802" cy="1298802"/>
          </a:xfrm>
          <a:prstGeom prst="ellipse">
            <a:avLst/>
          </a:prstGeom>
          <a:solidFill>
            <a:srgbClr val="ECF0F3"/>
          </a:solidFill>
          <a:ln>
            <a:noFill/>
          </a:ln>
          <a:effectLst>
            <a:outerShdw blurRad="190500" dist="127000" dir="2400000" algn="tl" rotWithShape="0">
              <a:srgbClr val="A6B4C8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사각형: 둥근 모서리 25">
            <a:extLst>
              <a:ext uri="{FF2B5EF4-FFF2-40B4-BE49-F238E27FC236}">
                <a16:creationId xmlns:a16="http://schemas.microsoft.com/office/drawing/2014/main" id="{C36904FB-5285-912F-6F53-9416060B02F7}"/>
              </a:ext>
            </a:extLst>
          </p:cNvPr>
          <p:cNvSpPr/>
          <p:nvPr/>
        </p:nvSpPr>
        <p:spPr>
          <a:xfrm>
            <a:off x="9248426" y="2781443"/>
            <a:ext cx="1298802" cy="1298802"/>
          </a:xfrm>
          <a:prstGeom prst="ellipse">
            <a:avLst/>
          </a:prstGeom>
          <a:solidFill>
            <a:srgbClr val="ECF0F3"/>
          </a:solidFill>
          <a:ln>
            <a:noFill/>
          </a:ln>
          <a:effectLst>
            <a:outerShdw blurRad="127000" dist="127000" dir="13500000" algn="br" rotWithShape="0">
              <a:schemeClr val="bg1">
                <a:alpha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자유형: 도형 38">
            <a:extLst>
              <a:ext uri="{FF2B5EF4-FFF2-40B4-BE49-F238E27FC236}">
                <a16:creationId xmlns:a16="http://schemas.microsoft.com/office/drawing/2014/main" id="{4FCD8862-49D5-CD08-2489-2837F8DE243B}"/>
              </a:ext>
            </a:extLst>
          </p:cNvPr>
          <p:cNvSpPr>
            <a:spLocks noChangeAspect="1"/>
          </p:cNvSpPr>
          <p:nvPr/>
        </p:nvSpPr>
        <p:spPr>
          <a:xfrm>
            <a:off x="9593073" y="3151844"/>
            <a:ext cx="609508" cy="558000"/>
          </a:xfrm>
          <a:custGeom>
            <a:avLst/>
            <a:gdLst>
              <a:gd name="connsiteX0" fmla="*/ 0 w 811530"/>
              <a:gd name="connsiteY0" fmla="*/ 38100 h 742950"/>
              <a:gd name="connsiteX1" fmla="*/ 481965 w 811530"/>
              <a:gd name="connsiteY1" fmla="*/ 38100 h 742950"/>
              <a:gd name="connsiteX2" fmla="*/ 481965 w 811530"/>
              <a:gd name="connsiteY2" fmla="*/ 95250 h 742950"/>
              <a:gd name="connsiteX3" fmla="*/ 57150 w 811530"/>
              <a:gd name="connsiteY3" fmla="*/ 95250 h 742950"/>
              <a:gd name="connsiteX4" fmla="*/ 57150 w 811530"/>
              <a:gd name="connsiteY4" fmla="*/ 685800 h 742950"/>
              <a:gd name="connsiteX5" fmla="*/ 647700 w 811530"/>
              <a:gd name="connsiteY5" fmla="*/ 685800 h 742950"/>
              <a:gd name="connsiteX6" fmla="*/ 647700 w 811530"/>
              <a:gd name="connsiteY6" fmla="*/ 442913 h 742950"/>
              <a:gd name="connsiteX7" fmla="*/ 704850 w 811530"/>
              <a:gd name="connsiteY7" fmla="*/ 394335 h 742950"/>
              <a:gd name="connsiteX8" fmla="*/ 704850 w 811530"/>
              <a:gd name="connsiteY8" fmla="*/ 740093 h 742950"/>
              <a:gd name="connsiteX9" fmla="*/ 0 w 811530"/>
              <a:gd name="connsiteY9" fmla="*/ 742950 h 742950"/>
              <a:gd name="connsiteX10" fmla="*/ 539115 w 811530"/>
              <a:gd name="connsiteY10" fmla="*/ 0 h 742950"/>
              <a:gd name="connsiteX11" fmla="*/ 811530 w 811530"/>
              <a:gd name="connsiteY11" fmla="*/ 228600 h 742950"/>
              <a:gd name="connsiteX12" fmla="*/ 539115 w 811530"/>
              <a:gd name="connsiteY12" fmla="*/ 457200 h 742950"/>
              <a:gd name="connsiteX13" fmla="*/ 539115 w 811530"/>
              <a:gd name="connsiteY13" fmla="*/ 333375 h 742950"/>
              <a:gd name="connsiteX14" fmla="*/ 116205 w 811530"/>
              <a:gd name="connsiteY14" fmla="*/ 561975 h 742950"/>
              <a:gd name="connsiteX15" fmla="*/ 539115 w 811530"/>
              <a:gd name="connsiteY15" fmla="*/ 133350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11530" h="742950">
                <a:moveTo>
                  <a:pt x="0" y="38100"/>
                </a:moveTo>
                <a:lnTo>
                  <a:pt x="481965" y="38100"/>
                </a:lnTo>
                <a:lnTo>
                  <a:pt x="481965" y="95250"/>
                </a:lnTo>
                <a:lnTo>
                  <a:pt x="57150" y="95250"/>
                </a:lnTo>
                <a:lnTo>
                  <a:pt x="57150" y="685800"/>
                </a:lnTo>
                <a:lnTo>
                  <a:pt x="647700" y="685800"/>
                </a:lnTo>
                <a:lnTo>
                  <a:pt x="647700" y="442913"/>
                </a:lnTo>
                <a:lnTo>
                  <a:pt x="704850" y="394335"/>
                </a:lnTo>
                <a:lnTo>
                  <a:pt x="704850" y="740093"/>
                </a:lnTo>
                <a:lnTo>
                  <a:pt x="0" y="742950"/>
                </a:lnTo>
                <a:close/>
                <a:moveTo>
                  <a:pt x="539115" y="0"/>
                </a:moveTo>
                <a:lnTo>
                  <a:pt x="811530" y="228600"/>
                </a:lnTo>
                <a:lnTo>
                  <a:pt x="539115" y="457200"/>
                </a:lnTo>
                <a:lnTo>
                  <a:pt x="539115" y="333375"/>
                </a:lnTo>
                <a:cubicBezTo>
                  <a:pt x="204787" y="336233"/>
                  <a:pt x="116205" y="561975"/>
                  <a:pt x="116205" y="561975"/>
                </a:cubicBezTo>
                <a:cubicBezTo>
                  <a:pt x="116205" y="561975"/>
                  <a:pt x="121920" y="137160"/>
                  <a:pt x="539115" y="13335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/>
          </a:p>
        </p:txBody>
      </p:sp>
      <p:grpSp>
        <p:nvGrpSpPr>
          <p:cNvPr id="44" name="그룹 43">
            <a:extLst>
              <a:ext uri="{FF2B5EF4-FFF2-40B4-BE49-F238E27FC236}">
                <a16:creationId xmlns:a16="http://schemas.microsoft.com/office/drawing/2014/main" id="{2F8C6F95-2E1D-4247-C3E9-8CD9F7892F64}"/>
              </a:ext>
            </a:extLst>
          </p:cNvPr>
          <p:cNvGrpSpPr/>
          <p:nvPr/>
        </p:nvGrpSpPr>
        <p:grpSpPr>
          <a:xfrm>
            <a:off x="1043720" y="4559207"/>
            <a:ext cx="2081083" cy="1107996"/>
            <a:chOff x="1043720" y="4559207"/>
            <a:chExt cx="2081083" cy="1107996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83B025A-64F3-7363-919C-3A66240E1F62}"/>
                </a:ext>
              </a:extLst>
            </p:cNvPr>
            <p:cNvSpPr txBox="1"/>
            <p:nvPr/>
          </p:nvSpPr>
          <p:spPr>
            <a:xfrm>
              <a:off x="1532347" y="4559207"/>
              <a:ext cx="1103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SemiBold" panose="00000700000000000000" pitchFamily="2" charset="0"/>
                </a:rPr>
                <a:t>STEP 01</a:t>
              </a:r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3B475AB-7480-4F5A-3458-507BB0FCECE8}"/>
                </a:ext>
              </a:extLst>
            </p:cNvPr>
            <p:cNvSpPr txBox="1"/>
            <p:nvPr/>
          </p:nvSpPr>
          <p:spPr>
            <a:xfrm>
              <a:off x="1043720" y="4928539"/>
              <a:ext cx="2081083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동해물과 백두산이 마르고</a:t>
              </a:r>
              <a:endPara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닳도록 하는님이 보우하사</a:t>
              </a:r>
              <a:endPara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우리나라만세</a:t>
              </a:r>
            </a:p>
          </p:txBody>
        </p:sp>
      </p:grp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E22BAAEE-0E38-B3ED-309A-00A505D4F400}"/>
              </a:ext>
            </a:extLst>
          </p:cNvPr>
          <p:cNvGrpSpPr/>
          <p:nvPr/>
        </p:nvGrpSpPr>
        <p:grpSpPr>
          <a:xfrm>
            <a:off x="3188303" y="1435007"/>
            <a:ext cx="2081083" cy="1107996"/>
            <a:chOff x="3188303" y="1435007"/>
            <a:chExt cx="2081083" cy="1107996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2966A5AF-BAE3-0D75-C3EC-BBE9160FA624}"/>
                </a:ext>
              </a:extLst>
            </p:cNvPr>
            <p:cNvSpPr txBox="1"/>
            <p:nvPr/>
          </p:nvSpPr>
          <p:spPr>
            <a:xfrm>
              <a:off x="3655609" y="1435007"/>
              <a:ext cx="1146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SemiBold" panose="00000700000000000000" pitchFamily="2" charset="0"/>
                </a:rPr>
                <a:t>STEP 02</a:t>
              </a:r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117CC4C-F3A1-F6D0-8BE8-580B212D4D80}"/>
                </a:ext>
              </a:extLst>
            </p:cNvPr>
            <p:cNvSpPr txBox="1"/>
            <p:nvPr/>
          </p:nvSpPr>
          <p:spPr>
            <a:xfrm>
              <a:off x="3188303" y="1804339"/>
              <a:ext cx="2081083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동해물과 백두산이 마르고</a:t>
              </a:r>
              <a:endPara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닳도록 하는님이 보우하사</a:t>
              </a:r>
              <a:endPara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우리나라만세</a:t>
              </a:r>
            </a:p>
          </p:txBody>
        </p:sp>
      </p:grpSp>
      <p:grpSp>
        <p:nvGrpSpPr>
          <p:cNvPr id="46" name="그룹 45">
            <a:extLst>
              <a:ext uri="{FF2B5EF4-FFF2-40B4-BE49-F238E27FC236}">
                <a16:creationId xmlns:a16="http://schemas.microsoft.com/office/drawing/2014/main" id="{56002A14-1F88-5B5F-2F06-90C5561F7172}"/>
              </a:ext>
            </a:extLst>
          </p:cNvPr>
          <p:cNvGrpSpPr/>
          <p:nvPr/>
        </p:nvGrpSpPr>
        <p:grpSpPr>
          <a:xfrm>
            <a:off x="4972751" y="4559207"/>
            <a:ext cx="2081083" cy="1107996"/>
            <a:chOff x="1043720" y="4559207"/>
            <a:chExt cx="2081083" cy="1107996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76190BA-0455-0BCE-875A-7C3B0DB5529A}"/>
                </a:ext>
              </a:extLst>
            </p:cNvPr>
            <p:cNvSpPr txBox="1"/>
            <p:nvPr/>
          </p:nvSpPr>
          <p:spPr>
            <a:xfrm>
              <a:off x="1511026" y="4559207"/>
              <a:ext cx="1146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SemiBold" panose="00000700000000000000" pitchFamily="2" charset="0"/>
                </a:rPr>
                <a:t>STEP 03</a:t>
              </a:r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63FE7DF-2642-8F44-7E4E-0FEDF13A31D1}"/>
                </a:ext>
              </a:extLst>
            </p:cNvPr>
            <p:cNvSpPr txBox="1"/>
            <p:nvPr/>
          </p:nvSpPr>
          <p:spPr>
            <a:xfrm>
              <a:off x="1043720" y="4928539"/>
              <a:ext cx="2081083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동해물과 백두산이 마르고</a:t>
              </a:r>
              <a:endPara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닳도록 하는님이 보우하사</a:t>
              </a:r>
              <a:endPara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우리나라만세</a:t>
              </a:r>
            </a:p>
          </p:txBody>
        </p:sp>
      </p:grpSp>
      <p:grpSp>
        <p:nvGrpSpPr>
          <p:cNvPr id="49" name="그룹 48">
            <a:extLst>
              <a:ext uri="{FF2B5EF4-FFF2-40B4-BE49-F238E27FC236}">
                <a16:creationId xmlns:a16="http://schemas.microsoft.com/office/drawing/2014/main" id="{9FCC3E98-5FCF-DC1C-1902-FCA672FA44CB}"/>
              </a:ext>
            </a:extLst>
          </p:cNvPr>
          <p:cNvGrpSpPr/>
          <p:nvPr/>
        </p:nvGrpSpPr>
        <p:grpSpPr>
          <a:xfrm>
            <a:off x="7117334" y="1435007"/>
            <a:ext cx="2081083" cy="1107996"/>
            <a:chOff x="3188303" y="1435007"/>
            <a:chExt cx="2081083" cy="1107996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391B580B-3B73-F075-BE8B-19B8F931FB68}"/>
                </a:ext>
              </a:extLst>
            </p:cNvPr>
            <p:cNvSpPr txBox="1"/>
            <p:nvPr/>
          </p:nvSpPr>
          <p:spPr>
            <a:xfrm>
              <a:off x="3644389" y="1435007"/>
              <a:ext cx="1168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SemiBold" panose="00000700000000000000" pitchFamily="2" charset="0"/>
                </a:rPr>
                <a:t>STEP 04</a:t>
              </a:r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F4AA0CB-E022-4604-502D-A20FABD7FE47}"/>
                </a:ext>
              </a:extLst>
            </p:cNvPr>
            <p:cNvSpPr txBox="1"/>
            <p:nvPr/>
          </p:nvSpPr>
          <p:spPr>
            <a:xfrm>
              <a:off x="3188303" y="1804339"/>
              <a:ext cx="2081083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동해물과 백두산이 마르고</a:t>
              </a:r>
              <a:endPara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닳도록 하는님이 보우하사</a:t>
              </a:r>
              <a:endPara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우리나라만세</a:t>
              </a:r>
            </a:p>
          </p:txBody>
        </p:sp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B0A6E099-48D9-0234-9751-9C6207EC6965}"/>
              </a:ext>
            </a:extLst>
          </p:cNvPr>
          <p:cNvGrpSpPr/>
          <p:nvPr/>
        </p:nvGrpSpPr>
        <p:grpSpPr>
          <a:xfrm>
            <a:off x="8857285" y="4559207"/>
            <a:ext cx="2081083" cy="1107996"/>
            <a:chOff x="1043720" y="4559207"/>
            <a:chExt cx="2081083" cy="1107996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6B64BA7-97A7-E04F-3E30-95691EDD81F9}"/>
                </a:ext>
              </a:extLst>
            </p:cNvPr>
            <p:cNvSpPr txBox="1"/>
            <p:nvPr/>
          </p:nvSpPr>
          <p:spPr>
            <a:xfrm>
              <a:off x="1511026" y="4559207"/>
              <a:ext cx="1146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>
                  <a:solidFill>
                    <a:schemeClr val="tx1">
                      <a:lumMod val="65000"/>
                      <a:lumOff val="35000"/>
                    </a:schemeClr>
                  </a:solidFill>
                  <a:latin typeface="Montserrat SemiBold" panose="00000700000000000000" pitchFamily="2" charset="0"/>
                </a:rPr>
                <a:t>STEP 05</a:t>
              </a:r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99F5B88-0321-01CD-B21D-E720BF77D66B}"/>
                </a:ext>
              </a:extLst>
            </p:cNvPr>
            <p:cNvSpPr txBox="1"/>
            <p:nvPr/>
          </p:nvSpPr>
          <p:spPr>
            <a:xfrm>
              <a:off x="1043720" y="4928539"/>
              <a:ext cx="2081083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동해물과 백두산이 마르고</a:t>
              </a:r>
              <a:endPara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닳도록 하는님이 보우하사</a:t>
              </a:r>
              <a:endParaRPr lang="en-US" altLang="ko-KR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endParaRPr>
            </a:p>
            <a:p>
              <a:pPr algn="ctr"/>
              <a:r>
                <a:rPr lang="ko-KR" altLang="en-US" sz="1400">
                  <a:solidFill>
                    <a:schemeClr val="tx1">
                      <a:lumMod val="50000"/>
                      <a:lumOff val="50000"/>
                    </a:schemeClr>
                  </a:solidFill>
                  <a:latin typeface="Noto Sans CJK KR DemiLight" panose="020B0400000000000000" pitchFamily="34" charset="-127"/>
                  <a:ea typeface="Noto Sans CJK KR DemiLight" panose="020B0400000000000000" pitchFamily="34" charset="-127"/>
                </a:rPr>
                <a:t>우리나라만세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4332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>
            <a:extLst>
              <a:ext uri="{FF2B5EF4-FFF2-40B4-BE49-F238E27FC236}">
                <a16:creationId xmlns:a16="http://schemas.microsoft.com/office/drawing/2014/main" id="{FC6AC4B6-2459-309E-93B5-8E9C216C5207}"/>
              </a:ext>
            </a:extLst>
          </p:cNvPr>
          <p:cNvSpPr/>
          <p:nvPr/>
        </p:nvSpPr>
        <p:spPr>
          <a:xfrm>
            <a:off x="3708400" y="1041400"/>
            <a:ext cx="4775200" cy="4775200"/>
          </a:xfrm>
          <a:prstGeom prst="ellipse">
            <a:avLst/>
          </a:prstGeom>
          <a:gradFill flip="none" rotWithShape="1">
            <a:gsLst>
              <a:gs pos="46000">
                <a:srgbClr val="ECF0F3"/>
              </a:gs>
              <a:gs pos="100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innerShdw blurRad="774700" dist="279400" dir="13500000">
              <a:srgbClr val="A6B4C8">
                <a:alpha val="5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4700A9CF-D8A4-B147-9EA5-53C4D1E6DD43}"/>
              </a:ext>
            </a:extLst>
          </p:cNvPr>
          <p:cNvSpPr/>
          <p:nvPr/>
        </p:nvSpPr>
        <p:spPr>
          <a:xfrm rot="5400000" flipV="1">
            <a:off x="4000500" y="1333500"/>
            <a:ext cx="4191000" cy="4191000"/>
          </a:xfrm>
          <a:prstGeom prst="ellipse">
            <a:avLst/>
          </a:prstGeom>
          <a:solidFill>
            <a:srgbClr val="ECF0F3"/>
          </a:solidFill>
          <a:ln>
            <a:noFill/>
          </a:ln>
          <a:effectLst>
            <a:outerShdw blurRad="254000" dist="139700" dir="13500000" algn="br" rotWithShape="0">
              <a:schemeClr val="bg1">
                <a:alpha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8AD46B3F-2326-4B69-CDA2-06DCB34753B0}"/>
              </a:ext>
            </a:extLst>
          </p:cNvPr>
          <p:cNvGrpSpPr/>
          <p:nvPr/>
        </p:nvGrpSpPr>
        <p:grpSpPr>
          <a:xfrm>
            <a:off x="3494089" y="1333500"/>
            <a:ext cx="1504949" cy="1504949"/>
            <a:chOff x="10826751" y="1539271"/>
            <a:chExt cx="1104899" cy="1104899"/>
          </a:xfrm>
        </p:grpSpPr>
        <p:sp>
          <p:nvSpPr>
            <p:cNvPr id="11" name="사각형: 둥근 모서리 24">
              <a:extLst>
                <a:ext uri="{FF2B5EF4-FFF2-40B4-BE49-F238E27FC236}">
                  <a16:creationId xmlns:a16="http://schemas.microsoft.com/office/drawing/2014/main" id="{D7F47F8E-CE39-7937-1EE3-BD6F44C92601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사각형: 둥근 모서리 25">
              <a:extLst>
                <a:ext uri="{FF2B5EF4-FFF2-40B4-BE49-F238E27FC236}">
                  <a16:creationId xmlns:a16="http://schemas.microsoft.com/office/drawing/2014/main" id="{6F69167C-F347-ABF2-0018-FCE82018F04D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E94BA480-3DDB-8B96-C63B-A642E97DF7C7}"/>
              </a:ext>
            </a:extLst>
          </p:cNvPr>
          <p:cNvGrpSpPr/>
          <p:nvPr/>
        </p:nvGrpSpPr>
        <p:grpSpPr>
          <a:xfrm>
            <a:off x="3494088" y="4019551"/>
            <a:ext cx="1504949" cy="1504949"/>
            <a:chOff x="10826751" y="1539271"/>
            <a:chExt cx="1104899" cy="1104899"/>
          </a:xfrm>
        </p:grpSpPr>
        <p:sp>
          <p:nvSpPr>
            <p:cNvPr id="14" name="사각형: 둥근 모서리 24">
              <a:extLst>
                <a:ext uri="{FF2B5EF4-FFF2-40B4-BE49-F238E27FC236}">
                  <a16:creationId xmlns:a16="http://schemas.microsoft.com/office/drawing/2014/main" id="{B79951C1-0707-08FA-4736-E38384714F18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사각형: 둥근 모서리 25">
              <a:extLst>
                <a:ext uri="{FF2B5EF4-FFF2-40B4-BE49-F238E27FC236}">
                  <a16:creationId xmlns:a16="http://schemas.microsoft.com/office/drawing/2014/main" id="{D6A1AC48-505C-9FA2-0C4B-7185926C748B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4B3B91D1-74BA-32E4-E7EF-4660445AF4D7}"/>
              </a:ext>
            </a:extLst>
          </p:cNvPr>
          <p:cNvGrpSpPr/>
          <p:nvPr/>
        </p:nvGrpSpPr>
        <p:grpSpPr>
          <a:xfrm>
            <a:off x="7192962" y="1333500"/>
            <a:ext cx="1504949" cy="1504949"/>
            <a:chOff x="10826751" y="1539271"/>
            <a:chExt cx="1104899" cy="1104899"/>
          </a:xfrm>
        </p:grpSpPr>
        <p:sp>
          <p:nvSpPr>
            <p:cNvPr id="17" name="사각형: 둥근 모서리 24">
              <a:extLst>
                <a:ext uri="{FF2B5EF4-FFF2-40B4-BE49-F238E27FC236}">
                  <a16:creationId xmlns:a16="http://schemas.microsoft.com/office/drawing/2014/main" id="{9B6CE887-62CE-3FE5-8419-63BE794077CE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사각형: 둥근 모서리 25">
              <a:extLst>
                <a:ext uri="{FF2B5EF4-FFF2-40B4-BE49-F238E27FC236}">
                  <a16:creationId xmlns:a16="http://schemas.microsoft.com/office/drawing/2014/main" id="{E3D4878F-7530-4A74-B823-1357ECE9179D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3F8A0939-E087-CFA0-637E-8F7AA7D487F7}"/>
              </a:ext>
            </a:extLst>
          </p:cNvPr>
          <p:cNvGrpSpPr/>
          <p:nvPr/>
        </p:nvGrpSpPr>
        <p:grpSpPr>
          <a:xfrm>
            <a:off x="7192961" y="4019551"/>
            <a:ext cx="1504949" cy="1504949"/>
            <a:chOff x="10826751" y="1539271"/>
            <a:chExt cx="1104899" cy="1104899"/>
          </a:xfrm>
        </p:grpSpPr>
        <p:sp>
          <p:nvSpPr>
            <p:cNvPr id="20" name="사각형: 둥근 모서리 24">
              <a:extLst>
                <a:ext uri="{FF2B5EF4-FFF2-40B4-BE49-F238E27FC236}">
                  <a16:creationId xmlns:a16="http://schemas.microsoft.com/office/drawing/2014/main" id="{0A0CEB81-30C4-C9C9-67AF-BA4DABD4082D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사각형: 둥근 모서리 25">
              <a:extLst>
                <a:ext uri="{FF2B5EF4-FFF2-40B4-BE49-F238E27FC236}">
                  <a16:creationId xmlns:a16="http://schemas.microsoft.com/office/drawing/2014/main" id="{B4FE134C-A141-397C-3B93-366EBA85EBFD}"/>
                </a:ext>
              </a:extLst>
            </p:cNvPr>
            <p:cNvSpPr/>
            <p:nvPr/>
          </p:nvSpPr>
          <p:spPr>
            <a:xfrm>
              <a:off x="10826751" y="1539271"/>
              <a:ext cx="1104899" cy="1104899"/>
            </a:xfrm>
            <a:prstGeom prst="ellipse">
              <a:avLst/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A020667-829F-43F9-064D-6B9C75E4ED95}"/>
              </a:ext>
            </a:extLst>
          </p:cNvPr>
          <p:cNvSpPr txBox="1"/>
          <p:nvPr/>
        </p:nvSpPr>
        <p:spPr>
          <a:xfrm>
            <a:off x="1077598" y="1501853"/>
            <a:ext cx="1972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Political Factor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8E51CF-A99E-73EE-79BA-FBE1EDBE8728}"/>
              </a:ext>
            </a:extLst>
          </p:cNvPr>
          <p:cNvSpPr txBox="1"/>
          <p:nvPr/>
        </p:nvSpPr>
        <p:spPr>
          <a:xfrm>
            <a:off x="968530" y="1871185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600997-9F87-1B22-0CAB-89EC2D1EE36D}"/>
              </a:ext>
            </a:extLst>
          </p:cNvPr>
          <p:cNvSpPr txBox="1"/>
          <p:nvPr/>
        </p:nvSpPr>
        <p:spPr>
          <a:xfrm>
            <a:off x="1359503" y="4248152"/>
            <a:ext cx="1717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Social Factor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0BFBD2-B458-DE5D-3A24-3CD4B2C69798}"/>
              </a:ext>
            </a:extLst>
          </p:cNvPr>
          <p:cNvSpPr txBox="1"/>
          <p:nvPr/>
        </p:nvSpPr>
        <p:spPr>
          <a:xfrm>
            <a:off x="995558" y="4617484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pPr algn="r"/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ECFDB46-087A-8946-737C-FADADC58900D}"/>
              </a:ext>
            </a:extLst>
          </p:cNvPr>
          <p:cNvSpPr txBox="1"/>
          <p:nvPr/>
        </p:nvSpPr>
        <p:spPr>
          <a:xfrm>
            <a:off x="3930611" y="1670476"/>
            <a:ext cx="6319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480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P</a:t>
            </a:r>
            <a:endParaRPr lang="ko-KR" altLang="en-US" sz="4800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CF2CAC-DE1B-D08E-90A3-15D7C64F331A}"/>
              </a:ext>
            </a:extLst>
          </p:cNvPr>
          <p:cNvSpPr txBox="1"/>
          <p:nvPr/>
        </p:nvSpPr>
        <p:spPr>
          <a:xfrm>
            <a:off x="7678165" y="1670475"/>
            <a:ext cx="5966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480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E</a:t>
            </a:r>
            <a:endParaRPr lang="ko-KR" altLang="en-US" sz="4800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DC7B812-B123-2EFF-6807-DCFD05F8EE18}"/>
              </a:ext>
            </a:extLst>
          </p:cNvPr>
          <p:cNvSpPr txBox="1"/>
          <p:nvPr/>
        </p:nvSpPr>
        <p:spPr>
          <a:xfrm>
            <a:off x="3972287" y="4356527"/>
            <a:ext cx="5725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480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</a:t>
            </a:r>
            <a:endParaRPr lang="ko-KR" altLang="en-US" sz="4800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615D86C-08C3-C148-62B5-7790F62FDB81}"/>
              </a:ext>
            </a:extLst>
          </p:cNvPr>
          <p:cNvSpPr txBox="1"/>
          <p:nvPr/>
        </p:nvSpPr>
        <p:spPr>
          <a:xfrm>
            <a:off x="7676772" y="4356527"/>
            <a:ext cx="5549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480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T</a:t>
            </a:r>
            <a:endParaRPr lang="ko-KR" altLang="en-US" sz="4800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D3B257-F1B2-2713-03D4-4A58D7175FC1}"/>
              </a:ext>
            </a:extLst>
          </p:cNvPr>
          <p:cNvSpPr txBox="1"/>
          <p:nvPr/>
        </p:nvSpPr>
        <p:spPr>
          <a:xfrm>
            <a:off x="9000110" y="150185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Economical Factor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9A81860-689F-463A-D78D-65805D3B7719}"/>
              </a:ext>
            </a:extLst>
          </p:cNvPr>
          <p:cNvSpPr txBox="1"/>
          <p:nvPr/>
        </p:nvSpPr>
        <p:spPr>
          <a:xfrm>
            <a:off x="9000110" y="1871185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AD34D3B-BBD0-9106-52C8-CA52368221B1}"/>
              </a:ext>
            </a:extLst>
          </p:cNvPr>
          <p:cNvSpPr txBox="1"/>
          <p:nvPr/>
        </p:nvSpPr>
        <p:spPr>
          <a:xfrm>
            <a:off x="9000110" y="4248151"/>
            <a:ext cx="2683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Technological Factor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268D1EB-D99E-3208-92B1-BF4E278E86A9}"/>
              </a:ext>
            </a:extLst>
          </p:cNvPr>
          <p:cNvSpPr txBox="1"/>
          <p:nvPr/>
        </p:nvSpPr>
        <p:spPr>
          <a:xfrm>
            <a:off x="9000110" y="4617483"/>
            <a:ext cx="20810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14729E5-1B23-CED4-3722-D233A275F593}"/>
              </a:ext>
            </a:extLst>
          </p:cNvPr>
          <p:cNvSpPr txBox="1"/>
          <p:nvPr/>
        </p:nvSpPr>
        <p:spPr>
          <a:xfrm>
            <a:off x="5194952" y="3013502"/>
            <a:ext cx="18020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>
                <a:solidFill>
                  <a:schemeClr val="bg1">
                    <a:lumMod val="65000"/>
                  </a:schemeClr>
                </a:solidFill>
                <a:latin typeface="Montserrat SemiBold" panose="00000700000000000000" pitchFamily="2" charset="0"/>
              </a:rPr>
              <a:t>PEST</a:t>
            </a:r>
            <a:endParaRPr lang="ko-KR" altLang="en-US" sz="4800">
              <a:solidFill>
                <a:schemeClr val="bg1">
                  <a:lumMod val="65000"/>
                </a:schemeClr>
              </a:solidFill>
              <a:latin typeface="Montserrat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610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4EA31A9A-C694-B53A-E296-EEDE18CE5038}"/>
              </a:ext>
            </a:extLst>
          </p:cNvPr>
          <p:cNvGrpSpPr/>
          <p:nvPr/>
        </p:nvGrpSpPr>
        <p:grpSpPr>
          <a:xfrm>
            <a:off x="1162050" y="1278473"/>
            <a:ext cx="3939258" cy="4491553"/>
            <a:chOff x="2819400" y="1278473"/>
            <a:chExt cx="3939258" cy="4491553"/>
          </a:xfrm>
        </p:grpSpPr>
        <p:sp>
          <p:nvSpPr>
            <p:cNvPr id="2" name="Shape">
              <a:extLst>
                <a:ext uri="{FF2B5EF4-FFF2-40B4-BE49-F238E27FC236}">
                  <a16:creationId xmlns:a16="http://schemas.microsoft.com/office/drawing/2014/main" id="{8EB42457-8A8F-406A-6E0A-F92A48DC669F}"/>
                </a:ext>
              </a:extLst>
            </p:cNvPr>
            <p:cNvSpPr/>
            <p:nvPr/>
          </p:nvSpPr>
          <p:spPr>
            <a:xfrm>
              <a:off x="2819400" y="1278473"/>
              <a:ext cx="3939258" cy="44915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444"/>
                  </a:moveTo>
                  <a:lnTo>
                    <a:pt x="18952" y="7270"/>
                  </a:lnTo>
                  <a:cubicBezTo>
                    <a:pt x="16475" y="6034"/>
                    <a:pt x="12967" y="4917"/>
                    <a:pt x="10938" y="4917"/>
                  </a:cubicBezTo>
                  <a:cubicBezTo>
                    <a:pt x="9734" y="4917"/>
                    <a:pt x="8943" y="5279"/>
                    <a:pt x="8943" y="6064"/>
                  </a:cubicBezTo>
                  <a:cubicBezTo>
                    <a:pt x="8943" y="9171"/>
                    <a:pt x="21531" y="7331"/>
                    <a:pt x="21531" y="14963"/>
                  </a:cubicBezTo>
                  <a:cubicBezTo>
                    <a:pt x="21531" y="19458"/>
                    <a:pt x="16991" y="21600"/>
                    <a:pt x="11591" y="21600"/>
                  </a:cubicBezTo>
                  <a:cubicBezTo>
                    <a:pt x="7498" y="21600"/>
                    <a:pt x="3027" y="20333"/>
                    <a:pt x="0" y="18251"/>
                  </a:cubicBezTo>
                  <a:lnTo>
                    <a:pt x="2683" y="13485"/>
                  </a:lnTo>
                  <a:cubicBezTo>
                    <a:pt x="5159" y="15325"/>
                    <a:pt x="9183" y="16713"/>
                    <a:pt x="11660" y="16713"/>
                  </a:cubicBezTo>
                  <a:cubicBezTo>
                    <a:pt x="13173" y="16713"/>
                    <a:pt x="14136" y="16260"/>
                    <a:pt x="14136" y="15295"/>
                  </a:cubicBezTo>
                  <a:cubicBezTo>
                    <a:pt x="14136" y="12097"/>
                    <a:pt x="1548" y="14118"/>
                    <a:pt x="1548" y="6667"/>
                  </a:cubicBezTo>
                  <a:cubicBezTo>
                    <a:pt x="1548" y="2594"/>
                    <a:pt x="5503" y="0"/>
                    <a:pt x="11522" y="0"/>
                  </a:cubicBezTo>
                  <a:cubicBezTo>
                    <a:pt x="15202" y="0"/>
                    <a:pt x="18986" y="965"/>
                    <a:pt x="21600" y="2444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>
                <a:solidFill>
                  <a:schemeClr val="lt1"/>
                </a:solidFill>
                <a:sym typeface="Helvetica Neue UltraLight"/>
              </a:endParaRPr>
            </a:p>
          </p:txBody>
        </p:sp>
        <p:sp>
          <p:nvSpPr>
            <p:cNvPr id="3" name="Shape">
              <a:extLst>
                <a:ext uri="{FF2B5EF4-FFF2-40B4-BE49-F238E27FC236}">
                  <a16:creationId xmlns:a16="http://schemas.microsoft.com/office/drawing/2014/main" id="{B28034E1-E009-9C60-B3F4-D7BA8F994B1F}"/>
                </a:ext>
              </a:extLst>
            </p:cNvPr>
            <p:cNvSpPr/>
            <p:nvPr/>
          </p:nvSpPr>
          <p:spPr>
            <a:xfrm>
              <a:off x="2819400" y="1278473"/>
              <a:ext cx="3939258" cy="44915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444"/>
                  </a:moveTo>
                  <a:lnTo>
                    <a:pt x="18952" y="7270"/>
                  </a:lnTo>
                  <a:cubicBezTo>
                    <a:pt x="16475" y="6034"/>
                    <a:pt x="12967" y="4917"/>
                    <a:pt x="10938" y="4917"/>
                  </a:cubicBezTo>
                  <a:cubicBezTo>
                    <a:pt x="9734" y="4917"/>
                    <a:pt x="8943" y="5279"/>
                    <a:pt x="8943" y="6064"/>
                  </a:cubicBezTo>
                  <a:cubicBezTo>
                    <a:pt x="8943" y="9171"/>
                    <a:pt x="21531" y="7331"/>
                    <a:pt x="21531" y="14963"/>
                  </a:cubicBezTo>
                  <a:cubicBezTo>
                    <a:pt x="21531" y="19458"/>
                    <a:pt x="16991" y="21600"/>
                    <a:pt x="11591" y="21600"/>
                  </a:cubicBezTo>
                  <a:cubicBezTo>
                    <a:pt x="7498" y="21600"/>
                    <a:pt x="3027" y="20333"/>
                    <a:pt x="0" y="18251"/>
                  </a:cubicBezTo>
                  <a:lnTo>
                    <a:pt x="2683" y="13485"/>
                  </a:lnTo>
                  <a:cubicBezTo>
                    <a:pt x="5159" y="15325"/>
                    <a:pt x="9183" y="16713"/>
                    <a:pt x="11660" y="16713"/>
                  </a:cubicBezTo>
                  <a:cubicBezTo>
                    <a:pt x="13173" y="16713"/>
                    <a:pt x="14136" y="16260"/>
                    <a:pt x="14136" y="15295"/>
                  </a:cubicBezTo>
                  <a:cubicBezTo>
                    <a:pt x="14136" y="12097"/>
                    <a:pt x="1548" y="14118"/>
                    <a:pt x="1548" y="6667"/>
                  </a:cubicBezTo>
                  <a:cubicBezTo>
                    <a:pt x="1548" y="2594"/>
                    <a:pt x="5503" y="0"/>
                    <a:pt x="11522" y="0"/>
                  </a:cubicBezTo>
                  <a:cubicBezTo>
                    <a:pt x="15202" y="0"/>
                    <a:pt x="18986" y="965"/>
                    <a:pt x="21600" y="2444"/>
                  </a:cubicBezTo>
                  <a:close/>
                </a:path>
              </a:pathLst>
            </a:cu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>
                <a:sym typeface="Helvetica Neue UltraLight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DC93E1F-156F-6C19-3FF4-E8575FB8DE02}"/>
              </a:ext>
            </a:extLst>
          </p:cNvPr>
          <p:cNvSpPr txBox="1"/>
          <p:nvPr/>
        </p:nvSpPr>
        <p:spPr>
          <a:xfrm>
            <a:off x="6682287" y="1278473"/>
            <a:ext cx="457849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>
                <a:solidFill>
                  <a:schemeClr val="tx1">
                    <a:lumMod val="65000"/>
                    <a:lumOff val="35000"/>
                  </a:schemeClr>
                </a:solidFill>
                <a:latin typeface="Sandoll 고딕Neo1유니코드 06 Sb" panose="020B0600000101010101" pitchFamily="34" charset="-127"/>
                <a:ea typeface="Sandoll 고딕Neo1유니코드 06 Sb" panose="020B0600000101010101" pitchFamily="34" charset="-127"/>
              </a:rPr>
              <a:t>강점</a:t>
            </a:r>
            <a:r>
              <a:rPr lang="en-US" altLang="ko-KR" sz="440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(Strengths)</a:t>
            </a:r>
            <a:endParaRPr lang="ko-KR" altLang="en-US" sz="4400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C1AB2F-3911-A16B-D812-63D09D455A9A}"/>
              </a:ext>
            </a:extLst>
          </p:cNvPr>
          <p:cNvSpPr txBox="1"/>
          <p:nvPr/>
        </p:nvSpPr>
        <p:spPr>
          <a:xfrm>
            <a:off x="6682287" y="3164464"/>
            <a:ext cx="43476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 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 무궁화 삼천리 화려강산 대한사람 대한으로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길이 보전하세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3B91CB-375F-6DFA-FFDE-154FA78E3EE5}"/>
              </a:ext>
            </a:extLst>
          </p:cNvPr>
          <p:cNvSpPr txBox="1"/>
          <p:nvPr/>
        </p:nvSpPr>
        <p:spPr>
          <a:xfrm>
            <a:off x="6682286" y="4097913"/>
            <a:ext cx="43476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 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 무궁화 삼천리 화려강산 대한사람 대한으로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길이 보전하세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D98610-8E54-C16E-F788-F94D16FB2F0E}"/>
              </a:ext>
            </a:extLst>
          </p:cNvPr>
          <p:cNvSpPr txBox="1"/>
          <p:nvPr/>
        </p:nvSpPr>
        <p:spPr>
          <a:xfrm>
            <a:off x="6682285" y="5031362"/>
            <a:ext cx="43476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 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 무궁화 삼천리 화려강산 대한사람 대한으로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길이 보전하세</a:t>
            </a:r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6CEB4AFF-1B43-BD8B-BDB9-E30171386C18}"/>
              </a:ext>
            </a:extLst>
          </p:cNvPr>
          <p:cNvCxnSpPr/>
          <p:nvPr/>
        </p:nvCxnSpPr>
        <p:spPr>
          <a:xfrm>
            <a:off x="6815635" y="2362200"/>
            <a:ext cx="2099765" cy="0"/>
          </a:xfrm>
          <a:prstGeom prst="line">
            <a:avLst/>
          </a:prstGeom>
          <a:ln w="57150">
            <a:solidFill>
              <a:srgbClr val="A6B4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695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ACD68390-CE1D-60A2-5FE5-D15A0208B492}"/>
              </a:ext>
            </a:extLst>
          </p:cNvPr>
          <p:cNvGrpSpPr/>
          <p:nvPr/>
        </p:nvGrpSpPr>
        <p:grpSpPr>
          <a:xfrm>
            <a:off x="1452206" y="1474647"/>
            <a:ext cx="4109856" cy="3908705"/>
            <a:chOff x="3350713" y="1388922"/>
            <a:chExt cx="4109856" cy="3908705"/>
          </a:xfrm>
        </p:grpSpPr>
        <p:sp>
          <p:nvSpPr>
            <p:cNvPr id="2" name="Star">
              <a:extLst>
                <a:ext uri="{FF2B5EF4-FFF2-40B4-BE49-F238E27FC236}">
                  <a16:creationId xmlns:a16="http://schemas.microsoft.com/office/drawing/2014/main" id="{017B86E8-6A31-6CA2-871B-E659A1FB69E4}"/>
                </a:ext>
              </a:extLst>
            </p:cNvPr>
            <p:cNvSpPr/>
            <p:nvPr/>
          </p:nvSpPr>
          <p:spPr>
            <a:xfrm>
              <a:off x="3350713" y="1388922"/>
              <a:ext cx="4109856" cy="3908705"/>
            </a:xfrm>
            <a:prstGeom prst="star5">
              <a:avLst>
                <a:gd name="adj" fmla="val 21325"/>
                <a:gd name="hf" fmla="val 105146"/>
                <a:gd name="vf" fmla="val 110557"/>
              </a:avLst>
            </a:prstGeom>
            <a:solidFill>
              <a:srgbClr val="ECF0F3"/>
            </a:solidFill>
            <a:ln>
              <a:noFill/>
            </a:ln>
            <a:effectLst>
              <a:outerShdw blurRad="190500" dist="127000" dir="2400000" algn="tl" rotWithShape="0">
                <a:srgbClr val="A6B4C8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>
                <a:solidFill>
                  <a:schemeClr val="lt1"/>
                </a:solidFill>
                <a:sym typeface="Helvetica Neue UltraLight"/>
              </a:endParaRPr>
            </a:p>
          </p:txBody>
        </p:sp>
        <p:sp>
          <p:nvSpPr>
            <p:cNvPr id="6" name="Star">
              <a:extLst>
                <a:ext uri="{FF2B5EF4-FFF2-40B4-BE49-F238E27FC236}">
                  <a16:creationId xmlns:a16="http://schemas.microsoft.com/office/drawing/2014/main" id="{489193F3-B911-D1C1-8E58-238CF22E0E7E}"/>
                </a:ext>
              </a:extLst>
            </p:cNvPr>
            <p:cNvSpPr/>
            <p:nvPr/>
          </p:nvSpPr>
          <p:spPr>
            <a:xfrm>
              <a:off x="3350713" y="1388922"/>
              <a:ext cx="4109856" cy="3908705"/>
            </a:xfrm>
            <a:prstGeom prst="star5">
              <a:avLst>
                <a:gd name="adj" fmla="val 21325"/>
                <a:gd name="hf" fmla="val 105146"/>
                <a:gd name="vf" fmla="val 110557"/>
              </a:avLst>
            </a:prstGeom>
            <a:solidFill>
              <a:srgbClr val="ECF0F3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7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>
                <a:sym typeface="Helvetica Neue UltraLight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C3BBF22-130F-074E-406F-FB31837188FE}"/>
              </a:ext>
            </a:extLst>
          </p:cNvPr>
          <p:cNvSpPr txBox="1"/>
          <p:nvPr/>
        </p:nvSpPr>
        <p:spPr>
          <a:xfrm>
            <a:off x="6837880" y="1278473"/>
            <a:ext cx="13195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>
                <a:solidFill>
                  <a:schemeClr val="tx1">
                    <a:lumMod val="65000"/>
                    <a:lumOff val="35000"/>
                  </a:schemeClr>
                </a:solidFill>
                <a:latin typeface="Sandoll 고딕Neo1유니코드 06 Sb" panose="020B0600000101010101" pitchFamily="34" charset="-127"/>
                <a:ea typeface="Sandoll 고딕Neo1유니코드 06 Sb" panose="020B0600000101010101" pitchFamily="34" charset="-127"/>
              </a:rPr>
              <a:t>Title</a:t>
            </a:r>
            <a:endParaRPr lang="ko-KR" altLang="en-US" sz="4400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FC3F46-CD01-2AD2-B7D7-E72DC518FB78}"/>
              </a:ext>
            </a:extLst>
          </p:cNvPr>
          <p:cNvSpPr txBox="1"/>
          <p:nvPr/>
        </p:nvSpPr>
        <p:spPr>
          <a:xfrm>
            <a:off x="6837880" y="3164464"/>
            <a:ext cx="43476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 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 무궁화 삼천리 화려강산 대한사람 대한으로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길이 보전하세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CB13E5-3BF5-D009-E808-8CD4DEAEF517}"/>
              </a:ext>
            </a:extLst>
          </p:cNvPr>
          <p:cNvSpPr txBox="1"/>
          <p:nvPr/>
        </p:nvSpPr>
        <p:spPr>
          <a:xfrm>
            <a:off x="6837879" y="4097913"/>
            <a:ext cx="43476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 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 무궁화 삼천리 화려강산 대한사람 대한으로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길이 보전하세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7E352B-3AE5-2075-94B2-D295B6CF3EFC}"/>
              </a:ext>
            </a:extLst>
          </p:cNvPr>
          <p:cNvSpPr txBox="1"/>
          <p:nvPr/>
        </p:nvSpPr>
        <p:spPr>
          <a:xfrm>
            <a:off x="6837878" y="5031362"/>
            <a:ext cx="43476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동해물과 백두산이 마르고 닳도록 하는님이 보우하사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우리나라만세 무궁화 삼천리 화려강산 대한사람 대한으로</a:t>
            </a:r>
            <a:endParaRPr lang="en-US" altLang="ko-KR" sz="1400">
              <a:solidFill>
                <a:schemeClr val="tx1">
                  <a:lumMod val="50000"/>
                  <a:lumOff val="50000"/>
                </a:schemeClr>
              </a:solidFill>
              <a:latin typeface="Noto Sans CJK KR DemiLight" panose="020B0400000000000000" pitchFamily="34" charset="-127"/>
              <a:ea typeface="Noto Sans CJK KR DemiLight" panose="020B0400000000000000" pitchFamily="34" charset="-127"/>
            </a:endParaRPr>
          </a:p>
          <a:p>
            <a:r>
              <a:rPr lang="ko-KR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DemiLight" panose="020B0400000000000000" pitchFamily="34" charset="-127"/>
                <a:ea typeface="Noto Sans CJK KR DemiLight" panose="020B0400000000000000" pitchFamily="34" charset="-127"/>
              </a:rPr>
              <a:t>길이 보전하세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628C4309-9ADF-D672-A6DC-019E1AD2CDD0}"/>
              </a:ext>
            </a:extLst>
          </p:cNvPr>
          <p:cNvCxnSpPr/>
          <p:nvPr/>
        </p:nvCxnSpPr>
        <p:spPr>
          <a:xfrm>
            <a:off x="6971228" y="2362200"/>
            <a:ext cx="2099765" cy="0"/>
          </a:xfrm>
          <a:prstGeom prst="line">
            <a:avLst/>
          </a:prstGeom>
          <a:ln w="57150">
            <a:solidFill>
              <a:srgbClr val="A6B4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9A5BAD0-64D8-C022-A8B1-5B350F76279A}"/>
              </a:ext>
            </a:extLst>
          </p:cNvPr>
          <p:cNvSpPr txBox="1"/>
          <p:nvPr/>
        </p:nvSpPr>
        <p:spPr>
          <a:xfrm>
            <a:off x="2955220" y="1105315"/>
            <a:ext cx="1103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STEP 01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9E0824-1194-154E-6949-A3BD7E6C268C}"/>
              </a:ext>
            </a:extLst>
          </p:cNvPr>
          <p:cNvSpPr txBox="1"/>
          <p:nvPr/>
        </p:nvSpPr>
        <p:spPr>
          <a:xfrm>
            <a:off x="327057" y="2795132"/>
            <a:ext cx="114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STEP 02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60D0312-2C96-F1A7-2513-4ABFD13353D4}"/>
              </a:ext>
            </a:extLst>
          </p:cNvPr>
          <p:cNvSpPr txBox="1"/>
          <p:nvPr/>
        </p:nvSpPr>
        <p:spPr>
          <a:xfrm>
            <a:off x="1430885" y="5568018"/>
            <a:ext cx="114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STEP 03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23735D-35B4-E929-A8F6-E17D08B9F2D0}"/>
              </a:ext>
            </a:extLst>
          </p:cNvPr>
          <p:cNvSpPr txBox="1"/>
          <p:nvPr/>
        </p:nvSpPr>
        <p:spPr>
          <a:xfrm>
            <a:off x="4347897" y="5568018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STEP 04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69E76B6-ADEA-0911-4C2B-C9977C2936C3}"/>
              </a:ext>
            </a:extLst>
          </p:cNvPr>
          <p:cNvSpPr txBox="1"/>
          <p:nvPr/>
        </p:nvSpPr>
        <p:spPr>
          <a:xfrm>
            <a:off x="5504791" y="2828014"/>
            <a:ext cx="114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anose="00000700000000000000" pitchFamily="2" charset="0"/>
              </a:rPr>
              <a:t>STEP 05</a:t>
            </a:r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  <a:latin typeface="Montserrat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673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400</Words>
  <Application>Microsoft Office PowerPoint</Application>
  <PresentationFormat>와이드스크린</PresentationFormat>
  <Paragraphs>159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13</vt:i4>
      </vt:variant>
    </vt:vector>
  </HeadingPairs>
  <TitlesOfParts>
    <vt:vector size="23" baseType="lpstr">
      <vt:lpstr>Noto Sans CJK KR DemiLight</vt:lpstr>
      <vt:lpstr>Sandoll 격동고딕</vt:lpstr>
      <vt:lpstr>Sandoll 고딕Neo1유니코드 06 Sb</vt:lpstr>
      <vt:lpstr>맑은 고딕</vt:lpstr>
      <vt:lpstr>Arial</vt:lpstr>
      <vt:lpstr>Lato Black</vt:lpstr>
      <vt:lpstr>Montserrat</vt:lpstr>
      <vt:lpstr>Montserrat SemiBold</vt:lpstr>
      <vt:lpstr>Office 테마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김기만</dc:creator>
  <cp:lastModifiedBy>김기만</cp:lastModifiedBy>
  <cp:revision>38</cp:revision>
  <dcterms:created xsi:type="dcterms:W3CDTF">2022-05-18T04:40:15Z</dcterms:created>
  <dcterms:modified xsi:type="dcterms:W3CDTF">2022-05-18T08:07:21Z</dcterms:modified>
</cp:coreProperties>
</file>